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29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733F63-618C-4FB4-9F92-6AE57DA24779}" type="datetimeFigureOut">
              <a:rPr lang="es-ES" smtClean="0"/>
              <a:t>27/02/2018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B22B5-441D-4AC4-8E27-A6CA8985FF5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03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26326BC-5383-4D06-BFB6-B3DEA9DA5E8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D3B46B90-89DC-44FC-AB36-C129039EEDF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F83DA8D-ED51-445D-B35C-A80236F5EAC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 Botanical Garden.-Haemanthus y Proteas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F3D7D4B6-0465-4F82-9FD9-15EBAEDEA4A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Kirstenbosch.-Haemanthues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2DBFB1F-064A-4B8C-8521-AB655EB8D70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FC9455EC-997C-4CB0-9D9C-AD24B63E0C1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6FF998D-4580-46FA-B66A-A9D7970730D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79FB48E-16CD-41A6-9BC8-91AE7D69D9A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D591B23-12C7-41D4-AD38-5DF5CA90DDF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A6CF918-F3B4-4ACC-B413-F3B44B09EC9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BA7BC120-3635-4F79-A0C0-999A4526E47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271FC05-4D4F-43AD-BC79-6E57CA9EA35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6516DA7-F00F-4CFF-B340-22D850175CA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10E2725-BCD2-438C-96EB-B495DA2EB07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5D20E4B-1C1A-4127-9D27-C38F6537EBA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43D0674-C687-4B3E-8A6F-100EC52F284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B6F2E2AA-3886-453A-BA77-5710923A724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A70B3FB0-4776-481C-8205-6CC4BDE1CAA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A6A3A23-192B-450F-AF4E-FC4E4679304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A89F230-8190-40D1-AD15-D1D5A7E229F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82A3DD7-FB1A-478A-9743-B69AB2028C5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59DA01F-D3A9-460A-A39D-A80C3BA8109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8E8897F-3943-40E7-8C66-99CED39A046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B48BF9A7-24D8-49D5-92AE-3A121E18828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B861392C-07BF-4971-94B6-E1936909245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FA32387F-196D-4FAB-8A9A-51D2AEC054A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4F432A6-3299-426C-97DE-E12E028A24E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B8A04C2D-38B6-451F-B55D-6D8C55D6077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6DD70B7-CE1F-4B85-8441-A283DAEDD2C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FA088B7-6533-41F4-8686-E47B02573DB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4A84B69-686A-4213-AB96-CA31935C37B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859DEE6-0D79-466A-B3CE-88F7DD32546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994716E-260B-45C8-A486-0CE71B6B497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5ADF48B-4165-4D44-A09C-13FDF3567E9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2FA202F-F1EA-48C4-8214-C57C239EF1F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F4AFD2D-023D-4B81-8DBC-2CAD860A7F4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70C2531-FED6-4169-98CD-44C3DBAB58F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9DA2F41-FEF0-4F4E-875F-12CF020A2E6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BEACA0D-4A82-473C-A91D-0286FA88ECC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711A5CD5-0960-4C41-904C-1807BD0822C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3157F755-6345-4EF8-A4E8-DAA48AE4848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Kirstenbosch.-Camphoras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838FD1D-9726-40BC-96B9-41727C6CB48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1E02F5A-D614-418B-A730-D0B4A785740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1A07B33-6B7C-4F17-97FD-4B5C3FA20F4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B6426EB-FE0E-492B-AFE6-584979988F0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35AE7B0-4990-4A3C-A153-E036EF3F6D6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Kirstenbosch.-Leucospermum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793DBE3-3B1A-40A7-9959-F500BD01902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Kirstenbosch.-Leucospermum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659C082-EEE9-4DC9-BD57-3A719B3935A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Nuytsia floribunda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54E6CAF-3A4E-4D74-964C-10A226AD2ED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Nuytsia floribunda en su hábitat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D77D44A-E7C3-4DC2-97D2-FD4598268FE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Aloe rubroviolacea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89CEFF9-A714-4BA4-8B8B-9589B65C4A8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Sudáfrica.-Proteas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1C10508-86B2-4371-9776-26184EC75B5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Sudáfrica.-Victorias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721AAC3B-C9BC-4318-AEC6-9902C263D12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Sudáfrica.-Ninpheas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A58F2AC4-F256-4019-A35C-1E2DB2EA73E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Sudafrioca.-Kniphofias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022E102-AC46-4322-B462-26C5B75775A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Aloe dichotoma y Scadoxus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B0FA6DC8-E8D7-4B7D-B723-F4B70C41FCE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Sudáfrica.-Aloes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F75FA447-D061-4A67-A3EA-D4206B103AB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 hibrido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E9A378F-2FBF-44A0-BFC9-D346E8671AC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FEEC71B-04E5-422E-9DC8-C22E3A97C17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6108D86-48E3-47B3-95E2-94A3328AF86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3CAE25CF-3614-4923-9224-270BEFDF877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Sudáfrica.-Aloes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943DDDF-9B2A-4031-9EA5-291A1BB22C0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Sudáfrica.-Aloes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B01A6E7-913E-4962-9E58-48EFC4A0698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Sudáfrica.-Aloes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B5CCA0F3-3500-4C68-A1F9-E30B777539F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CB19AA7-C93D-4ADE-AB05-04D8971EBAA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 .-Aloes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5A297BC-301D-499E-A792-D94D58FF888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Sudáfrica.-Aloes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298C352-AA76-4F23-916C-F32810A8BF3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D03E2A5-476C-403B-9987-2A5FB0DBF2A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Sudáfrica.-Clivias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CF856CFD-2975-4808-AB5B-340EDD630DF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Sudáfrica.-Clivia y Aloes en su habitat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E24DF2D-A811-461D-9AA3-32A1B4E6775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Leucadendron salignum x leucaflorum 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786954C9-777E-4BCC-957F-7F049DB0A34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Sudáfrica.-Leucospermum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EAFD942-04ED-40BE-A696-6FAAD2B27D8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Sudáfrica.-Dracaena drago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83928B8-E8B3-42FF-9F30-16C7B941315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Sudáfrica.-Crassula ovata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30AC5F71-8945-420E-8CF3-E003E6944F2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Sudáfrica.-Cussonia spicata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6A28F12-E6C4-415F-A195-0E22F78762D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Sudáfrica.-Cussonia spicata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02FEC59-3660-4E43-8D72-9C2B2545457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Sudáfrica.-Euphorbia candelabrum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9518AF36-1B12-4E22-A2FB-4779A538587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Sudáfrica.-Euphorbia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C74E8FD7-F2D6-4FCF-B88A-1200D0735DC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Sudrafica.-Euphorbia pulcherrima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CE7113E-B43F-40B3-A96E-A6AA74BFB6D5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Sudáfrica.-Haemanthus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A38B247-0C7D-4DF9-91D6-454B6C7F9A9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Sudafrioca.-Haemanthus multiflorus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2D0C30D-04AB-49F2-8E76-CB736CB687B4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Sudáfrica.-Haemanthus multiflorus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48A1D9F-8C39-4607-8727-96F136BCDD99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Sudamerica.-Kalanchoe tubiflora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784DD85F-1C98-4902-81CF-8E67E411559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Sudáfrica.-Kalanchoe behariensis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A9446CA6-9ADD-4AF9-9E67-AD0372536F17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Leucadendron  “goldstrike “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CFFC12F-FD48-4DB3-A443-E9ADB300487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Leucadendron tinctum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3F172FE0-1C43-4EE9-8901-93155FA155B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Sudáfrica.-Leucospermum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74456E7D-1F02-44A7-9B28-D982BC6B6AB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Sudáfrica.-Leucospermum flame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F98B096C-17B1-46FC-8710-81B234B12CFB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Leucospermum prostatus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93A2A46-8536-49FA-910C-37ED628DCD6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Sudáfrica.-Leucospèrmum Sunshine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F7CD4DC-DDA4-4CDA-9406-3ED923042A9C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 .-Leucospermum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7CC463F-B06B-4693-A4F1-B0986969E49E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Sudáfrica.-Protea nudiflora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3AFE5299-D498-4F8A-8C98-8AC0982226A6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Sudáfrica.-Protea roja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19EC232B-9554-4542-9661-2C301D17D0F1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DD452D4F-E0AF-4FD9-9FCB-3D29E00C617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Sudáfrica.-Philodendron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43AE743-89FD-49A7-A658-5189561609A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Sudáfrica.-Proteas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6E26C6AF-A5D6-4E5A-B883-FD2CAA1CDB8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Sudáfrica.-Proteas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1FC8B59-744B-4BAB-8AE9-67B033A62E8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Sudáfrica.-Proteas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8BF25A5-DD51-49BC-ADBB-08FBE7CFCE6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Sudáfrica.-Leucospermum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DADAE155-E70C-47BB-B4DF-E36C6BAF2D9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Sudáfrica.-Leucospermum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263B60A2-6133-449B-9FBB-7828FF6B978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Sudáfrica.-Aloes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55869208-96E7-4CFD-BBD2-DB0DB2F3B24A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Sudáfrica..-Veronica Royal Candles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398248B-550E-4252-864F-73FCF1A7DB73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Sudáfrica.-Leucospermum Mardi Gras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9099AC5D-8222-47C2-BE95-5AEBFD087B3D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Sudáfrica.-Flores silvestres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E2CB5D96-0FD8-42BB-9031-81ED5228D620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Sudáfrica.-Flores silvestres.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F2C15F5-A1E3-4B6D-A24F-360EC1BAA8CF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Kirstenbosch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AA2426D8-9171-4CF8-A773-6C0B117E2A98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49760" y="1988840"/>
            <a:ext cx="6570712" cy="1512168"/>
          </a:xfrm>
        </p:spPr>
        <p:txBody>
          <a:bodyPr>
            <a:noAutofit/>
          </a:bodyPr>
          <a:lstStyle/>
          <a:p>
            <a:r>
              <a:rPr lang="es-ES" sz="3200" dirty="0"/>
              <a:t>AFRICA.-LA VUELTA AL MUNDO EN 885 JARDINES.-KIRSTENBOSCH.-A</a:t>
            </a:r>
            <a:br>
              <a:rPr lang="es-ES" sz="3200" dirty="0"/>
            </a:b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003322"/>
            <a:ext cx="5184576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Haz clic</a:t>
            </a:r>
          </a:p>
          <a:p>
            <a:endParaRPr lang="es-ES" sz="2800" dirty="0"/>
          </a:p>
          <a:p>
            <a:endParaRPr lang="es-ES" dirty="0"/>
          </a:p>
        </p:txBody>
      </p:sp>
      <p:pic>
        <p:nvPicPr>
          <p:cNvPr id="4" name="sangalewa - afric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1236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KIRSTENBOSCH BOTANICAL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b="1" dirty="0"/>
              <a:t>Kirstenbosch</a:t>
            </a:r>
            <a:r>
              <a:rPr lang="es-ES" dirty="0"/>
              <a:t> es el nombre de un famoso jardín botánico ubicado a los pies de Table Mountain en Ciudad del Cabo.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El jardín es uno de los ocho Jardines Botánicos Nacionales que abarcan cinco de Sudáfrica con seis biomas diferentes.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 Kirstenbosch, el más famoso de los jardines, fue fundado en 1913 para preservar la flora única en el país, fue el primer jardín botánico  en el mundo con este espíritu.</a:t>
            </a:r>
          </a:p>
        </p:txBody>
      </p:sp>
    </p:spTree>
    <p:extLst>
      <p:ext uri="{BB962C8B-B14F-4D97-AF65-F5344CB8AC3E}">
        <p14:creationId xmlns:p14="http://schemas.microsoft.com/office/powerpoint/2010/main" val="1542663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571184" cy="5361459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El jardín incluye un gran efecto invernadero de interior exhiben plantas de  diferentes regiones, incluyendo la sabana, fynbos, Karoo y otros.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Al aire libre, el interés se desplaza a las plantas nativas de la región del Cabo, destacado por las colecciones espectaculares de proteas. Kirstenbosch goza de gran popularidad entre los residentes y visitantes.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/>
              <a:t>Desde los jardines  varios senderos  hasta las laderas de las  montañas, son muy utilizados por los excursionistas y alpinistas.</a:t>
            </a:r>
          </a:p>
        </p:txBody>
      </p:sp>
    </p:spTree>
    <p:extLst>
      <p:ext uri="{BB962C8B-B14F-4D97-AF65-F5344CB8AC3E}">
        <p14:creationId xmlns:p14="http://schemas.microsoft.com/office/powerpoint/2010/main" val="403064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1 Imagen" descr="Kirstenbos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5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3 Imagen" descr="Kirstenbosch Botanical Gardens -backside of Table Mt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14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1 Imagen" descr="Kirsenbosch Botanical Garden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79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1 Imagen" descr="Kirstenbosch Botanical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847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Kirstenbosch Botanical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504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Kirstenbosch Botanical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871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Kirstenbosch Botanical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98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Kirstenbosch Botanical Garde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00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Kirstenbosch Botanical 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840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Kirstenbosch Botanical Garde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705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Kirstenbosch Botanical 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847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Kirstenbosch Botanical Garden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298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Kirstenbosch Botanical Garden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222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Kirstenbosch Botanical Garden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502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Kirstenbosch Botanical Garden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938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Kirstenbosch Botanical Garden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013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kirstenbosch Botanical Garden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051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Kirstenbosch Botanical Garden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542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Kirstenbosch Botanical Garden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296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Kirstenbosch Botanical Garden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142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Kirstenbosch Botanical Garden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639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Kirstenbosch Botanical Garden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659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Kirstenbosch Botanical Garden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961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Kirstenbosch Botanical Garden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46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Kirstenbosch Botanical Garden.-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05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Kirstenbosch Botanical Garden.-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3068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Kirstenbosch Botanical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32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Kirstenbosch Botanical Gardens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610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Kirstenbosch Botanical Gardens 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794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Kirstenbosch Botanical Gardens 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55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Kirstenbosch Botanical Gardens 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015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Kirstenbosch Botanical Garden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7781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Kirstenbosch Botanical Gardens .-Prote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221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Kirstenbosch flowers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938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Kirstenbosch Botanical Gardens -backside of Table Mt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514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Kirstenbosch Botanical Gardens, a fynbos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0262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Kirstenbosch Botanical Gardens Cycad 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8910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Kirstenbosch Botanical Gardens-Cycads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1527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irstenbosch flowers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8868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irstenbosch.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860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irstenbosch.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5393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irstenbosch.-Camphor_lane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1822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Kirstenbosch_Gardens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6451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Kirstenbosch_Gardens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5091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irstenbosch_Gardens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3580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Kirstenbosch_Gardens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8075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irstenbosch_leucospermum_cordifoli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5366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irstenbosch_massif-de-Leucosperm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1052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2 Imagen" descr="Nuytsia floribun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350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Nuytsia floribunda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99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udafrica .-Aloe_rubroviolace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4336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udafrica .-Protea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4530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Sudafrica .-Victo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971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Sudafrica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643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Sudafrica.- Kniphofia.-redhotpok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3519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Sudafrica.-aloe_dichoto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2 Imagen" descr="Scadoxus_Koenig_AlbertRimg083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5621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Sudafrica.-Alo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6102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Sudafrica.-Aloes hibrid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8870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Sudafrica.-Alo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1752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Sudafrica.-Alo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2604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Sudafrica.-Aloe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4428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Sudafrica.-Aloe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9076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Sudafrica.-Alo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4410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Sudafrica.-Aloe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2612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Sudafrica.-Aloe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427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Sudafrica.-Aloe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9981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Sudafrica.-Aloe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4970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Sudafrica.-caribbean_copp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2525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Sudafrica.-cliv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5056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Sudafrica.-Clivia.-yellowbreedingst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2 Imagen" descr="alo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0"/>
            <a:ext cx="4714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3321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Sudafrica.-Leucadendron salignum x leucaflor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4139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Sudafrica.-capepointprote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5864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Sudafrica.-coronado_dra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10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Sudafrica.-Crassula ovata.-Jadeflow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145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Sudafrica.-Cussonia_spic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1611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Sudafrica.-Cussonia_spicata_closeu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0"/>
            <a:ext cx="9429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62993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Sudafrica.-Euphorb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8167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Sudafrica.-Euphorbia_lamb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3239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Sudafrica.-Eyuphorbia pulcherrima.-poinsett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869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Sudafrica.-Haemanth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8066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Sudafrica.-Haemanthus multiflor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8454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Sudafrica.-Haemanthus-multiflor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1883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Sudafrica.-Kalanchoe tubiflo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99372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Sudafrica.-Klanchoe behariensis.-felt_pla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6811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Sudafrica.-Leucadendron Goldstrik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3401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Sudafrica.-Leucadendron tinct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608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Sudafrica.-Leucosperm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57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Sudafrica.-Leucospermum Fl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9346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Sudafrica.-Leucospermum prostrat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80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Sudafrica.-Leucospermum_Sunshine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2143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Sudafrica.-Leucospermum-gerrardi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15432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Sudafrica.-Protea nudiflo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11514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Sudafrica.-Protea roj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749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Sudafrica.-Proteaceas collec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8119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Sudafrica.-philodendron sello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8753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Sudafrica.-Prote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380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Sudafrica.-Prote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61194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Sudafrica.-Protea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1755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Sudafrica.-Protea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3315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Sudafrica.-Protea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4200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Sudafrica.-scripps_alo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7902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Sudafrica.-VERONICA Royal Candl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1146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Suidafrica.-Leucospermum Mardi Gr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0699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Sudafrica.-wilde-blum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5825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Sudafrica.-wilde-blum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2835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Kirstenbosch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331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551</Words>
  <Application>Microsoft Office PowerPoint</Application>
  <PresentationFormat>Presentación en pantalla (4:3)</PresentationFormat>
  <Paragraphs>223</Paragraphs>
  <Slides>109</Slides>
  <Notes>106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109</vt:i4>
      </vt:variant>
    </vt:vector>
  </HeadingPairs>
  <TitlesOfParts>
    <vt:vector size="115" baseType="lpstr">
      <vt:lpstr>Arial</vt:lpstr>
      <vt:lpstr>Calibri</vt:lpstr>
      <vt:lpstr>Century Schoolbook</vt:lpstr>
      <vt:lpstr>Wingdings</vt:lpstr>
      <vt:lpstr>Wingdings 2</vt:lpstr>
      <vt:lpstr>Default Theme</vt:lpstr>
      <vt:lpstr>AFRICA.-LA VUELTA AL MUNDO EN 885 JARDINES.-KIRSTENBOSCH.-A </vt:lpstr>
      <vt:lpstr>KIRSTENBOSCH BOTANICAL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JARDINES.-ISRAEL</dc:title>
  <dc:creator>Josep</dc:creator>
  <cp:lastModifiedBy>Usuario</cp:lastModifiedBy>
  <cp:revision>9</cp:revision>
  <dcterms:created xsi:type="dcterms:W3CDTF">2013-09-17T05:34:35Z</dcterms:created>
  <dcterms:modified xsi:type="dcterms:W3CDTF">2018-02-27T15:41:47Z</dcterms:modified>
</cp:coreProperties>
</file>