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4"/>
  </p:notesMasterIdLst>
  <p:sldIdLst>
    <p:sldId id="256" r:id="rId3"/>
    <p:sldId id="257" r:id="rId4"/>
    <p:sldId id="367" r:id="rId5"/>
    <p:sldId id="368" r:id="rId6"/>
    <p:sldId id="369" r:id="rId7"/>
    <p:sldId id="258" r:id="rId8"/>
    <p:sldId id="263" r:id="rId9"/>
    <p:sldId id="260" r:id="rId10"/>
    <p:sldId id="262" r:id="rId11"/>
    <p:sldId id="274" r:id="rId12"/>
    <p:sldId id="275" r:id="rId13"/>
    <p:sldId id="282" r:id="rId14"/>
    <p:sldId id="288" r:id="rId15"/>
    <p:sldId id="286" r:id="rId16"/>
    <p:sldId id="259" r:id="rId17"/>
    <p:sldId id="261" r:id="rId18"/>
    <p:sldId id="264" r:id="rId19"/>
    <p:sldId id="265" r:id="rId20"/>
    <p:sldId id="267" r:id="rId21"/>
    <p:sldId id="268" r:id="rId22"/>
    <p:sldId id="269" r:id="rId23"/>
    <p:sldId id="270" r:id="rId24"/>
    <p:sldId id="272" r:id="rId25"/>
    <p:sldId id="273" r:id="rId26"/>
    <p:sldId id="277" r:id="rId27"/>
    <p:sldId id="278" r:id="rId28"/>
    <p:sldId id="279" r:id="rId29"/>
    <p:sldId id="280" r:id="rId30"/>
    <p:sldId id="281" r:id="rId31"/>
    <p:sldId id="283" r:id="rId32"/>
    <p:sldId id="284" r:id="rId33"/>
    <p:sldId id="285" r:id="rId34"/>
    <p:sldId id="287" r:id="rId35"/>
    <p:sldId id="289" r:id="rId36"/>
    <p:sldId id="290" r:id="rId37"/>
    <p:sldId id="291" r:id="rId38"/>
    <p:sldId id="292" r:id="rId39"/>
    <p:sldId id="294" r:id="rId40"/>
    <p:sldId id="295" r:id="rId41"/>
    <p:sldId id="296" r:id="rId42"/>
    <p:sldId id="370" r:id="rId43"/>
    <p:sldId id="297" r:id="rId44"/>
    <p:sldId id="300" r:id="rId45"/>
    <p:sldId id="301" r:id="rId46"/>
    <p:sldId id="302" r:id="rId47"/>
    <p:sldId id="304" r:id="rId48"/>
    <p:sldId id="305" r:id="rId49"/>
    <p:sldId id="316" r:id="rId50"/>
    <p:sldId id="298" r:id="rId51"/>
    <p:sldId id="299" r:id="rId52"/>
    <p:sldId id="306" r:id="rId53"/>
    <p:sldId id="307" r:id="rId54"/>
    <p:sldId id="308" r:id="rId55"/>
    <p:sldId id="309" r:id="rId56"/>
    <p:sldId id="313" r:id="rId57"/>
    <p:sldId id="314" r:id="rId58"/>
    <p:sldId id="315" r:id="rId59"/>
    <p:sldId id="320" r:id="rId60"/>
    <p:sldId id="321" r:id="rId61"/>
    <p:sldId id="317" r:id="rId62"/>
    <p:sldId id="318" r:id="rId63"/>
    <p:sldId id="319" r:id="rId64"/>
    <p:sldId id="322" r:id="rId65"/>
    <p:sldId id="371" r:id="rId66"/>
    <p:sldId id="372" r:id="rId67"/>
    <p:sldId id="373" r:id="rId68"/>
    <p:sldId id="374" r:id="rId69"/>
    <p:sldId id="375" r:id="rId70"/>
    <p:sldId id="376" r:id="rId71"/>
    <p:sldId id="377" r:id="rId72"/>
    <p:sldId id="378" r:id="rId73"/>
    <p:sldId id="379" r:id="rId74"/>
    <p:sldId id="380" r:id="rId75"/>
    <p:sldId id="381" r:id="rId76"/>
    <p:sldId id="382" r:id="rId77"/>
    <p:sldId id="383" r:id="rId78"/>
    <p:sldId id="384" r:id="rId79"/>
    <p:sldId id="385" r:id="rId80"/>
    <p:sldId id="386" r:id="rId81"/>
    <p:sldId id="387" r:id="rId82"/>
    <p:sldId id="388" r:id="rId83"/>
    <p:sldId id="389" r:id="rId84"/>
    <p:sldId id="390" r:id="rId85"/>
    <p:sldId id="391" r:id="rId86"/>
    <p:sldId id="392" r:id="rId87"/>
    <p:sldId id="393" r:id="rId88"/>
    <p:sldId id="394" r:id="rId89"/>
    <p:sldId id="395" r:id="rId90"/>
    <p:sldId id="396" r:id="rId91"/>
    <p:sldId id="397" r:id="rId92"/>
    <p:sldId id="398" r:id="rId93"/>
    <p:sldId id="399" r:id="rId94"/>
    <p:sldId id="400" r:id="rId95"/>
    <p:sldId id="401" r:id="rId96"/>
    <p:sldId id="402" r:id="rId97"/>
    <p:sldId id="403" r:id="rId98"/>
    <p:sldId id="404" r:id="rId99"/>
    <p:sldId id="405" r:id="rId100"/>
    <p:sldId id="406" r:id="rId101"/>
    <p:sldId id="407" r:id="rId102"/>
    <p:sldId id="408" r:id="rId103"/>
    <p:sldId id="409" r:id="rId104"/>
    <p:sldId id="410" r:id="rId105"/>
    <p:sldId id="411" r:id="rId106"/>
    <p:sldId id="412" r:id="rId107"/>
    <p:sldId id="413" r:id="rId108"/>
    <p:sldId id="414" r:id="rId109"/>
    <p:sldId id="415" r:id="rId110"/>
    <p:sldId id="416" r:id="rId111"/>
    <p:sldId id="417" r:id="rId112"/>
    <p:sldId id="418"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027FB-8580-4A40-A77E-871D97512A1B}" type="datetimeFigureOut">
              <a:rPr lang="es-ES" smtClean="0"/>
              <a:t>27/02/2018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FD81BA-7470-421C-AF4C-7CDA5A8A99E3}" type="slidenum">
              <a:rPr lang="es-ES" smtClean="0"/>
              <a:t>‹Nº›</a:t>
            </a:fld>
            <a:endParaRPr lang="es-ES" dirty="0"/>
          </a:p>
        </p:txBody>
      </p:sp>
    </p:spTree>
    <p:extLst>
      <p:ext uri="{BB962C8B-B14F-4D97-AF65-F5344CB8AC3E}">
        <p14:creationId xmlns:p14="http://schemas.microsoft.com/office/powerpoint/2010/main" val="2911694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 Park (Abuja).-Nicosia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6</a:t>
            </a:fld>
            <a:endParaRPr lang="es-ES" dirty="0"/>
          </a:p>
        </p:txBody>
      </p:sp>
    </p:spTree>
    <p:extLst>
      <p:ext uri="{BB962C8B-B14F-4D97-AF65-F5344CB8AC3E}">
        <p14:creationId xmlns:p14="http://schemas.microsoft.com/office/powerpoint/2010/main" val="97813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7</a:t>
            </a:fld>
            <a:endParaRPr lang="es-ES" dirty="0"/>
          </a:p>
        </p:txBody>
      </p:sp>
    </p:spTree>
    <p:extLst>
      <p:ext uri="{BB962C8B-B14F-4D97-AF65-F5344CB8AC3E}">
        <p14:creationId xmlns:p14="http://schemas.microsoft.com/office/powerpoint/2010/main" val="176719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8</a:t>
            </a:fld>
            <a:endParaRPr lang="es-ES" dirty="0"/>
          </a:p>
        </p:txBody>
      </p:sp>
    </p:spTree>
    <p:extLst>
      <p:ext uri="{BB962C8B-B14F-4D97-AF65-F5344CB8AC3E}">
        <p14:creationId xmlns:p14="http://schemas.microsoft.com/office/powerpoint/2010/main" val="3976843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9</a:t>
            </a:fld>
            <a:endParaRPr lang="es-ES" dirty="0"/>
          </a:p>
        </p:txBody>
      </p:sp>
    </p:spTree>
    <p:extLst>
      <p:ext uri="{BB962C8B-B14F-4D97-AF65-F5344CB8AC3E}">
        <p14:creationId xmlns:p14="http://schemas.microsoft.com/office/powerpoint/2010/main" val="2813701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10</a:t>
            </a:fld>
            <a:endParaRPr lang="es-ES" dirty="0"/>
          </a:p>
        </p:txBody>
      </p:sp>
    </p:spTree>
    <p:extLst>
      <p:ext uri="{BB962C8B-B14F-4D97-AF65-F5344CB8AC3E}">
        <p14:creationId xmlns:p14="http://schemas.microsoft.com/office/powerpoint/2010/main" val="51890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11</a:t>
            </a:fld>
            <a:endParaRPr lang="es-ES" dirty="0"/>
          </a:p>
        </p:txBody>
      </p:sp>
    </p:spTree>
    <p:extLst>
      <p:ext uri="{BB962C8B-B14F-4D97-AF65-F5344CB8AC3E}">
        <p14:creationId xmlns:p14="http://schemas.microsoft.com/office/powerpoint/2010/main" val="3289035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12</a:t>
            </a:fld>
            <a:endParaRPr lang="es-ES" dirty="0"/>
          </a:p>
        </p:txBody>
      </p:sp>
    </p:spTree>
    <p:extLst>
      <p:ext uri="{BB962C8B-B14F-4D97-AF65-F5344CB8AC3E}">
        <p14:creationId xmlns:p14="http://schemas.microsoft.com/office/powerpoint/2010/main" val="2950428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13</a:t>
            </a:fld>
            <a:endParaRPr lang="es-ES" dirty="0"/>
          </a:p>
        </p:txBody>
      </p:sp>
    </p:spTree>
    <p:extLst>
      <p:ext uri="{BB962C8B-B14F-4D97-AF65-F5344CB8AC3E}">
        <p14:creationId xmlns:p14="http://schemas.microsoft.com/office/powerpoint/2010/main" val="4054531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14</a:t>
            </a:fld>
            <a:endParaRPr lang="es-ES" dirty="0"/>
          </a:p>
        </p:txBody>
      </p:sp>
    </p:spTree>
    <p:extLst>
      <p:ext uri="{BB962C8B-B14F-4D97-AF65-F5344CB8AC3E}">
        <p14:creationId xmlns:p14="http://schemas.microsoft.com/office/powerpoint/2010/main" val="3168979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15</a:t>
            </a:fld>
            <a:endParaRPr lang="es-ES" dirty="0"/>
          </a:p>
        </p:txBody>
      </p:sp>
    </p:spTree>
    <p:extLst>
      <p:ext uri="{BB962C8B-B14F-4D97-AF65-F5344CB8AC3E}">
        <p14:creationId xmlns:p14="http://schemas.microsoft.com/office/powerpoint/2010/main" val="2270497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16</a:t>
            </a:fld>
            <a:endParaRPr lang="es-ES" dirty="0"/>
          </a:p>
        </p:txBody>
      </p:sp>
    </p:spTree>
    <p:extLst>
      <p:ext uri="{BB962C8B-B14F-4D97-AF65-F5344CB8AC3E}">
        <p14:creationId xmlns:p14="http://schemas.microsoft.com/office/powerpoint/2010/main" val="3543380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17</a:t>
            </a:fld>
            <a:endParaRPr lang="es-ES" dirty="0"/>
          </a:p>
        </p:txBody>
      </p:sp>
    </p:spTree>
    <p:extLst>
      <p:ext uri="{BB962C8B-B14F-4D97-AF65-F5344CB8AC3E}">
        <p14:creationId xmlns:p14="http://schemas.microsoft.com/office/powerpoint/2010/main" val="1359507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18</a:t>
            </a:fld>
            <a:endParaRPr lang="es-ES" dirty="0"/>
          </a:p>
        </p:txBody>
      </p:sp>
    </p:spTree>
    <p:extLst>
      <p:ext uri="{BB962C8B-B14F-4D97-AF65-F5344CB8AC3E}">
        <p14:creationId xmlns:p14="http://schemas.microsoft.com/office/powerpoint/2010/main" val="2767169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19</a:t>
            </a:fld>
            <a:endParaRPr lang="es-ES" dirty="0"/>
          </a:p>
        </p:txBody>
      </p:sp>
    </p:spTree>
    <p:extLst>
      <p:ext uri="{BB962C8B-B14F-4D97-AF65-F5344CB8AC3E}">
        <p14:creationId xmlns:p14="http://schemas.microsoft.com/office/powerpoint/2010/main" val="1731040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20</a:t>
            </a:fld>
            <a:endParaRPr lang="es-ES" dirty="0"/>
          </a:p>
        </p:txBody>
      </p:sp>
    </p:spTree>
    <p:extLst>
      <p:ext uri="{BB962C8B-B14F-4D97-AF65-F5344CB8AC3E}">
        <p14:creationId xmlns:p14="http://schemas.microsoft.com/office/powerpoint/2010/main" val="602935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21</a:t>
            </a:fld>
            <a:endParaRPr lang="es-ES" dirty="0"/>
          </a:p>
        </p:txBody>
      </p:sp>
    </p:spTree>
    <p:extLst>
      <p:ext uri="{BB962C8B-B14F-4D97-AF65-F5344CB8AC3E}">
        <p14:creationId xmlns:p14="http://schemas.microsoft.com/office/powerpoint/2010/main" val="979174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22</a:t>
            </a:fld>
            <a:endParaRPr lang="es-ES" dirty="0"/>
          </a:p>
        </p:txBody>
      </p:sp>
    </p:spTree>
    <p:extLst>
      <p:ext uri="{BB962C8B-B14F-4D97-AF65-F5344CB8AC3E}">
        <p14:creationId xmlns:p14="http://schemas.microsoft.com/office/powerpoint/2010/main" val="3585546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23</a:t>
            </a:fld>
            <a:endParaRPr lang="es-ES" dirty="0"/>
          </a:p>
        </p:txBody>
      </p:sp>
    </p:spTree>
    <p:extLst>
      <p:ext uri="{BB962C8B-B14F-4D97-AF65-F5344CB8AC3E}">
        <p14:creationId xmlns:p14="http://schemas.microsoft.com/office/powerpoint/2010/main" val="1147071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24</a:t>
            </a:fld>
            <a:endParaRPr lang="es-ES" dirty="0"/>
          </a:p>
        </p:txBody>
      </p:sp>
    </p:spTree>
    <p:extLst>
      <p:ext uri="{BB962C8B-B14F-4D97-AF65-F5344CB8AC3E}">
        <p14:creationId xmlns:p14="http://schemas.microsoft.com/office/powerpoint/2010/main" val="4114197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25</a:t>
            </a:fld>
            <a:endParaRPr lang="es-ES" dirty="0"/>
          </a:p>
        </p:txBody>
      </p:sp>
    </p:spTree>
    <p:extLst>
      <p:ext uri="{BB962C8B-B14F-4D97-AF65-F5344CB8AC3E}">
        <p14:creationId xmlns:p14="http://schemas.microsoft.com/office/powerpoint/2010/main" val="429154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26</a:t>
            </a:fld>
            <a:endParaRPr lang="es-ES" dirty="0"/>
          </a:p>
        </p:txBody>
      </p:sp>
    </p:spTree>
    <p:extLst>
      <p:ext uri="{BB962C8B-B14F-4D97-AF65-F5344CB8AC3E}">
        <p14:creationId xmlns:p14="http://schemas.microsoft.com/office/powerpoint/2010/main" val="1019188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27</a:t>
            </a:fld>
            <a:endParaRPr lang="es-ES" dirty="0"/>
          </a:p>
        </p:txBody>
      </p:sp>
    </p:spTree>
    <p:extLst>
      <p:ext uri="{BB962C8B-B14F-4D97-AF65-F5344CB8AC3E}">
        <p14:creationId xmlns:p14="http://schemas.microsoft.com/office/powerpoint/2010/main" val="3330707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28</a:t>
            </a:fld>
            <a:endParaRPr lang="es-ES" dirty="0"/>
          </a:p>
        </p:txBody>
      </p:sp>
    </p:spTree>
    <p:extLst>
      <p:ext uri="{BB962C8B-B14F-4D97-AF65-F5344CB8AC3E}">
        <p14:creationId xmlns:p14="http://schemas.microsoft.com/office/powerpoint/2010/main" val="3218524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29</a:t>
            </a:fld>
            <a:endParaRPr lang="es-ES" dirty="0"/>
          </a:p>
        </p:txBody>
      </p:sp>
    </p:spTree>
    <p:extLst>
      <p:ext uri="{BB962C8B-B14F-4D97-AF65-F5344CB8AC3E}">
        <p14:creationId xmlns:p14="http://schemas.microsoft.com/office/powerpoint/2010/main" val="1700078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30</a:t>
            </a:fld>
            <a:endParaRPr lang="es-ES" dirty="0"/>
          </a:p>
        </p:txBody>
      </p:sp>
    </p:spTree>
    <p:extLst>
      <p:ext uri="{BB962C8B-B14F-4D97-AF65-F5344CB8AC3E}">
        <p14:creationId xmlns:p14="http://schemas.microsoft.com/office/powerpoint/2010/main" val="3830702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31</a:t>
            </a:fld>
            <a:endParaRPr lang="es-ES" dirty="0"/>
          </a:p>
        </p:txBody>
      </p:sp>
    </p:spTree>
    <p:extLst>
      <p:ext uri="{BB962C8B-B14F-4D97-AF65-F5344CB8AC3E}">
        <p14:creationId xmlns:p14="http://schemas.microsoft.com/office/powerpoint/2010/main" val="1964126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32</a:t>
            </a:fld>
            <a:endParaRPr lang="es-ES" dirty="0"/>
          </a:p>
        </p:txBody>
      </p:sp>
    </p:spTree>
    <p:extLst>
      <p:ext uri="{BB962C8B-B14F-4D97-AF65-F5344CB8AC3E}">
        <p14:creationId xmlns:p14="http://schemas.microsoft.com/office/powerpoint/2010/main" val="3827978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33</a:t>
            </a:fld>
            <a:endParaRPr lang="es-ES" dirty="0"/>
          </a:p>
        </p:txBody>
      </p:sp>
    </p:spTree>
    <p:extLst>
      <p:ext uri="{BB962C8B-B14F-4D97-AF65-F5344CB8AC3E}">
        <p14:creationId xmlns:p14="http://schemas.microsoft.com/office/powerpoint/2010/main" val="1229112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34</a:t>
            </a:fld>
            <a:endParaRPr lang="es-ES" dirty="0"/>
          </a:p>
        </p:txBody>
      </p:sp>
    </p:spTree>
    <p:extLst>
      <p:ext uri="{BB962C8B-B14F-4D97-AF65-F5344CB8AC3E}">
        <p14:creationId xmlns:p14="http://schemas.microsoft.com/office/powerpoint/2010/main" val="2531436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35</a:t>
            </a:fld>
            <a:endParaRPr lang="es-ES" dirty="0"/>
          </a:p>
        </p:txBody>
      </p:sp>
    </p:spTree>
    <p:extLst>
      <p:ext uri="{BB962C8B-B14F-4D97-AF65-F5344CB8AC3E}">
        <p14:creationId xmlns:p14="http://schemas.microsoft.com/office/powerpoint/2010/main" val="729228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Millennium_Park_Abuja…-Flamboyan y  Ravenala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36</a:t>
            </a:fld>
            <a:endParaRPr lang="es-ES" dirty="0"/>
          </a:p>
        </p:txBody>
      </p:sp>
    </p:spTree>
    <p:extLst>
      <p:ext uri="{BB962C8B-B14F-4D97-AF65-F5344CB8AC3E}">
        <p14:creationId xmlns:p14="http://schemas.microsoft.com/office/powerpoint/2010/main" val="1769770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37</a:t>
            </a:fld>
            <a:endParaRPr lang="es-ES" dirty="0"/>
          </a:p>
        </p:txBody>
      </p:sp>
    </p:spTree>
    <p:extLst>
      <p:ext uri="{BB962C8B-B14F-4D97-AF65-F5344CB8AC3E}">
        <p14:creationId xmlns:p14="http://schemas.microsoft.com/office/powerpoint/2010/main" val="3064703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38</a:t>
            </a:fld>
            <a:endParaRPr lang="es-ES" dirty="0"/>
          </a:p>
        </p:txBody>
      </p:sp>
    </p:spTree>
    <p:extLst>
      <p:ext uri="{BB962C8B-B14F-4D97-AF65-F5344CB8AC3E}">
        <p14:creationId xmlns:p14="http://schemas.microsoft.com/office/powerpoint/2010/main" val="3482310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39</a:t>
            </a:fld>
            <a:endParaRPr lang="es-ES" dirty="0"/>
          </a:p>
        </p:txBody>
      </p:sp>
    </p:spTree>
    <p:extLst>
      <p:ext uri="{BB962C8B-B14F-4D97-AF65-F5344CB8AC3E}">
        <p14:creationId xmlns:p14="http://schemas.microsoft.com/office/powerpoint/2010/main" val="3742265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Millennium_Park_Abuja.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40</a:t>
            </a:fld>
            <a:endParaRPr lang="es-ES" dirty="0"/>
          </a:p>
        </p:txBody>
      </p:sp>
    </p:spTree>
    <p:extLst>
      <p:ext uri="{BB962C8B-B14F-4D97-AF65-F5344CB8AC3E}">
        <p14:creationId xmlns:p14="http://schemas.microsoft.com/office/powerpoint/2010/main" val="2058720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42</a:t>
            </a:fld>
            <a:endParaRPr lang="es-ES" dirty="0"/>
          </a:p>
        </p:txBody>
      </p:sp>
    </p:spTree>
    <p:extLst>
      <p:ext uri="{BB962C8B-B14F-4D97-AF65-F5344CB8AC3E}">
        <p14:creationId xmlns:p14="http://schemas.microsoft.com/office/powerpoint/2010/main" val="1773601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a:t>
            </a:r>
            <a:r>
              <a:rPr lang="en-US" dirty="0"/>
              <a:t>The Tintenpalast (Ink Palace), home of Namibia's Parliament</a:t>
            </a:r>
            <a:endParaRPr lang="es-ES" dirty="0"/>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43</a:t>
            </a:fld>
            <a:endParaRPr lang="es-ES" dirty="0"/>
          </a:p>
        </p:txBody>
      </p:sp>
    </p:spTree>
    <p:extLst>
      <p:ext uri="{BB962C8B-B14F-4D97-AF65-F5344CB8AC3E}">
        <p14:creationId xmlns:p14="http://schemas.microsoft.com/office/powerpoint/2010/main" val="43708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Gardens.-Christ Church,</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44</a:t>
            </a:fld>
            <a:endParaRPr lang="es-ES" dirty="0"/>
          </a:p>
        </p:txBody>
      </p:sp>
    </p:spTree>
    <p:extLst>
      <p:ext uri="{BB962C8B-B14F-4D97-AF65-F5344CB8AC3E}">
        <p14:creationId xmlns:p14="http://schemas.microsoft.com/office/powerpoint/2010/main" val="4190465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Gardens.-Christ Church,</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45</a:t>
            </a:fld>
            <a:endParaRPr lang="es-ES" dirty="0"/>
          </a:p>
        </p:txBody>
      </p:sp>
    </p:spTree>
    <p:extLst>
      <p:ext uri="{BB962C8B-B14F-4D97-AF65-F5344CB8AC3E}">
        <p14:creationId xmlns:p14="http://schemas.microsoft.com/office/powerpoint/2010/main" val="30323392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Gardens.Pyrostegia</a:t>
            </a:r>
            <a:r>
              <a:rPr lang="es-ES" baseline="0" dirty="0"/>
              <a:t> venusta</a:t>
            </a:r>
            <a:endParaRPr lang="es-ES" dirty="0"/>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46</a:t>
            </a:fld>
            <a:endParaRPr lang="es-ES" dirty="0"/>
          </a:p>
        </p:txBody>
      </p:sp>
    </p:spTree>
    <p:extLst>
      <p:ext uri="{BB962C8B-B14F-4D97-AF65-F5344CB8AC3E}">
        <p14:creationId xmlns:p14="http://schemas.microsoft.com/office/powerpoint/2010/main" val="13928064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Gardens.-Namibia.-Statue Hosea Kutako</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48</a:t>
            </a:fld>
            <a:endParaRPr lang="es-ES" dirty="0"/>
          </a:p>
        </p:txBody>
      </p:sp>
    </p:spTree>
    <p:extLst>
      <p:ext uri="{BB962C8B-B14F-4D97-AF65-F5344CB8AC3E}">
        <p14:creationId xmlns:p14="http://schemas.microsoft.com/office/powerpoint/2010/main" val="16477022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Parliament.-Captain Hendrik Samuel Witbooi</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49</a:t>
            </a:fld>
            <a:endParaRPr lang="es-ES" dirty="0"/>
          </a:p>
        </p:txBody>
      </p:sp>
    </p:spTree>
    <p:extLst>
      <p:ext uri="{BB962C8B-B14F-4D97-AF65-F5344CB8AC3E}">
        <p14:creationId xmlns:p14="http://schemas.microsoft.com/office/powerpoint/2010/main" val="777206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Parliament.-Reverend Theophilus Hamutumbangela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50</a:t>
            </a:fld>
            <a:endParaRPr lang="es-ES" dirty="0"/>
          </a:p>
        </p:txBody>
      </p:sp>
    </p:spTree>
    <p:extLst>
      <p:ext uri="{BB962C8B-B14F-4D97-AF65-F5344CB8AC3E}">
        <p14:creationId xmlns:p14="http://schemas.microsoft.com/office/powerpoint/2010/main" val="13639488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51</a:t>
            </a:fld>
            <a:endParaRPr lang="es-ES" dirty="0"/>
          </a:p>
        </p:txBody>
      </p:sp>
    </p:spTree>
    <p:extLst>
      <p:ext uri="{BB962C8B-B14F-4D97-AF65-F5344CB8AC3E}">
        <p14:creationId xmlns:p14="http://schemas.microsoft.com/office/powerpoint/2010/main" val="789697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Gardens.-Christ Church,</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52</a:t>
            </a:fld>
            <a:endParaRPr lang="es-ES" dirty="0"/>
          </a:p>
        </p:txBody>
      </p:sp>
    </p:spTree>
    <p:extLst>
      <p:ext uri="{BB962C8B-B14F-4D97-AF65-F5344CB8AC3E}">
        <p14:creationId xmlns:p14="http://schemas.microsoft.com/office/powerpoint/2010/main" val="2092816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Gardens.-Christ Church,</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53</a:t>
            </a:fld>
            <a:endParaRPr lang="es-ES" dirty="0"/>
          </a:p>
        </p:txBody>
      </p:sp>
    </p:spTree>
    <p:extLst>
      <p:ext uri="{BB962C8B-B14F-4D97-AF65-F5344CB8AC3E}">
        <p14:creationId xmlns:p14="http://schemas.microsoft.com/office/powerpoint/2010/main" val="3408082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Gardens.-Christ Church,</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54</a:t>
            </a:fld>
            <a:endParaRPr lang="es-ES" dirty="0"/>
          </a:p>
        </p:txBody>
      </p:sp>
    </p:spTree>
    <p:extLst>
      <p:ext uri="{BB962C8B-B14F-4D97-AF65-F5344CB8AC3E}">
        <p14:creationId xmlns:p14="http://schemas.microsoft.com/office/powerpoint/2010/main" val="17777542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55</a:t>
            </a:fld>
            <a:endParaRPr lang="es-ES" dirty="0"/>
          </a:p>
        </p:txBody>
      </p:sp>
    </p:spTree>
    <p:extLst>
      <p:ext uri="{BB962C8B-B14F-4D97-AF65-F5344CB8AC3E}">
        <p14:creationId xmlns:p14="http://schemas.microsoft.com/office/powerpoint/2010/main" val="3510772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57</a:t>
            </a:fld>
            <a:endParaRPr lang="es-ES" dirty="0"/>
          </a:p>
        </p:txBody>
      </p:sp>
    </p:spTree>
    <p:extLst>
      <p:ext uri="{BB962C8B-B14F-4D97-AF65-F5344CB8AC3E}">
        <p14:creationId xmlns:p14="http://schemas.microsoft.com/office/powerpoint/2010/main" val="1089160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58</a:t>
            </a:fld>
            <a:endParaRPr lang="es-ES" dirty="0"/>
          </a:p>
        </p:txBody>
      </p:sp>
    </p:spTree>
    <p:extLst>
      <p:ext uri="{BB962C8B-B14F-4D97-AF65-F5344CB8AC3E}">
        <p14:creationId xmlns:p14="http://schemas.microsoft.com/office/powerpoint/2010/main" val="14607921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59</a:t>
            </a:fld>
            <a:endParaRPr lang="es-ES" dirty="0"/>
          </a:p>
        </p:txBody>
      </p:sp>
    </p:spTree>
    <p:extLst>
      <p:ext uri="{BB962C8B-B14F-4D97-AF65-F5344CB8AC3E}">
        <p14:creationId xmlns:p14="http://schemas.microsoft.com/office/powerpoint/2010/main" val="15206516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Gardens.-Namibia.-Statue Hosea Kutako</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60</a:t>
            </a:fld>
            <a:endParaRPr lang="es-ES" dirty="0"/>
          </a:p>
        </p:txBody>
      </p:sp>
    </p:spTree>
    <p:extLst>
      <p:ext uri="{BB962C8B-B14F-4D97-AF65-F5344CB8AC3E}">
        <p14:creationId xmlns:p14="http://schemas.microsoft.com/office/powerpoint/2010/main" val="2452638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Gardens.-Namibia.-Statue Hosea Kutako</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61</a:t>
            </a:fld>
            <a:endParaRPr lang="es-ES" dirty="0"/>
          </a:p>
        </p:txBody>
      </p:sp>
    </p:spTree>
    <p:extLst>
      <p:ext uri="{BB962C8B-B14F-4D97-AF65-F5344CB8AC3E}">
        <p14:creationId xmlns:p14="http://schemas.microsoft.com/office/powerpoint/2010/main" val="6482715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Gardens.-Namibia.-Statue Hosea Kutako</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62</a:t>
            </a:fld>
            <a:endParaRPr lang="es-ES" dirty="0"/>
          </a:p>
        </p:txBody>
      </p:sp>
    </p:spTree>
    <p:extLst>
      <p:ext uri="{BB962C8B-B14F-4D97-AF65-F5344CB8AC3E}">
        <p14:creationId xmlns:p14="http://schemas.microsoft.com/office/powerpoint/2010/main" val="30470504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Parliament Gardens.-Namibia.</a:t>
            </a:r>
          </a:p>
        </p:txBody>
      </p:sp>
      <p:sp>
        <p:nvSpPr>
          <p:cNvPr id="4" name="3 Marcador de número de diapositiva"/>
          <p:cNvSpPr>
            <a:spLocks noGrp="1"/>
          </p:cNvSpPr>
          <p:nvPr>
            <p:ph type="sldNum" sz="quarter" idx="10"/>
          </p:nvPr>
        </p:nvSpPr>
        <p:spPr/>
        <p:txBody>
          <a:bodyPr/>
          <a:lstStyle/>
          <a:p>
            <a:fld id="{05FD81BA-7470-421C-AF4C-7CDA5A8A99E3}" type="slidenum">
              <a:rPr lang="es-ES" smtClean="0"/>
              <a:t>63</a:t>
            </a:fld>
            <a:endParaRPr lang="es-ES" dirty="0"/>
          </a:p>
        </p:txBody>
      </p:sp>
    </p:spTree>
    <p:extLst>
      <p:ext uri="{BB962C8B-B14F-4D97-AF65-F5344CB8AC3E}">
        <p14:creationId xmlns:p14="http://schemas.microsoft.com/office/powerpoint/2010/main" val="13811897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9418468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2979998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234430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943269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1926136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41681943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11861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5832214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9704329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973148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6472413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6227899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223498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6159368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2155019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0664879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545001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345505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0472393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3772120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679439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0338829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2422906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2683887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1261331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9524326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40339475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5508200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9345721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9850127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8102303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5359692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2057470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5006135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765883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3365672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0891500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014190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05657028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4469219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4009510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8461554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2181137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1362367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470666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740535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00680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94843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7765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9128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068575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31024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5825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4647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22763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3259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8068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487533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18.xml"/><Relationship Id="rId4" Type="http://schemas.openxmlformats.org/officeDocument/2006/relationships/image" Target="../media/image66.jpg"/></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18.xml"/><Relationship Id="rId4" Type="http://schemas.openxmlformats.org/officeDocument/2006/relationships/image" Target="../media/image77.jpg"/></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18.xml"/><Relationship Id="rId4" Type="http://schemas.openxmlformats.org/officeDocument/2006/relationships/image" Target="../media/image79.jpg"/></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18.xml"/><Relationship Id="rId4" Type="http://schemas.openxmlformats.org/officeDocument/2006/relationships/image" Target="../media/image88.jpg"/></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18.xml"/><Relationship Id="rId4" Type="http://schemas.openxmlformats.org/officeDocument/2006/relationships/image" Target="../media/image94.jpg"/></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18.xml"/><Relationship Id="rId5" Type="http://schemas.openxmlformats.org/officeDocument/2006/relationships/image" Target="../media/image109.jpg"/><Relationship Id="rId4" Type="http://schemas.openxmlformats.org/officeDocument/2006/relationships/image" Target="../media/image108.jpg"/></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1.xml"/><Relationship Id="rId1" Type="http://schemas.openxmlformats.org/officeDocument/2006/relationships/slideLayout" Target="../slideLayouts/slideLayout18.xml"/><Relationship Id="rId4"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478488" cy="2880320"/>
          </a:xfrm>
        </p:spPr>
        <p:txBody>
          <a:bodyPr>
            <a:normAutofit fontScale="90000"/>
          </a:bodyPr>
          <a:lstStyle/>
          <a:p>
            <a:r>
              <a:rPr lang="es-ES" sz="3600" dirty="0"/>
              <a:t>AFRICA.-LA VUELTA AL MUNDO EN 385 JARDINES.-</a:t>
            </a:r>
            <a:r>
              <a:rPr lang="es-ES" sz="3100" dirty="0"/>
              <a:t>nigeria.-namibia y Sudáfrica</a:t>
            </a:r>
            <a:r>
              <a:rPr lang="es-ES" sz="4000" dirty="0"/>
              <a:t>.-</a:t>
            </a:r>
            <a:r>
              <a:rPr lang="es-ES" sz="2700" dirty="0"/>
              <a:t>Millennium Park (Abuja).-Parliament Gardens.-Namibia.-Franschhoek Open Gardens.-</a:t>
            </a:r>
          </a:p>
        </p:txBody>
      </p:sp>
      <p:sp>
        <p:nvSpPr>
          <p:cNvPr id="3" name="2 Subtítulo"/>
          <p:cNvSpPr>
            <a:spLocks noGrp="1"/>
          </p:cNvSpPr>
          <p:nvPr>
            <p:ph type="subTitle" idx="1"/>
          </p:nvPr>
        </p:nvSpPr>
        <p:spPr>
          <a:xfrm>
            <a:off x="2267744" y="5003322"/>
            <a:ext cx="4824536"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música de relajación-. Haz click</a:t>
            </a:r>
          </a:p>
        </p:txBody>
      </p:sp>
      <p:pic>
        <p:nvPicPr>
          <p:cNvPr id="4" name="zen - musica de relajaci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5589240"/>
            <a:ext cx="609600" cy="609600"/>
          </a:xfrm>
          <a:prstGeom prst="rect">
            <a:avLst/>
          </a:prstGeom>
        </p:spPr>
      </p:pic>
    </p:spTree>
    <p:extLst>
      <p:ext uri="{BB962C8B-B14F-4D97-AF65-F5344CB8AC3E}">
        <p14:creationId xmlns:p14="http://schemas.microsoft.com/office/powerpoint/2010/main" val="238830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Millennium Park (Abuja).-Nigeria</a:t>
            </a:r>
            <a:br>
              <a:rPr lang="es-ES" dirty="0"/>
            </a:br>
            <a:endParaRPr lang="es-ES" dirty="0"/>
          </a:p>
        </p:txBody>
      </p:sp>
      <p:sp>
        <p:nvSpPr>
          <p:cNvPr id="3" name="2 Marcador de contenido"/>
          <p:cNvSpPr>
            <a:spLocks noGrp="1"/>
          </p:cNvSpPr>
          <p:nvPr>
            <p:ph sz="quarter" idx="1"/>
          </p:nvPr>
        </p:nvSpPr>
        <p:spPr/>
        <p:txBody>
          <a:bodyPr/>
          <a:lstStyle/>
          <a:p>
            <a:r>
              <a:rPr lang="es-ES" dirty="0"/>
              <a:t>El parque del milenio es el mayor parque público de Abuja , capital de Nigeria , y se encuentra en el distrito Maitama de la ciudad. </a:t>
            </a:r>
          </a:p>
          <a:p>
            <a:r>
              <a:rPr lang="es-ES" dirty="0"/>
              <a:t>El parque del milenio fue inaugurado por Su Majestad la Reina Isabel II del Reino Unido el 4 de diciembre de 2003. </a:t>
            </a:r>
          </a:p>
          <a:p>
            <a:r>
              <a:rPr lang="es-ES" dirty="0"/>
              <a:t>Está situado cerca del antiguo Palacio Presidencial cerca del núcleo de edificios presidenciales y administrativos de la ciudad. </a:t>
            </a:r>
          </a:p>
          <a:p>
            <a:r>
              <a:rPr lang="es-ES" dirty="0"/>
              <a:t>Un río que atraviesa el Parque en su principal eje rectilíneo, dividiéndolo en dos partes. </a:t>
            </a:r>
          </a:p>
          <a:p>
            <a:endParaRPr lang="es-ES" dirty="0"/>
          </a:p>
        </p:txBody>
      </p:sp>
    </p:spTree>
    <p:extLst>
      <p:ext uri="{BB962C8B-B14F-4D97-AF65-F5344CB8AC3E}">
        <p14:creationId xmlns:p14="http://schemas.microsoft.com/office/powerpoint/2010/main" val="3770067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Uno de los lados en el parque está dedicado a la naturaleza incontaminada.</a:t>
            </a:r>
          </a:p>
          <a:p>
            <a:r>
              <a:rPr lang="es-ES" dirty="0"/>
              <a:t> En un sistema de terrazas a distintos niveles se encuentran vegetación de Nigeria montaña, Savanna , de hojas caducas del bosque, la selva tropical y el matorral, así como invernaderos para las mariposas y aves tropicales. </a:t>
            </a:r>
          </a:p>
          <a:p>
            <a:r>
              <a:rPr lang="es-ES" dirty="0"/>
              <a:t>El otro lado, que corresponde a la entrada principal de la carretera, se dedica al conocimiento científico del medio natural. Esta parte del parque tiene un estilo italiano muy tradicional y rígida Jardín Diseño. Al entrar en el parque, un camino rectilíneo completamente pavimentado con travertino blanco roman trae al público en sus áreas verdes. Una serie de fuentes corren al lado de esta marca blanca refrescante al público durante los días más calurosos.</a:t>
            </a:r>
          </a:p>
          <a:p>
            <a:endParaRPr lang="es-ES" dirty="0"/>
          </a:p>
        </p:txBody>
      </p:sp>
    </p:spTree>
    <p:extLst>
      <p:ext uri="{BB962C8B-B14F-4D97-AF65-F5344CB8AC3E}">
        <p14:creationId xmlns:p14="http://schemas.microsoft.com/office/powerpoint/2010/main" val="102681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Este camino une visualmente el enorme Cotton Tree, un árbol sagrado de Abuja, situado en un lado del Parque del Milenio, con la roca de Aso , el santo de la roca de Abuja. </a:t>
            </a:r>
          </a:p>
          <a:p>
            <a:r>
              <a:rPr lang="es-ES" dirty="0"/>
              <a:t>El diseño de la ruta se basa en una geometría tridente separada por enormes piscinas poligonales.</a:t>
            </a:r>
          </a:p>
          <a:p>
            <a:r>
              <a:rPr lang="es-ES" dirty="0"/>
              <a:t> Los caminos son atravesados ​​por una serie de arbustos multicolores va del amarillo al rojo con un curso de onda muy particular. </a:t>
            </a:r>
          </a:p>
          <a:p>
            <a:r>
              <a:rPr lang="es-ES" dirty="0"/>
              <a:t>Este parque, concebido y diseñado por el arquitecto italiano Manfredi Nicoletti , se ha convertido rápidamente en uno de los principales atractivos de la ciudad de Abuja trayendo a miles de personas cada día. </a:t>
            </a:r>
          </a:p>
          <a:p>
            <a:endParaRPr lang="es-ES" dirty="0"/>
          </a:p>
          <a:p>
            <a:endParaRPr lang="es-ES" dirty="0"/>
          </a:p>
        </p:txBody>
      </p:sp>
    </p:spTree>
    <p:extLst>
      <p:ext uri="{BB962C8B-B14F-4D97-AF65-F5344CB8AC3E}">
        <p14:creationId xmlns:p14="http://schemas.microsoft.com/office/powerpoint/2010/main" val="827730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Durante la ceremonia de inauguración el Parque del Milenio, cada Asociado Jefe de Estado ha plantado simbólicamente un Ravenala madagascariensis  al Parque. </a:t>
            </a:r>
          </a:p>
          <a:p>
            <a:r>
              <a:rPr lang="es-ES" dirty="0"/>
              <a:t>Entre otros estuvieron presentes el Presidente de Nigeria , Olusegun Obasanjo , el primer ministro británico , Tony Blair, y su Majestad la Reina Isabel II . </a:t>
            </a:r>
          </a:p>
          <a:p>
            <a:endParaRPr lang="es-ES" dirty="0"/>
          </a:p>
          <a:p>
            <a:endParaRPr lang="es-ES" dirty="0"/>
          </a:p>
        </p:txBody>
      </p:sp>
    </p:spTree>
    <p:extLst>
      <p:ext uri="{BB962C8B-B14F-4D97-AF65-F5344CB8AC3E}">
        <p14:creationId xmlns:p14="http://schemas.microsoft.com/office/powerpoint/2010/main" val="407560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520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3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396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917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80938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503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3344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7321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982776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18856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814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153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117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4799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8262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420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33" b="11333"/>
          <a:stretch/>
        </p:blipFill>
        <p:spPr>
          <a:xfrm>
            <a:off x="0" y="0"/>
            <a:ext cx="9311640" cy="6858000"/>
          </a:xfrm>
          <a:prstGeom prst="rect">
            <a:avLst/>
          </a:prstGeom>
        </p:spPr>
      </p:pic>
    </p:spTree>
    <p:extLst>
      <p:ext uri="{BB962C8B-B14F-4D97-AF65-F5344CB8AC3E}">
        <p14:creationId xmlns:p14="http://schemas.microsoft.com/office/powerpoint/2010/main" val="2770064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726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7203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037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000"/>
          <a:stretch/>
        </p:blipFill>
        <p:spPr>
          <a:xfrm>
            <a:off x="0" y="0"/>
            <a:ext cx="9144000" cy="6858000"/>
          </a:xfrm>
          <a:prstGeom prst="rect">
            <a:avLst/>
          </a:prstGeom>
        </p:spPr>
      </p:pic>
    </p:spTree>
    <p:extLst>
      <p:ext uri="{BB962C8B-B14F-4D97-AF65-F5344CB8AC3E}">
        <p14:creationId xmlns:p14="http://schemas.microsoft.com/office/powerpoint/2010/main" val="2366095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004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2054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1897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3646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61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583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254379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6560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068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30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
            <a:ext cx="9144000" cy="6858000"/>
          </a:xfrm>
          <a:prstGeom prst="rect">
            <a:avLst/>
          </a:prstGeom>
        </p:spPr>
      </p:pic>
    </p:spTree>
    <p:extLst>
      <p:ext uri="{BB962C8B-B14F-4D97-AF65-F5344CB8AC3E}">
        <p14:creationId xmlns:p14="http://schemas.microsoft.com/office/powerpoint/2010/main" val="811985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48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004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1210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Parliament Gardens.-Namibia.</a:t>
            </a:r>
          </a:p>
        </p:txBody>
      </p:sp>
      <p:sp>
        <p:nvSpPr>
          <p:cNvPr id="3" name="2 Marcador de contenido"/>
          <p:cNvSpPr>
            <a:spLocks noGrp="1"/>
          </p:cNvSpPr>
          <p:nvPr>
            <p:ph sz="quarter" idx="1"/>
          </p:nvPr>
        </p:nvSpPr>
        <p:spPr/>
        <p:txBody>
          <a:bodyPr/>
          <a:lstStyle/>
          <a:p>
            <a:r>
              <a:rPr lang="es-ES" dirty="0"/>
              <a:t>Jardines Parlamento (también Parque Natural Sudoeste, la Reserva Natural de Suroeste, más conocido como el Jardín Botánico Nacional) es un pequeño parque en el centro de Windhoek , Namibia . </a:t>
            </a:r>
          </a:p>
          <a:p>
            <a:r>
              <a:rPr lang="es-ES" dirty="0"/>
              <a:t>Situado entre el Tintenpalast (Parlamento de Namibia) y el Christuskirche , los jardines, diseñados en Windhoek por el arquitecto paisajista Hugo Stössel fueron construidos en 1932 y es una atracción popular para los turistas y residentes de Windhoek.</a:t>
            </a:r>
          </a:p>
        </p:txBody>
      </p:sp>
    </p:spTree>
    <p:extLst>
      <p:ext uri="{BB962C8B-B14F-4D97-AF65-F5344CB8AC3E}">
        <p14:creationId xmlns:p14="http://schemas.microsoft.com/office/powerpoint/2010/main" val="4198038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086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7021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7381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1164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1127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9078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1935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19329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337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786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9877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8079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6342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138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771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52127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232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58016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6027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112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2680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55"/>
          <a:stretch/>
        </p:blipFill>
        <p:spPr>
          <a:xfrm>
            <a:off x="0" y="0"/>
            <a:ext cx="9144000" cy="6858000"/>
          </a:xfrm>
          <a:prstGeom prst="rect">
            <a:avLst/>
          </a:prstGeom>
        </p:spPr>
      </p:pic>
    </p:spTree>
    <p:extLst>
      <p:ext uri="{BB962C8B-B14F-4D97-AF65-F5344CB8AC3E}">
        <p14:creationId xmlns:p14="http://schemas.microsoft.com/office/powerpoint/2010/main" val="2537070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Franschhoek Open Gardens</a:t>
            </a:r>
          </a:p>
        </p:txBody>
      </p:sp>
      <p:sp>
        <p:nvSpPr>
          <p:cNvPr id="3" name="2 Marcador de contenido"/>
          <p:cNvSpPr>
            <a:spLocks noGrp="1"/>
          </p:cNvSpPr>
          <p:nvPr>
            <p:ph sz="quarter" idx="1"/>
          </p:nvPr>
        </p:nvSpPr>
        <p:spPr/>
        <p:txBody>
          <a:bodyPr/>
          <a:lstStyle/>
          <a:p>
            <a:r>
              <a:rPr lang="es-ES" dirty="0"/>
              <a:t>Franschhoek Lions Club, cada año, elige entre Franschhoeks más bellos jardines para abrirlos al público durante un fin de semana.  </a:t>
            </a:r>
          </a:p>
          <a:p>
            <a:r>
              <a:rPr lang="es-ES" dirty="0"/>
              <a:t>El festival, llamado Franschhoek Open Gardens, a continuación, exhibe 10 de sus jardines más espectaculares para nuestro placer visual, en los albores del verano sudafricano. </a:t>
            </a:r>
          </a:p>
          <a:p>
            <a:r>
              <a:rPr lang="es-ES" dirty="0"/>
              <a:t>Jardines en el programa, varían de pequeños, medianos y de jardines indígenas a jardines granja e incluso famosos jardines de  fincas vinícolas. </a:t>
            </a:r>
          </a:p>
          <a:p>
            <a:endParaRPr lang="es-ES" dirty="0"/>
          </a:p>
          <a:p>
            <a:endParaRPr lang="es-ES" dirty="0"/>
          </a:p>
        </p:txBody>
      </p:sp>
    </p:spTree>
    <p:extLst>
      <p:ext uri="{BB962C8B-B14F-4D97-AF65-F5344CB8AC3E}">
        <p14:creationId xmlns:p14="http://schemas.microsoft.com/office/powerpoint/2010/main" val="3104644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Franschhoek es una pequeña ciudad en la provincia del Cabo Occidental y uno de los pueblos más antiguos de la República de Sudáfrica .</a:t>
            </a:r>
          </a:p>
          <a:p>
            <a:r>
              <a:rPr lang="es-ES" dirty="0"/>
              <a:t> Está a unos 75 kilómetros de Ciudad del Cabo y tiene una población de 15.353. </a:t>
            </a:r>
          </a:p>
          <a:p>
            <a:r>
              <a:rPr lang="es-ES" dirty="0"/>
              <a:t>Desde el año 2000 se ha incorporado en Stellenbosch Municipio.</a:t>
            </a:r>
          </a:p>
          <a:p>
            <a:r>
              <a:rPr lang="es-ES" dirty="0"/>
              <a:t>Franschhoek se destaca por tener algunos de los mejores restaurantes en el país dentro de sus fronteras tranquilas. </a:t>
            </a:r>
          </a:p>
          <a:p>
            <a:r>
              <a:rPr lang="es-ES" dirty="0"/>
              <a:t>Este hecho, unido a la fuerte cultura del vino, y prístina belleza natural y arquitectónica, ha hecho Franschhoek en lo que muchos describen como el "alimento y capital del vino" de Sudáfrica.</a:t>
            </a:r>
          </a:p>
        </p:txBody>
      </p:sp>
    </p:spTree>
    <p:extLst>
      <p:ext uri="{BB962C8B-B14F-4D97-AF65-F5344CB8AC3E}">
        <p14:creationId xmlns:p14="http://schemas.microsoft.com/office/powerpoint/2010/main" val="15804759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16268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408282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3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985550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935689"/>
          </a:xfrm>
          <a:prstGeom prst="rect">
            <a:avLst/>
          </a:prstGeom>
        </p:spPr>
      </p:pic>
    </p:spTree>
    <p:extLst>
      <p:ext uri="{BB962C8B-B14F-4D97-AF65-F5344CB8AC3E}">
        <p14:creationId xmlns:p14="http://schemas.microsoft.com/office/powerpoint/2010/main" val="34138588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304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4607152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02"/>
            <a:ext cx="458762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5607"/>
            <a:ext cx="4574232" cy="6858000"/>
          </a:xfrm>
          <a:prstGeom prst="rect">
            <a:avLst/>
          </a:prstGeom>
        </p:spPr>
      </p:pic>
    </p:spTree>
    <p:extLst>
      <p:ext uri="{BB962C8B-B14F-4D97-AF65-F5344CB8AC3E}">
        <p14:creationId xmlns:p14="http://schemas.microsoft.com/office/powerpoint/2010/main" val="22618930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278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3974303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912506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144000" cy="6871447"/>
          </a:xfrm>
          <a:prstGeom prst="rect">
            <a:avLst/>
          </a:prstGeom>
        </p:spPr>
      </p:pic>
    </p:spTree>
    <p:extLst>
      <p:ext uri="{BB962C8B-B14F-4D97-AF65-F5344CB8AC3E}">
        <p14:creationId xmlns:p14="http://schemas.microsoft.com/office/powerpoint/2010/main" val="3763125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80641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66228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389846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7146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469284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373" y="15189"/>
            <a:ext cx="4587627" cy="6858000"/>
          </a:xfrm>
          <a:prstGeom prst="rect">
            <a:avLst/>
          </a:prstGeom>
        </p:spPr>
      </p:pic>
    </p:spTree>
    <p:extLst>
      <p:ext uri="{BB962C8B-B14F-4D97-AF65-F5344CB8AC3E}">
        <p14:creationId xmlns:p14="http://schemas.microsoft.com/office/powerpoint/2010/main" val="39853671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90"/>
            <a:ext cx="4587627"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627" y="21668"/>
            <a:ext cx="4574232" cy="6858000"/>
          </a:xfrm>
          <a:prstGeom prst="rect">
            <a:avLst/>
          </a:prstGeom>
        </p:spPr>
      </p:pic>
    </p:spTree>
    <p:extLst>
      <p:ext uri="{BB962C8B-B14F-4D97-AF65-F5344CB8AC3E}">
        <p14:creationId xmlns:p14="http://schemas.microsoft.com/office/powerpoint/2010/main" val="19723451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423414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82257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61594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20985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935775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579012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5531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5828" y="0"/>
            <a:ext cx="4574232" cy="6858000"/>
          </a:xfrm>
          <a:prstGeom prst="rect">
            <a:avLst/>
          </a:prstGeom>
        </p:spPr>
      </p:pic>
    </p:spTree>
    <p:extLst>
      <p:ext uri="{BB962C8B-B14F-4D97-AF65-F5344CB8AC3E}">
        <p14:creationId xmlns:p14="http://schemas.microsoft.com/office/powerpoint/2010/main" val="1271573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358919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576005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88208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422953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379"/>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9229" y="0"/>
            <a:ext cx="4574232" cy="6858000"/>
          </a:xfrm>
          <a:prstGeom prst="rect">
            <a:avLst/>
          </a:prstGeom>
        </p:spPr>
      </p:pic>
    </p:spTree>
    <p:extLst>
      <p:ext uri="{BB962C8B-B14F-4D97-AF65-F5344CB8AC3E}">
        <p14:creationId xmlns:p14="http://schemas.microsoft.com/office/powerpoint/2010/main" val="14625691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4514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481088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101978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0121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45555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3392478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745423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2113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02885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046418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189460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321401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6450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4232" cy="6858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7115"/>
          <a:stretch/>
        </p:blipFill>
        <p:spPr>
          <a:xfrm>
            <a:off x="0" y="3645023"/>
            <a:ext cx="4572000" cy="3212977"/>
          </a:xfrm>
          <a:prstGeom prst="rect">
            <a:avLst/>
          </a:prstGeom>
        </p:spPr>
      </p:pic>
    </p:spTree>
    <p:extLst>
      <p:ext uri="{BB962C8B-B14F-4D97-AF65-F5344CB8AC3E}">
        <p14:creationId xmlns:p14="http://schemas.microsoft.com/office/powerpoint/2010/main" val="38084433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8" y="0"/>
            <a:ext cx="4574232"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5650" y="31616"/>
            <a:ext cx="4578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25309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64</TotalTime>
  <Words>1315</Words>
  <Application>Microsoft Office PowerPoint</Application>
  <PresentationFormat>Presentación en pantalla (4:3)</PresentationFormat>
  <Paragraphs>229</Paragraphs>
  <Slides>111</Slides>
  <Notes>101</Notes>
  <HiddenSlides>0</HiddenSlides>
  <MMClips>1</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111</vt:i4>
      </vt:variant>
    </vt:vector>
  </HeadingPairs>
  <TitlesOfParts>
    <vt:vector size="117" baseType="lpstr">
      <vt:lpstr>Calibri</vt:lpstr>
      <vt:lpstr>Century Schoolbook</vt:lpstr>
      <vt:lpstr>Wingdings</vt:lpstr>
      <vt:lpstr>Wingdings 2</vt:lpstr>
      <vt:lpstr>Default Theme</vt:lpstr>
      <vt:lpstr>1_Default Theme</vt:lpstr>
      <vt:lpstr>AFRICA.-LA VUELTA AL MUNDO EN 385 JARDINES.-nigeria.-namibia y Sudáfrica.-Millennium Park (Abuja).-Parliament Gardens.-Namibia.-Franschhoek Open Gardens.-</vt:lpstr>
      <vt:lpstr>Millennium Park (Abuja).-Nigeria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Parliament Gardens.-Namibia.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Franschhoek Open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nigeria</dc:title>
  <dc:creator>Josep</dc:creator>
  <cp:lastModifiedBy>Usuario</cp:lastModifiedBy>
  <cp:revision>10</cp:revision>
  <dcterms:created xsi:type="dcterms:W3CDTF">2014-01-23T12:04:18Z</dcterms:created>
  <dcterms:modified xsi:type="dcterms:W3CDTF">2018-02-27T15:55:31Z</dcterms:modified>
</cp:coreProperties>
</file>