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6" r:id="rId9"/>
    <p:sldId id="422" r:id="rId10"/>
    <p:sldId id="423" r:id="rId11"/>
    <p:sldId id="424" r:id="rId12"/>
    <p:sldId id="425" r:id="rId13"/>
    <p:sldId id="426" r:id="rId14"/>
    <p:sldId id="427" r:id="rId15"/>
    <p:sldId id="428" r:id="rId16"/>
    <p:sldId id="429" r:id="rId17"/>
    <p:sldId id="430" r:id="rId18"/>
    <p:sldId id="431" r:id="rId19"/>
    <p:sldId id="442" r:id="rId20"/>
    <p:sldId id="277" r:id="rId21"/>
    <p:sldId id="279" r:id="rId22"/>
    <p:sldId id="280" r:id="rId23"/>
    <p:sldId id="432" r:id="rId24"/>
    <p:sldId id="463" r:id="rId25"/>
    <p:sldId id="437" r:id="rId26"/>
    <p:sldId id="433" r:id="rId27"/>
    <p:sldId id="435" r:id="rId28"/>
    <p:sldId id="446" r:id="rId29"/>
    <p:sldId id="456" r:id="rId30"/>
    <p:sldId id="466" r:id="rId31"/>
    <p:sldId id="448" r:id="rId32"/>
    <p:sldId id="436" r:id="rId33"/>
    <p:sldId id="457" r:id="rId34"/>
    <p:sldId id="458" r:id="rId35"/>
    <p:sldId id="467" r:id="rId36"/>
    <p:sldId id="469" r:id="rId37"/>
    <p:sldId id="450" r:id="rId38"/>
    <p:sldId id="438" r:id="rId39"/>
    <p:sldId id="439" r:id="rId40"/>
    <p:sldId id="440" r:id="rId41"/>
    <p:sldId id="443" r:id="rId42"/>
    <p:sldId id="444" r:id="rId43"/>
    <p:sldId id="445" r:id="rId44"/>
    <p:sldId id="449" r:id="rId45"/>
    <p:sldId id="451" r:id="rId46"/>
    <p:sldId id="452" r:id="rId47"/>
    <p:sldId id="453" r:id="rId48"/>
    <p:sldId id="454" r:id="rId49"/>
    <p:sldId id="455" r:id="rId50"/>
    <p:sldId id="459" r:id="rId51"/>
    <p:sldId id="460" r:id="rId52"/>
    <p:sldId id="461" r:id="rId53"/>
    <p:sldId id="465" r:id="rId54"/>
    <p:sldId id="385" r:id="rId55"/>
    <p:sldId id="386" r:id="rId56"/>
    <p:sldId id="387" r:id="rId57"/>
    <p:sldId id="388" r:id="rId58"/>
    <p:sldId id="389" r:id="rId59"/>
    <p:sldId id="390" r:id="rId60"/>
    <p:sldId id="391" r:id="rId61"/>
    <p:sldId id="392" r:id="rId62"/>
    <p:sldId id="395" r:id="rId63"/>
    <p:sldId id="405" r:id="rId64"/>
    <p:sldId id="406" r:id="rId65"/>
    <p:sldId id="407" r:id="rId66"/>
    <p:sldId id="408" r:id="rId67"/>
    <p:sldId id="409" r:id="rId68"/>
    <p:sldId id="410" r:id="rId69"/>
    <p:sldId id="415" r:id="rId70"/>
    <p:sldId id="417" r:id="rId71"/>
    <p:sldId id="416" r:id="rId72"/>
    <p:sldId id="418" r:id="rId73"/>
    <p:sldId id="379" r:id="rId74"/>
    <p:sldId id="470" r:id="rId75"/>
    <p:sldId id="471" r:id="rId76"/>
    <p:sldId id="281" r:id="rId77"/>
    <p:sldId id="282" r:id="rId78"/>
    <p:sldId id="283" r:id="rId79"/>
    <p:sldId id="284" r:id="rId80"/>
    <p:sldId id="285" r:id="rId81"/>
    <p:sldId id="286" r:id="rId82"/>
    <p:sldId id="287" r:id="rId83"/>
    <p:sldId id="288" r:id="rId84"/>
    <p:sldId id="289" r:id="rId85"/>
    <p:sldId id="291" r:id="rId86"/>
    <p:sldId id="305" r:id="rId87"/>
    <p:sldId id="421" r:id="rId88"/>
    <p:sldId id="472" r:id="rId89"/>
    <p:sldId id="306" r:id="rId90"/>
    <p:sldId id="307" r:id="rId91"/>
    <p:sldId id="308" r:id="rId92"/>
    <p:sldId id="309" r:id="rId93"/>
    <p:sldId id="310" r:id="rId94"/>
    <p:sldId id="311" r:id="rId9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70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1210B-B55F-4189-B8FD-93CBA762D064}" type="datetimeFigureOut">
              <a:rPr lang="es-ES" smtClean="0"/>
              <a:t>27/02/2018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73378-B2DF-4175-8756-F7205046193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871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960E71-821F-4F0B-B202-A942258F58A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9F31C9-5443-47BD-923A-2778B1F7E19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Company´s Gardens.-Ciudad del Cabo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1FDE05-AB99-48F9-8516-39886A95A21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Company´s Gardens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1FCC68-3DFE-4428-BB6E-075A2BB15FB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Company´s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F10B34-901C-4A9C-8C7A-FEB5B2BA95A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Company´s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0C953C9-D749-47F7-B66E-4D41670B846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Company´s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4FA059-DD40-40E1-9D48-1DBB7D6F5B3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3562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5314426-D32F-4A37-A05F-A73D3A3C828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Durban Botanical Gardens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C39B46-955D-4A3B-AB6F-6D2020AFFF6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Durban Botanical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DDFDF5-800A-45AF-AFDC-58254753079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Durban Botanical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3202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8710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14413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20246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33220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01827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327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16252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44892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5299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13253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37495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59248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46772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57178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24121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0363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88610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32394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45981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06257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677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52197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43245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00675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56520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39279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76018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693464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Durban Botanical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05143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Encephalartos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BDF58C-2BF9-4E89-90B5-A041E06B8395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Encephalartos woodii y nueva entrada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418679-F8A0-4297-88CC-69F49A5F7C90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Scadoxus puniceus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498BBD-65C7-47D6-9A7A-77CDA3F38C66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Strangeria oriopus .-Cica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CA4BE3-3D2B-426E-88A1-E6DB1D08B4C8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Johannesburg-Botanical-Gardens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270181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Johannesburg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360641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Johannesburg-Botanical-Gardens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93267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Johannesburg-Botanical-Gardens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91774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70606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Johannesburg-Botanical-Gardens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27617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Johannesburg-Botanical-Gardens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256734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Johannesburg-Botanical-Gardens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342984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Johannesburg-Botanical-Gardens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06354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Soekershof.-succulent-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711862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Soekershof.-succulent-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816690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Soekershof.-succulent-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751183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Soekershof.-succulent-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235823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Soekershof.-succulent-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99502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Soekershof.-succulent-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253373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Soekershof Protearusticus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73378-B2DF-4175-8756-F72050461932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9717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//upload.wikimedia.org/wikipedia/commons/a/af/Tree_Fern_Durban_Botanic_Gardens_12_09_2010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hyperlink" Target="//upload.wikimedia.org/wikipedia/commons/e/ea/Ernest_Thorp_Orchid_House_1_12_09_2010.JPG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b/b7/Encepalartos_sp_at_Durban_Botanic_Gardens_12_09_2010.JPG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c/c5/Encephalartos_woodii_true_original_stem_side_12_09_2010.JPG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hyperlink" Target="//upload.wikimedia.org/wikipedia/commons/8/85/Durban_Botanic_Gardens_new_entrance_04_09_2010.JPG" TargetMode="External"/><Relationship Id="rId4" Type="http://schemas.openxmlformats.org/officeDocument/2006/relationships/image" Target="../media/image4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//upload.wikimedia.org/wikipedia/commons/b/bd/Durban_Botanic_cycads_and_trees.JPG" TargetMode="Externa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4/4f/Scadoxus_puniceus_Durban_Botanic_04_09_2010.JPG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2/26/Orchids_and_Bromeliads_Durban_Botanic_12_09_2010.JPG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hyperlink" Target="//upload.wikimedia.org/wikipedia/commons/b/b9/Stangeria_eriopus_Durban_Botanic_Gardens_12_09_2010.JPG" TargetMode="External"/><Relationship Id="rId4" Type="http://schemas.openxmlformats.org/officeDocument/2006/relationships/image" Target="../media/image5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//upload.wikimedia.org/wikipedia/commons/8/89/Bromeliads,_Durban_Botanic_Gardens.jpg" TargetMode="Externa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483078"/>
            <a:ext cx="6534472" cy="381001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AFRICA.-LA VUELTA AL MUNDO EN 385 JARDINES.-SUDAFRICA</a:t>
            </a:r>
            <a:r>
              <a:rPr lang="es-ES" dirty="0"/>
              <a:t>.-Company´s Gardens.-Durban Botanic Gardens.- Johannesburg Botanical Gardens.-Soekershof succulent-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5003322"/>
            <a:ext cx="5472608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Haz click</a:t>
            </a:r>
          </a:p>
          <a:p>
            <a:endParaRPr lang="es-ES" sz="2800" dirty="0"/>
          </a:p>
          <a:p>
            <a:endParaRPr lang="es-ES" dirty="0"/>
          </a:p>
        </p:txBody>
      </p:sp>
      <p:pic>
        <p:nvPicPr>
          <p:cNvPr id="4" name="pista 019012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28384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4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4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b="1" dirty="0">
                <a:solidFill>
                  <a:schemeClr val="tx1"/>
                </a:solidFill>
              </a:rPr>
              <a:t>COMPANY´S GARDENS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altLang="es-ES" sz="2800" dirty="0"/>
              <a:t>Referido generalmente como el corazón verde de Ciudad del Cabo.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ES" sz="2800" dirty="0"/>
              <a:t>Un lugar de profundas raíces históricas y cultura de la ciudad.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ES" sz="2800" dirty="0"/>
              <a:t>El jardín data de mitades del siglo XVII,fue creado por una empresa holandesa de comercio naval como jardín privado.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ES" sz="2800" dirty="0"/>
              <a:t>En 1892 se hizo cargo el municipio y abrió el jardín como un derecho de los ciudadanos, no como un acto de cortesía.</a:t>
            </a:r>
          </a:p>
        </p:txBody>
      </p:sp>
    </p:spTree>
    <p:extLst>
      <p:ext uri="{BB962C8B-B14F-4D97-AF65-F5344CB8AC3E}">
        <p14:creationId xmlns:p14="http://schemas.microsoft.com/office/powerpoint/2010/main" val="3336472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Company´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550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Company´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088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ompany´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9645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mpany´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769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ompany´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633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_tradnl" altLang="es-ES" sz="3600" b="1" dirty="0">
                <a:solidFill>
                  <a:schemeClr val="tx1"/>
                </a:solidFill>
              </a:rPr>
              <a:t>DURBAN BOTANICAL GARDENS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ES" altLang="es-ES" dirty="0"/>
              <a:t>El Jardín Botánico de Durban se encuentra en la ciudad de Durban, KwaZulu-Natal, Sudáfrica. </a:t>
            </a:r>
          </a:p>
          <a:p>
            <a:r>
              <a:rPr lang="es-ES" altLang="es-ES" dirty="0"/>
              <a:t>Es más antigua de Durban institución pública y el más antiguo jardín botánico sobreviviente de África</a:t>
            </a:r>
          </a:p>
          <a:p>
            <a:r>
              <a:rPr lang="es-ES" altLang="es-ES" dirty="0"/>
              <a:t>  Los jardines cubren un área de 15 hectáreas en un clima subtropical.</a:t>
            </a:r>
          </a:p>
          <a:p>
            <a:r>
              <a:rPr lang="es-ES" altLang="es-ES" dirty="0"/>
              <a:t>El jardín botánico de Durban se estableció para participar en la búsqueda de Kew Gardens a establecer una serie de jardines botánicos en todo el mundo que ayudaría en la introducción de plantas económicamente valiosas y a suministrar las plantas a Kew que eran nuevas para la ciencia. </a:t>
            </a:r>
            <a:endParaRPr lang="es-ES_tradnl" altLang="es-ES" dirty="0"/>
          </a:p>
        </p:txBody>
      </p:sp>
    </p:spTree>
    <p:extLst>
      <p:ext uri="{BB962C8B-B14F-4D97-AF65-F5344CB8AC3E}">
        <p14:creationId xmlns:p14="http://schemas.microsoft.com/office/powerpoint/2010/main" val="1303839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primer jardín fue establecido en diciembre de 1849 por El Dr. Charles Johnston en el borde de la Cresta Berea junto al Río Umgeni (junto a la carretera de cantera). </a:t>
            </a:r>
          </a:p>
          <a:p>
            <a:r>
              <a:rPr lang="es-ES" dirty="0"/>
              <a:t> Estuvo a cargo de los jardines por menos de 1 año. </a:t>
            </a:r>
          </a:p>
          <a:p>
            <a:r>
              <a:rPr lang="es-ES" dirty="0"/>
              <a:t> Un escocés llaman Mark McKen entonces tomo su lugar y comenzó a establecer jardines de plantas de valor económico como la caña de azúcar, té, café y piña. </a:t>
            </a:r>
          </a:p>
          <a:p>
            <a:r>
              <a:rPr lang="es-ES" dirty="0"/>
              <a:t>En 1851 los jardines botánicos fueron reubicados cerca a la ciudad, a su actual emplazamiento. </a:t>
            </a:r>
          </a:p>
          <a:p>
            <a:r>
              <a:rPr lang="es-ES" dirty="0"/>
              <a:t> De 1853 a 1860 hubo varios Comisarios el más notable de los cuales era Robert Plant, quien murió de malaria mientras recogían las plantas cerca de lago Santa Lucía. </a:t>
            </a:r>
          </a:p>
        </p:txBody>
      </p:sp>
    </p:spTree>
    <p:extLst>
      <p:ext uri="{BB962C8B-B14F-4D97-AF65-F5344CB8AC3E}">
        <p14:creationId xmlns:p14="http://schemas.microsoft.com/office/powerpoint/2010/main" val="2992537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fontScale="92500"/>
          </a:bodyPr>
          <a:lstStyle/>
          <a:p>
            <a:r>
              <a:rPr lang="es-ES" dirty="0"/>
              <a:t>. McKen luego regresó en 1860 y fue el conservador para los próximos 12 años; hasta su muerte en 1872.</a:t>
            </a:r>
          </a:p>
          <a:p>
            <a:r>
              <a:rPr lang="es-ES" dirty="0"/>
              <a:t>Un alemán de nombre William Keit llegó de Glasnevin en Irlanda para apoderarse de la curaduría de los jardines, pero la depresión económica en Natal, una sequía, y la Guerra a Anglo-Zulu tomó su peaje. </a:t>
            </a:r>
          </a:p>
          <a:p>
            <a:r>
              <a:rPr lang="es-ES" dirty="0"/>
              <a:t>Keit dimitió en 1881 para convertirse en un viverista y fue primer director de los parques de Durban después .</a:t>
            </a:r>
          </a:p>
          <a:p>
            <a:r>
              <a:rPr lang="es-ES" dirty="0"/>
              <a:t>Un agricultor local y dueño de la tienda Comercio rural John Medley Wood quien era un autodidacta botánico asumieron el control la curaduría de 1882 a 1913, y los jardines botánicos de Durban se dijo habían disfrutado su apogeo con el apoyo del gobernador de la colonia de Natal.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4179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/>
          </a:bodyPr>
          <a:lstStyle/>
          <a:p>
            <a:r>
              <a:rPr lang="es-ES" dirty="0"/>
              <a:t> Sir Henry Bulwer que compartía un gran interés en los jardines. </a:t>
            </a:r>
          </a:p>
          <a:p>
            <a:r>
              <a:rPr lang="es-ES" dirty="0"/>
              <a:t> John Medley Wood fundó el herbario Natal gobierno en 1882 que fue al principio una choza de madera y hierro corrugado en el cual organizó el almacenamiento de especímenes de la planta más de 1.500.</a:t>
            </a:r>
          </a:p>
          <a:p>
            <a:r>
              <a:rPr lang="es-ES" dirty="0"/>
              <a:t> Preparó unos 13.000 ejemplares de plantas, muchos de los cuales fueron distribuidos por el intercambio, y unos 6.000 de sus especímenes permanecen en la colección de hoy de más de 100.000 ejemplares - más de los cuales se originan en KwaZulu-Natal. </a:t>
            </a:r>
          </a:p>
          <a:p>
            <a:r>
              <a:rPr lang="es-ES" dirty="0"/>
              <a:t>John Medley Wood descubrió muchas nuevas especies de plantas que envió a Kew Gardens. </a:t>
            </a:r>
          </a:p>
        </p:txBody>
      </p:sp>
    </p:spTree>
    <p:extLst>
      <p:ext uri="{BB962C8B-B14F-4D97-AF65-F5344CB8AC3E}">
        <p14:creationId xmlns:p14="http://schemas.microsoft.com/office/powerpoint/2010/main" val="3941591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/>
          <a:lstStyle/>
          <a:p>
            <a:r>
              <a:rPr lang="es-ES" dirty="0"/>
              <a:t>Su descubrimiento más famoso fue un grupo de una especie grande de cícadas en Bosque de Ongoye en 1895. </a:t>
            </a:r>
          </a:p>
          <a:p>
            <a:r>
              <a:rPr lang="es-ES" dirty="0"/>
              <a:t>Estas cícadas fueron posteriormente nombradas en honor de él en 1908 como cícadas de Wood (Encephalartos woodii) por el inglés horticultor Henry Sander.</a:t>
            </a:r>
          </a:p>
          <a:p>
            <a:r>
              <a:rPr lang="es-ES" dirty="0"/>
              <a:t>Tres desvíos basales de las cícadas fueron recogidos por el diputado de Wood, James Wylie, en 1903 y plantados en el jardín botánico de Durban, y otra vez en una expedición de 1907, Wylie recogió dos de los tallos más grandes y los trajo a los jardines. Cícadas de Wood  es el emblema de los jardines botánicos de Durban, donde los ejemplares originales siguen creciendo. </a:t>
            </a:r>
          </a:p>
        </p:txBody>
      </p:sp>
    </p:spTree>
    <p:extLst>
      <p:ext uri="{BB962C8B-B14F-4D97-AF65-F5344CB8AC3E}">
        <p14:creationId xmlns:p14="http://schemas.microsoft.com/office/powerpoint/2010/main" val="184724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Problemas económicos exacerbados por la suspensión de un subsidio del gobierno en los últimos años de la Colonia Natal provocó el colapso de la Sociedad hortícola y agrícola de Durban, que había poseído a los jardines. </a:t>
            </a:r>
          </a:p>
          <a:p>
            <a:r>
              <a:rPr lang="es-ES" dirty="0"/>
              <a:t> En 1913, la mayor parte del jardín fue trasladado al Municipio de Durban, pero acerca de 0,5 ha, como el herbario y Medley Wood house fue la supresión y transferida al Departamento de unión de la agricultura, al año siguiente. </a:t>
            </a:r>
          </a:p>
          <a:p>
            <a:r>
              <a:rPr lang="es-ES" dirty="0"/>
              <a:t> Después de la muerte de Medley en 26 de agosto de 1915, fue sucedido por Dr P.A. van der Bijl, señaló micólogo como curadora del herbario. </a:t>
            </a:r>
          </a:p>
        </p:txBody>
      </p:sp>
    </p:spTree>
    <p:extLst>
      <p:ext uri="{BB962C8B-B14F-4D97-AF65-F5344CB8AC3E}">
        <p14:creationId xmlns:p14="http://schemas.microsoft.com/office/powerpoint/2010/main" val="2930362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Debido a los cambios políticos posteriores con la Unión de Sudáfrica, los jardines entraron en un estado de decadencia, pero muchos de los árboles plantados por McKen, Keit y Medley Wood siguen creciendo en el jardín botánico de Durban.</a:t>
            </a:r>
          </a:p>
          <a:p>
            <a:r>
              <a:rPr lang="es-ES" dirty="0"/>
              <a:t>William Keit asumió nuevamente los jardines el 27 de agosto de 1916, un año después de la muerte de John Medley Wood.</a:t>
            </a:r>
          </a:p>
          <a:p>
            <a:r>
              <a:rPr lang="es-ES" dirty="0"/>
              <a:t>Entre curadores más adelante fue Ernest Thorp (desde 1950 a 1975) quien supervisó la construcción de la casa Orquídea en el jardín botánico de Durban en 1962. </a:t>
            </a:r>
          </a:p>
          <a:p>
            <a:r>
              <a:rPr lang="es-ES" dirty="0"/>
              <a:t> La casa Orquídea fue nombrada después de él como la casa de Ernest Thorp Orchid.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5101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Mientras que Ernest Thorp era el curador, F. W. Thorns era el director. </a:t>
            </a:r>
          </a:p>
          <a:p>
            <a:r>
              <a:rPr lang="es-ES" dirty="0"/>
              <a:t>Alrededor de 1965 los jardines botánicos de Durban se destacaron por su colección de Cannas, y Ernest Thorp envió rizomas de 3 variedades a Longwood Gardens en los Estados Unidos. </a:t>
            </a:r>
          </a:p>
          <a:p>
            <a:r>
              <a:rPr lang="es-ES" dirty="0"/>
              <a:t>En 1999 los jardines fueron encuestados y asignados para que las diferentes plantas y sus datos relevantes pueden rastrearse con la ayuda de software GIS .</a:t>
            </a:r>
          </a:p>
          <a:p>
            <a:r>
              <a:rPr lang="es-ES" dirty="0"/>
              <a:t>Los jardines contienen una extensa colección de cícadas de Sudáfrica y de otras partes del mundo. Los ejemplares más notables son las de cícadas de madera. En 1992 y 1993 las cícadas fueron cambiadas para representar su distribución geográfica.</a:t>
            </a:r>
          </a:p>
        </p:txBody>
      </p:sp>
    </p:spTree>
    <p:extLst>
      <p:ext uri="{BB962C8B-B14F-4D97-AF65-F5344CB8AC3E}">
        <p14:creationId xmlns:p14="http://schemas.microsoft.com/office/powerpoint/2010/main" val="4106714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John Medley Wood era un ávido coleccionista de helechos y publicó Una descripción Popular de los helechos Natal en 1877 y La clasificación de helechos en 1879. </a:t>
            </a:r>
          </a:p>
          <a:p>
            <a:r>
              <a:rPr lang="es-ES" dirty="0"/>
              <a:t>Hoy el jardín botánico de Durban cuenta con una colección de helechos, muchas de las cuales crecen en la sección de los jardines, llamado el "Fern Dell". </a:t>
            </a:r>
          </a:p>
          <a:p>
            <a:r>
              <a:rPr lang="es-ES" dirty="0"/>
              <a:t>La colección consta de especies locales y exóticas</a:t>
            </a:r>
          </a:p>
          <a:p>
            <a:r>
              <a:rPr lang="es-ES" dirty="0"/>
              <a:t>La colección de orquídeas comenzó en 1931, fue trasladada a la casa de Ernest Thorp Orchid en 1962 y en la actualidad consta de más de 9.000 plantas incluyendo Cattleya, Phalaenopsis y Vanda, que se ponen en exhibición en la casa Orquídea en floración (sobre todo en primavera y otoño).</a:t>
            </a:r>
          </a:p>
        </p:txBody>
      </p:sp>
    </p:spTree>
    <p:extLst>
      <p:ext uri="{BB962C8B-B14F-4D97-AF65-F5344CB8AC3E}">
        <p14:creationId xmlns:p14="http://schemas.microsoft.com/office/powerpoint/2010/main" val="4182398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 Varias especies de bromelias crecen en plantaciones masivas en los jardines, y algunas se colocan en el orquideario en pantalla durante el invierno y en verano cuando están menos las orquídeas en flor.</a:t>
            </a:r>
          </a:p>
          <a:p>
            <a:r>
              <a:rPr lang="es-ES" dirty="0"/>
              <a:t>Hay por lo menos 1.354 árboles individuales y unos 917 palmeras crecen en los jardines botánicos de Durban.</a:t>
            </a:r>
          </a:p>
          <a:p>
            <a:r>
              <a:rPr lang="es-ES" dirty="0"/>
              <a:t>Los terrenos actualmente sede de diversas reuniones sociales como las bandas de música local y 'Victorian tea parties', así como una planta autóctona justa en la primavera (septiembre) cada año. La feria es organizada por la Sociedad Botánica de África del sur y en 2009 y 2010 la Lepidopterists' Society of Africa estuvo implicada para promover el crecimiento de las plantas alimenticias indígenas mariposa. </a:t>
            </a:r>
          </a:p>
        </p:txBody>
      </p:sp>
    </p:spTree>
    <p:extLst>
      <p:ext uri="{BB962C8B-B14F-4D97-AF65-F5344CB8AC3E}">
        <p14:creationId xmlns:p14="http://schemas.microsoft.com/office/powerpoint/2010/main" val="2112642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 La feria indígena de planta de 2010 se celebró los días 4 y 5 de septiembre al lado del jardín botánico de Durban. </a:t>
            </a:r>
          </a:p>
          <a:p>
            <a:r>
              <a:rPr lang="es-ES" dirty="0"/>
              <a:t>El tema de la feria para el año 2010 fue tomado de las Naciones Unidas Año internacional de la biodiversidad, y más de 750 especies de plantas autóctonas de Sudáfrica estaban disponibles.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1115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69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urban Botanical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235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urban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753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urban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388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82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905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37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29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88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9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492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123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143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702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889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976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2080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5502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5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5791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8528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273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4767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876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3416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55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7307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439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819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292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950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1433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110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624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65" b="16024"/>
          <a:stretch/>
        </p:blipFill>
        <p:spPr>
          <a:xfrm>
            <a:off x="-1" y="0"/>
            <a:ext cx="9305365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981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Archivo: Fern Tree Durban Botanic Gardens 12 09 201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6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6" descr="Archivo: Ernest Thorp Orchid House 1 12 09 201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5" y="0"/>
            <a:ext cx="4276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4153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Archivo: Encepalartos sp en Durban Botanic Gardens 12 09 2010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7782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Archivo: Encephalartos woodii lado verdadera raíz original 12 09 2010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656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4" descr="Archivo: Jardines Botánicos de Durban nueva entrada 04 09 2010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4401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Archivo: cícadas Botánico de Durban y tree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6393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Archivo: Scadoxus puniceus Botánico de Durban 04 09 2010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80737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Archivo: Orquídeas y Bromelias Durban Botanic 12 09 2010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5684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4" descr="Archivo: Stangeria eriopus Durban Botanic Gardens 12 09 2010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0"/>
            <a:ext cx="4276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9568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Archivo: bromelias, Durban Botánico Garden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2729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Botanical Garden, Durban South Afric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1294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Durban Botabical Garden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9847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Durban Botanic Garden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3837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Durban Botanic Garden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1240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Durban Botanic Garden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1280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Durban Botanic Garden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64747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Durban Botanic Garden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892268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2 Imagen" descr="Durban Botanic Garden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7997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Durban Botanic Garden.-Surafrica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8101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Durban Botanic Garden.-Surafrica.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6307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Durban Botanic Garden.-Surafrica.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291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Durban Botanic Garden.-Surafrica.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9849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Johannesburg Botanical Gardens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Botánico de Johannesburgo se encuentra en el suburbio de Emmarentia en Johannesburgo , Sudáfrica .</a:t>
            </a:r>
          </a:p>
          <a:p>
            <a:r>
              <a:rPr lang="es-ES" dirty="0"/>
              <a:t>Los jardines fueron establecidos en 1964 como un amplio jardín de rosas (llegando a ser conocido localmente como el "Rose Garden") y posteriormente ampliado para cubrir una superficie aproximada de 125 hectáreas (1,25 km 2). </a:t>
            </a:r>
          </a:p>
          <a:p>
            <a:r>
              <a:rPr lang="es-ES" dirty="0"/>
              <a:t>Es administrado por Parques de la Ciudad de Johannesburgo .</a:t>
            </a:r>
          </a:p>
        </p:txBody>
      </p:sp>
    </p:spTree>
    <p:extLst>
      <p:ext uri="{BB962C8B-B14F-4D97-AF65-F5344CB8AC3E}">
        <p14:creationId xmlns:p14="http://schemas.microsoft.com/office/powerpoint/2010/main" val="9485195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La Presa Emmarentia está situado inmediatamente al este del jardín y comparte su amplia superficie.</a:t>
            </a:r>
          </a:p>
          <a:p>
            <a:r>
              <a:rPr lang="es-ES" dirty="0"/>
              <a:t>Uno de los principales atractivos es el Jardín de las Rosas, con más de 10 000 rosas.</a:t>
            </a:r>
          </a:p>
          <a:p>
            <a:r>
              <a:rPr lang="es-ES" dirty="0"/>
              <a:t>El jardín está organizado por tema y propósito de uso y consta de:</a:t>
            </a:r>
          </a:p>
          <a:p>
            <a:r>
              <a:rPr lang="es-ES" dirty="0"/>
              <a:t>Restaurante</a:t>
            </a:r>
          </a:p>
          <a:p>
            <a:r>
              <a:rPr lang="es-ES" dirty="0"/>
              <a:t>A Shakespeare Garden</a:t>
            </a:r>
          </a:p>
          <a:p>
            <a:r>
              <a:rPr lang="es-ES" dirty="0"/>
              <a:t>Un suculento Jardín</a:t>
            </a:r>
          </a:p>
          <a:p>
            <a:r>
              <a:rPr lang="es-ES" dirty="0"/>
              <a:t>Un formal, terrazas Rose Garden con estanques y fuentes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7944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Una hierba de jardín</a:t>
            </a:r>
          </a:p>
          <a:p>
            <a:r>
              <a:rPr lang="es-ES" dirty="0"/>
              <a:t>Un Herbario</a:t>
            </a:r>
          </a:p>
          <a:p>
            <a:r>
              <a:rPr lang="es-ES" dirty="0"/>
              <a:t>Un Cycad Jardín</a:t>
            </a:r>
          </a:p>
          <a:p>
            <a:r>
              <a:rPr lang="es-ES" dirty="0"/>
              <a:t>A Floreum</a:t>
            </a:r>
          </a:p>
          <a:p>
            <a:r>
              <a:rPr lang="es-ES" dirty="0"/>
              <a:t>Una isla Bird</a:t>
            </a:r>
          </a:p>
          <a:p>
            <a:r>
              <a:rPr lang="es-ES" dirty="0"/>
              <a:t>Humedales</a:t>
            </a:r>
          </a:p>
          <a:p>
            <a:r>
              <a:rPr lang="es-ES" dirty="0"/>
              <a:t>Área de picnic</a:t>
            </a:r>
          </a:p>
          <a:p>
            <a:r>
              <a:rPr lang="es-ES" dirty="0"/>
              <a:t>Sección Pasear al perro</a:t>
            </a:r>
          </a:p>
          <a:p>
            <a:r>
              <a:rPr lang="es-ES" dirty="0"/>
              <a:t>Vivero</a:t>
            </a:r>
          </a:p>
          <a:p>
            <a:r>
              <a:rPr lang="es-ES" dirty="0"/>
              <a:t>Centro de Educación Ambienta</a:t>
            </a:r>
          </a:p>
          <a:p>
            <a:r>
              <a:rPr lang="es-ES" dirty="0"/>
              <a:t>El Huguenot Memorial</a:t>
            </a:r>
          </a:p>
          <a:p>
            <a:r>
              <a:rPr lang="es-ES" dirty="0"/>
              <a:t>Un monumento que conmemora el 300 aniversario de los hugonotes en Sudáfrica se encuentra en la parte superior de la rosaleda.</a:t>
            </a:r>
          </a:p>
        </p:txBody>
      </p:sp>
    </p:spTree>
    <p:extLst>
      <p:ext uri="{BB962C8B-B14F-4D97-AF65-F5344CB8AC3E}">
        <p14:creationId xmlns:p14="http://schemas.microsoft.com/office/powerpoint/2010/main" val="24656951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644008" cy="400506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"/>
            <a:ext cx="4499991" cy="400506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005065"/>
            <a:ext cx="4499992" cy="283994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05064"/>
            <a:ext cx="4644009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046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7528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4944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215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821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31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65012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606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702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1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13447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9707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Soekershof succulent-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Soekershof no es su jardín de costumbre.</a:t>
            </a:r>
          </a:p>
          <a:p>
            <a:r>
              <a:rPr lang="es-ES" dirty="0"/>
              <a:t> Es un gran jardín de suculentas y el lugar de cría original del comercio de cactus sudafricano. </a:t>
            </a:r>
          </a:p>
          <a:p>
            <a:r>
              <a:rPr lang="es-ES" dirty="0"/>
              <a:t>El fundador de Soekershof (Seekers Garden) es un botánico aficionado Marthinus Malherbe (1885-1976), que comenzó hace más de 100 años con el intercambio de semillas de plantas suculentas del Sur de África con los de las Américas. </a:t>
            </a:r>
          </a:p>
          <a:p>
            <a:r>
              <a:rPr lang="es-ES" dirty="0"/>
              <a:t>Después de su muerte este jardín histórico fue descuidado durante 24 años.</a:t>
            </a:r>
          </a:p>
        </p:txBody>
      </p:sp>
    </p:spTree>
    <p:extLst>
      <p:ext uri="{BB962C8B-B14F-4D97-AF65-F5344CB8AC3E}">
        <p14:creationId xmlns:p14="http://schemas.microsoft.com/office/powerpoint/2010/main" val="26565885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Entre abril de 2000 y junio 2011 propietarios holandeses restauraron y ampliaron este jardín con una colección de más de 2500 diferentes plantas suculentas de todo el mundo y consiguió el reconocimiento internacional de que a partir de los botánicos / horticultores de nombre y fama en todo el mundo (excepto Sudáfrica). </a:t>
            </a:r>
          </a:p>
          <a:p>
            <a:r>
              <a:rPr lang="es-ES" dirty="0"/>
              <a:t>Desde junio de 2011, la pareja holandesa (Herman y Yvonne) viven en Stanford y tiene un jardín privado con unos pocos cientos de raras plantas suculentas. </a:t>
            </a:r>
          </a:p>
          <a:p>
            <a:r>
              <a:rPr lang="es-ES" dirty="0"/>
              <a:t>La propiedad de Soekershof (hoy Mo &amp; Rose en Soekershof) fue a una pareja italiana / alemana que amplió el negocio existente con un restaurante y alojamiento.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043619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84365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9919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1368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4411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" y="0"/>
            <a:ext cx="9141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48611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" y="0"/>
            <a:ext cx="9141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910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3525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1969</Words>
  <Application>Microsoft Office PowerPoint</Application>
  <PresentationFormat>Presentación en pantalla (4:3)</PresentationFormat>
  <Paragraphs>200</Paragraphs>
  <Slides>94</Slides>
  <Notes>61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94</vt:i4>
      </vt:variant>
    </vt:vector>
  </HeadingPairs>
  <TitlesOfParts>
    <vt:vector size="101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AFRICA.-LA VUELTA AL MUNDO EN 385 JARDINES.-SUDAFRICA.-Company´s Gardens.-Durban Botanic Gardens.- Johannesburg Botanical Gardens.-Soekershof succulent- </vt:lpstr>
      <vt:lpstr>COMPANY´S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DURBAN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Johannesburg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Soekershof succulent-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JARDINES.-ISRAEL</dc:title>
  <dc:creator>Josep</dc:creator>
  <cp:lastModifiedBy>Usuario</cp:lastModifiedBy>
  <cp:revision>21</cp:revision>
  <dcterms:created xsi:type="dcterms:W3CDTF">2013-09-17T05:34:35Z</dcterms:created>
  <dcterms:modified xsi:type="dcterms:W3CDTF">2018-02-27T16:00:16Z</dcterms:modified>
</cp:coreProperties>
</file>