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4"/>
  </p:notesMasterIdLst>
  <p:sldIdLst>
    <p:sldId id="256" r:id="rId2"/>
    <p:sldId id="257" r:id="rId3"/>
    <p:sldId id="336" r:id="rId4"/>
    <p:sldId id="258" r:id="rId5"/>
    <p:sldId id="259" r:id="rId6"/>
    <p:sldId id="262" r:id="rId7"/>
    <p:sldId id="260" r:id="rId8"/>
    <p:sldId id="265" r:id="rId9"/>
    <p:sldId id="261" r:id="rId10"/>
    <p:sldId id="272" r:id="rId11"/>
    <p:sldId id="270" r:id="rId12"/>
    <p:sldId id="287" r:id="rId13"/>
    <p:sldId id="267" r:id="rId14"/>
    <p:sldId id="263" r:id="rId15"/>
    <p:sldId id="264" r:id="rId16"/>
    <p:sldId id="266" r:id="rId17"/>
    <p:sldId id="271" r:id="rId18"/>
    <p:sldId id="274" r:id="rId19"/>
    <p:sldId id="280" r:id="rId20"/>
    <p:sldId id="268" r:id="rId21"/>
    <p:sldId id="277" r:id="rId22"/>
    <p:sldId id="269" r:id="rId23"/>
    <p:sldId id="273" r:id="rId24"/>
    <p:sldId id="275" r:id="rId25"/>
    <p:sldId id="276" r:id="rId26"/>
    <p:sldId id="278" r:id="rId27"/>
    <p:sldId id="279" r:id="rId28"/>
    <p:sldId id="281" r:id="rId29"/>
    <p:sldId id="282" r:id="rId30"/>
    <p:sldId id="284" r:id="rId31"/>
    <p:sldId id="285" r:id="rId32"/>
    <p:sldId id="286" r:id="rId33"/>
    <p:sldId id="288"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35"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1" r:id="rId65"/>
    <p:sldId id="322" r:id="rId66"/>
    <p:sldId id="323" r:id="rId67"/>
    <p:sldId id="320" r:id="rId68"/>
    <p:sldId id="324" r:id="rId69"/>
    <p:sldId id="325" r:id="rId70"/>
    <p:sldId id="326" r:id="rId71"/>
    <p:sldId id="327" r:id="rId72"/>
    <p:sldId id="328" r:id="rId73"/>
    <p:sldId id="329" r:id="rId74"/>
    <p:sldId id="330" r:id="rId75"/>
    <p:sldId id="331" r:id="rId76"/>
    <p:sldId id="332" r:id="rId77"/>
    <p:sldId id="333" r:id="rId78"/>
    <p:sldId id="337" r:id="rId79"/>
    <p:sldId id="338" r:id="rId80"/>
    <p:sldId id="340" r:id="rId81"/>
    <p:sldId id="341" r:id="rId82"/>
    <p:sldId id="408" r:id="rId83"/>
    <p:sldId id="409" r:id="rId84"/>
    <p:sldId id="410" r:id="rId85"/>
    <p:sldId id="411" r:id="rId86"/>
    <p:sldId id="412" r:id="rId87"/>
    <p:sldId id="413" r:id="rId88"/>
    <p:sldId id="425" r:id="rId89"/>
    <p:sldId id="414" r:id="rId90"/>
    <p:sldId id="415" r:id="rId91"/>
    <p:sldId id="418" r:id="rId92"/>
    <p:sldId id="342" r:id="rId93"/>
    <p:sldId id="422" r:id="rId94"/>
    <p:sldId id="398" r:id="rId95"/>
    <p:sldId id="354" r:id="rId96"/>
    <p:sldId id="355" r:id="rId97"/>
    <p:sldId id="382" r:id="rId98"/>
    <p:sldId id="399" r:id="rId99"/>
    <p:sldId id="350" r:id="rId100"/>
    <p:sldId id="403" r:id="rId101"/>
    <p:sldId id="405" r:id="rId102"/>
    <p:sldId id="419" r:id="rId103"/>
    <p:sldId id="424" r:id="rId104"/>
    <p:sldId id="416" r:id="rId105"/>
    <p:sldId id="417" r:id="rId106"/>
    <p:sldId id="420" r:id="rId107"/>
    <p:sldId id="421" r:id="rId108"/>
    <p:sldId id="423" r:id="rId109"/>
    <p:sldId id="345" r:id="rId110"/>
    <p:sldId id="343" r:id="rId111"/>
    <p:sldId id="344" r:id="rId112"/>
    <p:sldId id="346" r:id="rId113"/>
    <p:sldId id="347" r:id="rId114"/>
    <p:sldId id="348" r:id="rId115"/>
    <p:sldId id="349" r:id="rId116"/>
    <p:sldId id="351" r:id="rId117"/>
    <p:sldId id="352" r:id="rId118"/>
    <p:sldId id="353" r:id="rId119"/>
    <p:sldId id="356" r:id="rId120"/>
    <p:sldId id="357" r:id="rId121"/>
    <p:sldId id="358" r:id="rId122"/>
    <p:sldId id="359" r:id="rId123"/>
    <p:sldId id="360" r:id="rId124"/>
    <p:sldId id="361" r:id="rId125"/>
    <p:sldId id="362" r:id="rId126"/>
    <p:sldId id="363" r:id="rId127"/>
    <p:sldId id="364" r:id="rId128"/>
    <p:sldId id="366" r:id="rId129"/>
    <p:sldId id="367" r:id="rId130"/>
    <p:sldId id="368" r:id="rId131"/>
    <p:sldId id="369" r:id="rId132"/>
    <p:sldId id="370" r:id="rId133"/>
    <p:sldId id="371" r:id="rId134"/>
    <p:sldId id="372" r:id="rId135"/>
    <p:sldId id="373" r:id="rId136"/>
    <p:sldId id="374" r:id="rId137"/>
    <p:sldId id="375" r:id="rId138"/>
    <p:sldId id="376" r:id="rId139"/>
    <p:sldId id="378" r:id="rId140"/>
    <p:sldId id="379" r:id="rId141"/>
    <p:sldId id="380" r:id="rId142"/>
    <p:sldId id="381" r:id="rId143"/>
    <p:sldId id="383" r:id="rId144"/>
    <p:sldId id="384" r:id="rId145"/>
    <p:sldId id="386" r:id="rId146"/>
    <p:sldId id="387" r:id="rId147"/>
    <p:sldId id="388" r:id="rId148"/>
    <p:sldId id="389" r:id="rId149"/>
    <p:sldId id="390" r:id="rId150"/>
    <p:sldId id="391" r:id="rId151"/>
    <p:sldId id="392" r:id="rId152"/>
    <p:sldId id="393" r:id="rId153"/>
    <p:sldId id="394" r:id="rId154"/>
    <p:sldId id="395" r:id="rId155"/>
    <p:sldId id="396" r:id="rId156"/>
    <p:sldId id="397" r:id="rId157"/>
    <p:sldId id="400" r:id="rId158"/>
    <p:sldId id="401" r:id="rId159"/>
    <p:sldId id="402" r:id="rId160"/>
    <p:sldId id="404" r:id="rId161"/>
    <p:sldId id="406" r:id="rId162"/>
    <p:sldId id="407" r:id="rId1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D86DB8-CCD7-47C7-A227-797C470E16F5}" type="datetimeFigureOut">
              <a:rPr lang="es-ES" smtClean="0"/>
              <a:t>27/02/2018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5CA54F-B85A-42C1-B113-E06504BC7A61}" type="slidenum">
              <a:rPr lang="es-ES" smtClean="0"/>
              <a:t>‹Nº›</a:t>
            </a:fld>
            <a:endParaRPr lang="es-ES" dirty="0"/>
          </a:p>
        </p:txBody>
      </p:sp>
    </p:spTree>
    <p:extLst>
      <p:ext uri="{BB962C8B-B14F-4D97-AF65-F5344CB8AC3E}">
        <p14:creationId xmlns:p14="http://schemas.microsoft.com/office/powerpoint/2010/main" val="3221536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a:t>
            </a:fld>
            <a:endParaRPr lang="es-ES" dirty="0"/>
          </a:p>
        </p:txBody>
      </p:sp>
    </p:spTree>
    <p:extLst>
      <p:ext uri="{BB962C8B-B14F-4D97-AF65-F5344CB8AC3E}">
        <p14:creationId xmlns:p14="http://schemas.microsoft.com/office/powerpoint/2010/main" val="394184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a:t>
            </a:fld>
            <a:endParaRPr lang="es-ES" dirty="0"/>
          </a:p>
        </p:txBody>
      </p:sp>
    </p:spTree>
    <p:extLst>
      <p:ext uri="{BB962C8B-B14F-4D97-AF65-F5344CB8AC3E}">
        <p14:creationId xmlns:p14="http://schemas.microsoft.com/office/powerpoint/2010/main" val="329799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a:t>
            </a:fld>
            <a:endParaRPr lang="es-ES" dirty="0"/>
          </a:p>
        </p:txBody>
      </p:sp>
    </p:spTree>
    <p:extLst>
      <p:ext uri="{BB962C8B-B14F-4D97-AF65-F5344CB8AC3E}">
        <p14:creationId xmlns:p14="http://schemas.microsoft.com/office/powerpoint/2010/main" val="323443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a:t>
            </a:fld>
            <a:endParaRPr lang="es-ES" dirty="0"/>
          </a:p>
        </p:txBody>
      </p:sp>
    </p:spTree>
    <p:extLst>
      <p:ext uri="{BB962C8B-B14F-4D97-AF65-F5344CB8AC3E}">
        <p14:creationId xmlns:p14="http://schemas.microsoft.com/office/powerpoint/2010/main" val="943269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8</a:t>
            </a:fld>
            <a:endParaRPr lang="es-ES" dirty="0"/>
          </a:p>
        </p:txBody>
      </p:sp>
    </p:spTree>
    <p:extLst>
      <p:ext uri="{BB962C8B-B14F-4D97-AF65-F5344CB8AC3E}">
        <p14:creationId xmlns:p14="http://schemas.microsoft.com/office/powerpoint/2010/main" val="4192613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a:t>
            </a:fld>
            <a:endParaRPr lang="es-ES" dirty="0"/>
          </a:p>
        </p:txBody>
      </p:sp>
    </p:spTree>
    <p:extLst>
      <p:ext uri="{BB962C8B-B14F-4D97-AF65-F5344CB8AC3E}">
        <p14:creationId xmlns:p14="http://schemas.microsoft.com/office/powerpoint/2010/main" val="4168194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a:t>
            </a:fld>
            <a:endParaRPr lang="es-ES" dirty="0"/>
          </a:p>
        </p:txBody>
      </p:sp>
    </p:spTree>
    <p:extLst>
      <p:ext uri="{BB962C8B-B14F-4D97-AF65-F5344CB8AC3E}">
        <p14:creationId xmlns:p14="http://schemas.microsoft.com/office/powerpoint/2010/main" val="4011861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a:t>
            </a:fld>
            <a:endParaRPr lang="es-ES" dirty="0"/>
          </a:p>
        </p:txBody>
      </p:sp>
    </p:spTree>
    <p:extLst>
      <p:ext uri="{BB962C8B-B14F-4D97-AF65-F5344CB8AC3E}">
        <p14:creationId xmlns:p14="http://schemas.microsoft.com/office/powerpoint/2010/main" val="2583221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a:t>
            </a:fld>
            <a:endParaRPr lang="es-ES" dirty="0"/>
          </a:p>
        </p:txBody>
      </p:sp>
    </p:spTree>
    <p:extLst>
      <p:ext uri="{BB962C8B-B14F-4D97-AF65-F5344CB8AC3E}">
        <p14:creationId xmlns:p14="http://schemas.microsoft.com/office/powerpoint/2010/main" val="1970432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a:t>
            </a:fld>
            <a:endParaRPr lang="es-ES" dirty="0"/>
          </a:p>
        </p:txBody>
      </p:sp>
    </p:spTree>
    <p:extLst>
      <p:ext uri="{BB962C8B-B14F-4D97-AF65-F5344CB8AC3E}">
        <p14:creationId xmlns:p14="http://schemas.microsoft.com/office/powerpoint/2010/main" val="197314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a:t>
            </a:fld>
            <a:endParaRPr lang="es-ES" dirty="0"/>
          </a:p>
        </p:txBody>
      </p:sp>
    </p:spTree>
    <p:extLst>
      <p:ext uri="{BB962C8B-B14F-4D97-AF65-F5344CB8AC3E}">
        <p14:creationId xmlns:p14="http://schemas.microsoft.com/office/powerpoint/2010/main" val="1647241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a:t>
            </a:fld>
            <a:endParaRPr lang="es-ES" dirty="0"/>
          </a:p>
        </p:txBody>
      </p:sp>
    </p:spTree>
    <p:extLst>
      <p:ext uri="{BB962C8B-B14F-4D97-AF65-F5344CB8AC3E}">
        <p14:creationId xmlns:p14="http://schemas.microsoft.com/office/powerpoint/2010/main" val="3622789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16</a:t>
            </a:fld>
            <a:endParaRPr lang="es-ES" dirty="0"/>
          </a:p>
        </p:txBody>
      </p:sp>
    </p:spTree>
    <p:extLst>
      <p:ext uri="{BB962C8B-B14F-4D97-AF65-F5344CB8AC3E}">
        <p14:creationId xmlns:p14="http://schemas.microsoft.com/office/powerpoint/2010/main" val="3223498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17</a:t>
            </a:fld>
            <a:endParaRPr lang="es-ES" dirty="0"/>
          </a:p>
        </p:txBody>
      </p:sp>
    </p:spTree>
    <p:extLst>
      <p:ext uri="{BB962C8B-B14F-4D97-AF65-F5344CB8AC3E}">
        <p14:creationId xmlns:p14="http://schemas.microsoft.com/office/powerpoint/2010/main" val="3615936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18</a:t>
            </a:fld>
            <a:endParaRPr lang="es-ES" dirty="0"/>
          </a:p>
        </p:txBody>
      </p:sp>
    </p:spTree>
    <p:extLst>
      <p:ext uri="{BB962C8B-B14F-4D97-AF65-F5344CB8AC3E}">
        <p14:creationId xmlns:p14="http://schemas.microsoft.com/office/powerpoint/2010/main" val="2215501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19</a:t>
            </a:fld>
            <a:endParaRPr lang="es-ES" dirty="0"/>
          </a:p>
        </p:txBody>
      </p:sp>
    </p:spTree>
    <p:extLst>
      <p:ext uri="{BB962C8B-B14F-4D97-AF65-F5344CB8AC3E}">
        <p14:creationId xmlns:p14="http://schemas.microsoft.com/office/powerpoint/2010/main" val="4066487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20</a:t>
            </a:fld>
            <a:endParaRPr lang="es-ES" dirty="0"/>
          </a:p>
        </p:txBody>
      </p:sp>
    </p:spTree>
    <p:extLst>
      <p:ext uri="{BB962C8B-B14F-4D97-AF65-F5344CB8AC3E}">
        <p14:creationId xmlns:p14="http://schemas.microsoft.com/office/powerpoint/2010/main" val="3054500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21</a:t>
            </a:fld>
            <a:endParaRPr lang="es-ES" dirty="0"/>
          </a:p>
        </p:txBody>
      </p:sp>
    </p:spTree>
    <p:extLst>
      <p:ext uri="{BB962C8B-B14F-4D97-AF65-F5344CB8AC3E}">
        <p14:creationId xmlns:p14="http://schemas.microsoft.com/office/powerpoint/2010/main" val="3434550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22</a:t>
            </a:fld>
            <a:endParaRPr lang="es-ES" dirty="0"/>
          </a:p>
        </p:txBody>
      </p:sp>
    </p:spTree>
    <p:extLst>
      <p:ext uri="{BB962C8B-B14F-4D97-AF65-F5344CB8AC3E}">
        <p14:creationId xmlns:p14="http://schemas.microsoft.com/office/powerpoint/2010/main" val="20472393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23</a:t>
            </a:fld>
            <a:endParaRPr lang="es-ES" dirty="0"/>
          </a:p>
        </p:txBody>
      </p:sp>
    </p:spTree>
    <p:extLst>
      <p:ext uri="{BB962C8B-B14F-4D97-AF65-F5344CB8AC3E}">
        <p14:creationId xmlns:p14="http://schemas.microsoft.com/office/powerpoint/2010/main" val="3377212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24</a:t>
            </a:fld>
            <a:endParaRPr lang="es-ES" dirty="0"/>
          </a:p>
        </p:txBody>
      </p:sp>
    </p:spTree>
    <p:extLst>
      <p:ext uri="{BB962C8B-B14F-4D97-AF65-F5344CB8AC3E}">
        <p14:creationId xmlns:p14="http://schemas.microsoft.com/office/powerpoint/2010/main" val="67943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25</a:t>
            </a:fld>
            <a:endParaRPr lang="es-ES" dirty="0"/>
          </a:p>
        </p:txBody>
      </p:sp>
    </p:spTree>
    <p:extLst>
      <p:ext uri="{BB962C8B-B14F-4D97-AF65-F5344CB8AC3E}">
        <p14:creationId xmlns:p14="http://schemas.microsoft.com/office/powerpoint/2010/main" val="4033882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26</a:t>
            </a:fld>
            <a:endParaRPr lang="es-ES" dirty="0"/>
          </a:p>
        </p:txBody>
      </p:sp>
    </p:spTree>
    <p:extLst>
      <p:ext uri="{BB962C8B-B14F-4D97-AF65-F5344CB8AC3E}">
        <p14:creationId xmlns:p14="http://schemas.microsoft.com/office/powerpoint/2010/main" val="3242290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27</a:t>
            </a:fld>
            <a:endParaRPr lang="es-ES" dirty="0"/>
          </a:p>
        </p:txBody>
      </p:sp>
    </p:spTree>
    <p:extLst>
      <p:ext uri="{BB962C8B-B14F-4D97-AF65-F5344CB8AC3E}">
        <p14:creationId xmlns:p14="http://schemas.microsoft.com/office/powerpoint/2010/main" val="12683887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28</a:t>
            </a:fld>
            <a:endParaRPr lang="es-ES" dirty="0"/>
          </a:p>
        </p:txBody>
      </p:sp>
    </p:spTree>
    <p:extLst>
      <p:ext uri="{BB962C8B-B14F-4D97-AF65-F5344CB8AC3E}">
        <p14:creationId xmlns:p14="http://schemas.microsoft.com/office/powerpoint/2010/main" val="3126133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29</a:t>
            </a:fld>
            <a:endParaRPr lang="es-ES" dirty="0"/>
          </a:p>
        </p:txBody>
      </p:sp>
    </p:spTree>
    <p:extLst>
      <p:ext uri="{BB962C8B-B14F-4D97-AF65-F5344CB8AC3E}">
        <p14:creationId xmlns:p14="http://schemas.microsoft.com/office/powerpoint/2010/main" val="9524326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30</a:t>
            </a:fld>
            <a:endParaRPr lang="es-ES" dirty="0"/>
          </a:p>
        </p:txBody>
      </p:sp>
    </p:spTree>
    <p:extLst>
      <p:ext uri="{BB962C8B-B14F-4D97-AF65-F5344CB8AC3E}">
        <p14:creationId xmlns:p14="http://schemas.microsoft.com/office/powerpoint/2010/main" val="4033947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31</a:t>
            </a:fld>
            <a:endParaRPr lang="es-ES" dirty="0"/>
          </a:p>
        </p:txBody>
      </p:sp>
    </p:spTree>
    <p:extLst>
      <p:ext uri="{BB962C8B-B14F-4D97-AF65-F5344CB8AC3E}">
        <p14:creationId xmlns:p14="http://schemas.microsoft.com/office/powerpoint/2010/main" val="25508200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32</a:t>
            </a:fld>
            <a:endParaRPr lang="es-ES" dirty="0"/>
          </a:p>
        </p:txBody>
      </p:sp>
    </p:spTree>
    <p:extLst>
      <p:ext uri="{BB962C8B-B14F-4D97-AF65-F5344CB8AC3E}">
        <p14:creationId xmlns:p14="http://schemas.microsoft.com/office/powerpoint/2010/main" val="2934572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Franschhoek  Open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33</a:t>
            </a:fld>
            <a:endParaRPr lang="es-ES" dirty="0"/>
          </a:p>
        </p:txBody>
      </p:sp>
    </p:spTree>
    <p:extLst>
      <p:ext uri="{BB962C8B-B14F-4D97-AF65-F5344CB8AC3E}">
        <p14:creationId xmlns:p14="http://schemas.microsoft.com/office/powerpoint/2010/main" val="19850127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34</a:t>
            </a:fld>
            <a:endParaRPr lang="es-ES" dirty="0"/>
          </a:p>
        </p:txBody>
      </p:sp>
    </p:spTree>
    <p:extLst>
      <p:ext uri="{BB962C8B-B14F-4D97-AF65-F5344CB8AC3E}">
        <p14:creationId xmlns:p14="http://schemas.microsoft.com/office/powerpoint/2010/main" val="18102303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35</a:t>
            </a:fld>
            <a:endParaRPr lang="es-ES" dirty="0"/>
          </a:p>
        </p:txBody>
      </p:sp>
    </p:spTree>
    <p:extLst>
      <p:ext uri="{BB962C8B-B14F-4D97-AF65-F5344CB8AC3E}">
        <p14:creationId xmlns:p14="http://schemas.microsoft.com/office/powerpoint/2010/main" val="5359692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36</a:t>
            </a:fld>
            <a:endParaRPr lang="es-ES" dirty="0"/>
          </a:p>
        </p:txBody>
      </p:sp>
    </p:spTree>
    <p:extLst>
      <p:ext uri="{BB962C8B-B14F-4D97-AF65-F5344CB8AC3E}">
        <p14:creationId xmlns:p14="http://schemas.microsoft.com/office/powerpoint/2010/main" val="32057470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37</a:t>
            </a:fld>
            <a:endParaRPr lang="es-ES" dirty="0"/>
          </a:p>
        </p:txBody>
      </p:sp>
    </p:spTree>
    <p:extLst>
      <p:ext uri="{BB962C8B-B14F-4D97-AF65-F5344CB8AC3E}">
        <p14:creationId xmlns:p14="http://schemas.microsoft.com/office/powerpoint/2010/main" val="35006135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38</a:t>
            </a:fld>
            <a:endParaRPr lang="es-ES" dirty="0"/>
          </a:p>
        </p:txBody>
      </p:sp>
    </p:spTree>
    <p:extLst>
      <p:ext uri="{BB962C8B-B14F-4D97-AF65-F5344CB8AC3E}">
        <p14:creationId xmlns:p14="http://schemas.microsoft.com/office/powerpoint/2010/main" val="6765883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39</a:t>
            </a:fld>
            <a:endParaRPr lang="es-ES" dirty="0"/>
          </a:p>
        </p:txBody>
      </p:sp>
    </p:spTree>
    <p:extLst>
      <p:ext uri="{BB962C8B-B14F-4D97-AF65-F5344CB8AC3E}">
        <p14:creationId xmlns:p14="http://schemas.microsoft.com/office/powerpoint/2010/main" val="13365672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40</a:t>
            </a:fld>
            <a:endParaRPr lang="es-ES" dirty="0"/>
          </a:p>
        </p:txBody>
      </p:sp>
    </p:spTree>
    <p:extLst>
      <p:ext uri="{BB962C8B-B14F-4D97-AF65-F5344CB8AC3E}">
        <p14:creationId xmlns:p14="http://schemas.microsoft.com/office/powerpoint/2010/main" val="30891500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41</a:t>
            </a:fld>
            <a:endParaRPr lang="es-ES" dirty="0"/>
          </a:p>
        </p:txBody>
      </p:sp>
    </p:spTree>
    <p:extLst>
      <p:ext uri="{BB962C8B-B14F-4D97-AF65-F5344CB8AC3E}">
        <p14:creationId xmlns:p14="http://schemas.microsoft.com/office/powerpoint/2010/main" val="27014190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42</a:t>
            </a:fld>
            <a:endParaRPr lang="es-ES" dirty="0"/>
          </a:p>
        </p:txBody>
      </p:sp>
    </p:spTree>
    <p:extLst>
      <p:ext uri="{BB962C8B-B14F-4D97-AF65-F5344CB8AC3E}">
        <p14:creationId xmlns:p14="http://schemas.microsoft.com/office/powerpoint/2010/main" val="10565702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43</a:t>
            </a:fld>
            <a:endParaRPr lang="es-ES" dirty="0"/>
          </a:p>
        </p:txBody>
      </p:sp>
    </p:spTree>
    <p:extLst>
      <p:ext uri="{BB962C8B-B14F-4D97-AF65-F5344CB8AC3E}">
        <p14:creationId xmlns:p14="http://schemas.microsoft.com/office/powerpoint/2010/main" val="2446921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44</a:t>
            </a:fld>
            <a:endParaRPr lang="es-ES" dirty="0"/>
          </a:p>
        </p:txBody>
      </p:sp>
    </p:spTree>
    <p:extLst>
      <p:ext uri="{BB962C8B-B14F-4D97-AF65-F5344CB8AC3E}">
        <p14:creationId xmlns:p14="http://schemas.microsoft.com/office/powerpoint/2010/main" val="3400951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45</a:t>
            </a:fld>
            <a:endParaRPr lang="es-ES" dirty="0"/>
          </a:p>
        </p:txBody>
      </p:sp>
    </p:spTree>
    <p:extLst>
      <p:ext uri="{BB962C8B-B14F-4D97-AF65-F5344CB8AC3E}">
        <p14:creationId xmlns:p14="http://schemas.microsoft.com/office/powerpoint/2010/main" val="38461554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46</a:t>
            </a:fld>
            <a:endParaRPr lang="es-ES" dirty="0"/>
          </a:p>
        </p:txBody>
      </p:sp>
    </p:spTree>
    <p:extLst>
      <p:ext uri="{BB962C8B-B14F-4D97-AF65-F5344CB8AC3E}">
        <p14:creationId xmlns:p14="http://schemas.microsoft.com/office/powerpoint/2010/main" val="3218113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47</a:t>
            </a:fld>
            <a:endParaRPr lang="es-ES" dirty="0"/>
          </a:p>
        </p:txBody>
      </p:sp>
    </p:spTree>
    <p:extLst>
      <p:ext uri="{BB962C8B-B14F-4D97-AF65-F5344CB8AC3E}">
        <p14:creationId xmlns:p14="http://schemas.microsoft.com/office/powerpoint/2010/main" val="31362367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48</a:t>
            </a:fld>
            <a:endParaRPr lang="es-ES" dirty="0"/>
          </a:p>
        </p:txBody>
      </p:sp>
    </p:spTree>
    <p:extLst>
      <p:ext uri="{BB962C8B-B14F-4D97-AF65-F5344CB8AC3E}">
        <p14:creationId xmlns:p14="http://schemas.microsoft.com/office/powerpoint/2010/main" val="4470666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Henk Scholtz’s Garden, Franschhoek</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49</a:t>
            </a:fld>
            <a:endParaRPr lang="es-ES" dirty="0"/>
          </a:p>
        </p:txBody>
      </p:sp>
    </p:spTree>
    <p:extLst>
      <p:ext uri="{BB962C8B-B14F-4D97-AF65-F5344CB8AC3E}">
        <p14:creationId xmlns:p14="http://schemas.microsoft.com/office/powerpoint/2010/main" val="37405350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51</a:t>
            </a:fld>
            <a:endParaRPr lang="es-ES" dirty="0"/>
          </a:p>
        </p:txBody>
      </p:sp>
    </p:spTree>
    <p:extLst>
      <p:ext uri="{BB962C8B-B14F-4D97-AF65-F5344CB8AC3E}">
        <p14:creationId xmlns:p14="http://schemas.microsoft.com/office/powerpoint/2010/main" val="26200967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52</a:t>
            </a:fld>
            <a:endParaRPr lang="es-ES" dirty="0"/>
          </a:p>
        </p:txBody>
      </p:sp>
    </p:spTree>
    <p:extLst>
      <p:ext uri="{BB962C8B-B14F-4D97-AF65-F5344CB8AC3E}">
        <p14:creationId xmlns:p14="http://schemas.microsoft.com/office/powerpoint/2010/main" val="29062987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Gardens.Aloe plicatilis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53</a:t>
            </a:fld>
            <a:endParaRPr lang="es-ES" dirty="0"/>
          </a:p>
        </p:txBody>
      </p:sp>
    </p:spTree>
    <p:extLst>
      <p:ext uri="{BB962C8B-B14F-4D97-AF65-F5344CB8AC3E}">
        <p14:creationId xmlns:p14="http://schemas.microsoft.com/office/powerpoint/2010/main" val="20706202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54</a:t>
            </a:fld>
            <a:endParaRPr lang="es-ES" dirty="0"/>
          </a:p>
        </p:txBody>
      </p:sp>
    </p:spTree>
    <p:extLst>
      <p:ext uri="{BB962C8B-B14F-4D97-AF65-F5344CB8AC3E}">
        <p14:creationId xmlns:p14="http://schemas.microsoft.com/office/powerpoint/2010/main" val="37125006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55</a:t>
            </a:fld>
            <a:endParaRPr lang="es-ES" dirty="0"/>
          </a:p>
        </p:txBody>
      </p:sp>
    </p:spTree>
    <p:extLst>
      <p:ext uri="{BB962C8B-B14F-4D97-AF65-F5344CB8AC3E}">
        <p14:creationId xmlns:p14="http://schemas.microsoft.com/office/powerpoint/2010/main" val="17448224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56</a:t>
            </a:fld>
            <a:endParaRPr lang="es-ES" dirty="0"/>
          </a:p>
        </p:txBody>
      </p:sp>
    </p:spTree>
    <p:extLst>
      <p:ext uri="{BB962C8B-B14F-4D97-AF65-F5344CB8AC3E}">
        <p14:creationId xmlns:p14="http://schemas.microsoft.com/office/powerpoint/2010/main" val="20493898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57</a:t>
            </a:fld>
            <a:endParaRPr lang="es-ES" dirty="0"/>
          </a:p>
        </p:txBody>
      </p:sp>
    </p:spTree>
    <p:extLst>
      <p:ext uri="{BB962C8B-B14F-4D97-AF65-F5344CB8AC3E}">
        <p14:creationId xmlns:p14="http://schemas.microsoft.com/office/powerpoint/2010/main" val="31889902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Gardens.-Denver Botanic Garden.-</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58</a:t>
            </a:fld>
            <a:endParaRPr lang="es-ES" dirty="0"/>
          </a:p>
        </p:txBody>
      </p:sp>
    </p:spTree>
    <p:extLst>
      <p:ext uri="{BB962C8B-B14F-4D97-AF65-F5344CB8AC3E}">
        <p14:creationId xmlns:p14="http://schemas.microsoft.com/office/powerpoint/2010/main" val="26017414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Gardens.-Denver Botanic Garden.-Alpine garden</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59</a:t>
            </a:fld>
            <a:endParaRPr lang="es-ES" dirty="0"/>
          </a:p>
        </p:txBody>
      </p:sp>
    </p:spTree>
    <p:extLst>
      <p:ext uri="{BB962C8B-B14F-4D97-AF65-F5344CB8AC3E}">
        <p14:creationId xmlns:p14="http://schemas.microsoft.com/office/powerpoint/2010/main" val="25371831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Gardens.-Denver Botanic Garden.-a</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60</a:t>
            </a:fld>
            <a:endParaRPr lang="es-ES" dirty="0"/>
          </a:p>
        </p:txBody>
      </p:sp>
    </p:spTree>
    <p:extLst>
      <p:ext uri="{BB962C8B-B14F-4D97-AF65-F5344CB8AC3E}">
        <p14:creationId xmlns:p14="http://schemas.microsoft.com/office/powerpoint/2010/main" val="36223329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Gardens.-Denver Botanic Garden.-</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61</a:t>
            </a:fld>
            <a:endParaRPr lang="es-ES" dirty="0"/>
          </a:p>
        </p:txBody>
      </p:sp>
    </p:spTree>
    <p:extLst>
      <p:ext uri="{BB962C8B-B14F-4D97-AF65-F5344CB8AC3E}">
        <p14:creationId xmlns:p14="http://schemas.microsoft.com/office/powerpoint/2010/main" val="10183398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Gardens.-Denver Botanic Garden.</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62</a:t>
            </a:fld>
            <a:endParaRPr lang="es-ES" dirty="0"/>
          </a:p>
        </p:txBody>
      </p:sp>
    </p:spTree>
    <p:extLst>
      <p:ext uri="{BB962C8B-B14F-4D97-AF65-F5344CB8AC3E}">
        <p14:creationId xmlns:p14="http://schemas.microsoft.com/office/powerpoint/2010/main" val="36355590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Gardens.-Denver Botanic Garden.-</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63</a:t>
            </a:fld>
            <a:endParaRPr lang="es-ES" dirty="0"/>
          </a:p>
        </p:txBody>
      </p:sp>
    </p:spTree>
    <p:extLst>
      <p:ext uri="{BB962C8B-B14F-4D97-AF65-F5344CB8AC3E}">
        <p14:creationId xmlns:p14="http://schemas.microsoft.com/office/powerpoint/2010/main" val="40230254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 Africa Gardens.-Denver Botanic Garden.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64</a:t>
            </a:fld>
            <a:endParaRPr lang="es-ES" dirty="0"/>
          </a:p>
        </p:txBody>
      </p:sp>
    </p:spTree>
    <p:extLst>
      <p:ext uri="{BB962C8B-B14F-4D97-AF65-F5344CB8AC3E}">
        <p14:creationId xmlns:p14="http://schemas.microsoft.com/office/powerpoint/2010/main" val="14420269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 Africa Gardens.-Denver Botanic Garden.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65</a:t>
            </a:fld>
            <a:endParaRPr lang="es-ES" dirty="0"/>
          </a:p>
        </p:txBody>
      </p:sp>
    </p:spTree>
    <p:extLst>
      <p:ext uri="{BB962C8B-B14F-4D97-AF65-F5344CB8AC3E}">
        <p14:creationId xmlns:p14="http://schemas.microsoft.com/office/powerpoint/2010/main" val="37321221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 Africa Gardens.-Denver Botanic Garden.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66</a:t>
            </a:fld>
            <a:endParaRPr lang="es-ES" dirty="0"/>
          </a:p>
        </p:txBody>
      </p:sp>
    </p:spTree>
    <p:extLst>
      <p:ext uri="{BB962C8B-B14F-4D97-AF65-F5344CB8AC3E}">
        <p14:creationId xmlns:p14="http://schemas.microsoft.com/office/powerpoint/2010/main" val="19852851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67</a:t>
            </a:fld>
            <a:endParaRPr lang="es-ES" dirty="0"/>
          </a:p>
        </p:txBody>
      </p:sp>
    </p:spTree>
    <p:extLst>
      <p:ext uri="{BB962C8B-B14F-4D97-AF65-F5344CB8AC3E}">
        <p14:creationId xmlns:p14="http://schemas.microsoft.com/office/powerpoint/2010/main" val="38920678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 Africa Gardens.-Denver Botanic Garden.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68</a:t>
            </a:fld>
            <a:endParaRPr lang="es-ES" dirty="0"/>
          </a:p>
        </p:txBody>
      </p:sp>
    </p:spTree>
    <p:extLst>
      <p:ext uri="{BB962C8B-B14F-4D97-AF65-F5344CB8AC3E}">
        <p14:creationId xmlns:p14="http://schemas.microsoft.com/office/powerpoint/2010/main" val="7661503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 Africa Gardens.-Denver Botanic Garden.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69</a:t>
            </a:fld>
            <a:endParaRPr lang="es-ES" dirty="0"/>
          </a:p>
        </p:txBody>
      </p:sp>
    </p:spTree>
    <p:extLst>
      <p:ext uri="{BB962C8B-B14F-4D97-AF65-F5344CB8AC3E}">
        <p14:creationId xmlns:p14="http://schemas.microsoft.com/office/powerpoint/2010/main" val="4310835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 Africa Gardens.</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70</a:t>
            </a:fld>
            <a:endParaRPr lang="es-ES" dirty="0"/>
          </a:p>
        </p:txBody>
      </p:sp>
    </p:spTree>
    <p:extLst>
      <p:ext uri="{BB962C8B-B14F-4D97-AF65-F5344CB8AC3E}">
        <p14:creationId xmlns:p14="http://schemas.microsoft.com/office/powerpoint/2010/main" val="533447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Gardens.-Leptospermum</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71</a:t>
            </a:fld>
            <a:endParaRPr lang="es-ES" dirty="0"/>
          </a:p>
        </p:txBody>
      </p:sp>
    </p:spTree>
    <p:extLst>
      <p:ext uri="{BB962C8B-B14F-4D97-AF65-F5344CB8AC3E}">
        <p14:creationId xmlns:p14="http://schemas.microsoft.com/office/powerpoint/2010/main" val="3532432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Gardens--Old Nectar</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72</a:t>
            </a:fld>
            <a:endParaRPr lang="es-ES" dirty="0"/>
          </a:p>
        </p:txBody>
      </p:sp>
    </p:spTree>
    <p:extLst>
      <p:ext uri="{BB962C8B-B14F-4D97-AF65-F5344CB8AC3E}">
        <p14:creationId xmlns:p14="http://schemas.microsoft.com/office/powerpoint/2010/main" val="42945161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Gardens.-Pond.-</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73</a:t>
            </a:fld>
            <a:endParaRPr lang="es-ES" dirty="0"/>
          </a:p>
        </p:txBody>
      </p:sp>
    </p:spTree>
    <p:extLst>
      <p:ext uri="{BB962C8B-B14F-4D97-AF65-F5344CB8AC3E}">
        <p14:creationId xmlns:p14="http://schemas.microsoft.com/office/powerpoint/2010/main" val="39697442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Gardens.-Soekershof</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76</a:t>
            </a:fld>
            <a:endParaRPr lang="es-ES" dirty="0"/>
          </a:p>
        </p:txBody>
      </p:sp>
    </p:spTree>
    <p:extLst>
      <p:ext uri="{BB962C8B-B14F-4D97-AF65-F5344CB8AC3E}">
        <p14:creationId xmlns:p14="http://schemas.microsoft.com/office/powerpoint/2010/main" val="26998624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Gardens.-Soekershof</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77</a:t>
            </a:fld>
            <a:endParaRPr lang="es-ES" dirty="0"/>
          </a:p>
        </p:txBody>
      </p:sp>
    </p:spTree>
    <p:extLst>
      <p:ext uri="{BB962C8B-B14F-4D97-AF65-F5344CB8AC3E}">
        <p14:creationId xmlns:p14="http://schemas.microsoft.com/office/powerpoint/2010/main" val="10584344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78</a:t>
            </a:fld>
            <a:endParaRPr lang="es-ES" dirty="0"/>
          </a:p>
        </p:txBody>
      </p:sp>
    </p:spTree>
    <p:extLst>
      <p:ext uri="{BB962C8B-B14F-4D97-AF65-F5344CB8AC3E}">
        <p14:creationId xmlns:p14="http://schemas.microsoft.com/office/powerpoint/2010/main" val="42884168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África Gardens</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79</a:t>
            </a:fld>
            <a:endParaRPr lang="es-ES" dirty="0"/>
          </a:p>
        </p:txBody>
      </p:sp>
    </p:spTree>
    <p:extLst>
      <p:ext uri="{BB962C8B-B14F-4D97-AF65-F5344CB8AC3E}">
        <p14:creationId xmlns:p14="http://schemas.microsoft.com/office/powerpoint/2010/main" val="35528002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90</a:t>
            </a:fld>
            <a:endParaRPr lang="es-ES" dirty="0"/>
          </a:p>
        </p:txBody>
      </p:sp>
    </p:spTree>
    <p:extLst>
      <p:ext uri="{BB962C8B-B14F-4D97-AF65-F5344CB8AC3E}">
        <p14:creationId xmlns:p14="http://schemas.microsoft.com/office/powerpoint/2010/main" val="14825818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91</a:t>
            </a:fld>
            <a:endParaRPr lang="es-ES" dirty="0"/>
          </a:p>
        </p:txBody>
      </p:sp>
    </p:spTree>
    <p:extLst>
      <p:ext uri="{BB962C8B-B14F-4D97-AF65-F5344CB8AC3E}">
        <p14:creationId xmlns:p14="http://schemas.microsoft.com/office/powerpoint/2010/main" val="11435277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92</a:t>
            </a:fld>
            <a:endParaRPr lang="es-ES" dirty="0"/>
          </a:p>
        </p:txBody>
      </p:sp>
    </p:spTree>
    <p:extLst>
      <p:ext uri="{BB962C8B-B14F-4D97-AF65-F5344CB8AC3E}">
        <p14:creationId xmlns:p14="http://schemas.microsoft.com/office/powerpoint/2010/main" val="39250128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93</a:t>
            </a:fld>
            <a:endParaRPr lang="es-ES" dirty="0"/>
          </a:p>
        </p:txBody>
      </p:sp>
    </p:spTree>
    <p:extLst>
      <p:ext uri="{BB962C8B-B14F-4D97-AF65-F5344CB8AC3E}">
        <p14:creationId xmlns:p14="http://schemas.microsoft.com/office/powerpoint/2010/main" val="38570494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94</a:t>
            </a:fld>
            <a:endParaRPr lang="es-ES" dirty="0"/>
          </a:p>
        </p:txBody>
      </p:sp>
    </p:spTree>
    <p:extLst>
      <p:ext uri="{BB962C8B-B14F-4D97-AF65-F5344CB8AC3E}">
        <p14:creationId xmlns:p14="http://schemas.microsoft.com/office/powerpoint/2010/main" val="11939112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95</a:t>
            </a:fld>
            <a:endParaRPr lang="es-ES" dirty="0"/>
          </a:p>
        </p:txBody>
      </p:sp>
    </p:spTree>
    <p:extLst>
      <p:ext uri="{BB962C8B-B14F-4D97-AF65-F5344CB8AC3E}">
        <p14:creationId xmlns:p14="http://schemas.microsoft.com/office/powerpoint/2010/main" val="41189543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96</a:t>
            </a:fld>
            <a:endParaRPr lang="es-ES" dirty="0"/>
          </a:p>
        </p:txBody>
      </p:sp>
    </p:spTree>
    <p:extLst>
      <p:ext uri="{BB962C8B-B14F-4D97-AF65-F5344CB8AC3E}">
        <p14:creationId xmlns:p14="http://schemas.microsoft.com/office/powerpoint/2010/main" val="79478170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97</a:t>
            </a:fld>
            <a:endParaRPr lang="es-ES" dirty="0"/>
          </a:p>
        </p:txBody>
      </p:sp>
    </p:spTree>
    <p:extLst>
      <p:ext uri="{BB962C8B-B14F-4D97-AF65-F5344CB8AC3E}">
        <p14:creationId xmlns:p14="http://schemas.microsoft.com/office/powerpoint/2010/main" val="12598264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98</a:t>
            </a:fld>
            <a:endParaRPr lang="es-ES" dirty="0"/>
          </a:p>
        </p:txBody>
      </p:sp>
    </p:spTree>
    <p:extLst>
      <p:ext uri="{BB962C8B-B14F-4D97-AF65-F5344CB8AC3E}">
        <p14:creationId xmlns:p14="http://schemas.microsoft.com/office/powerpoint/2010/main" val="29691578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99</a:t>
            </a:fld>
            <a:endParaRPr lang="es-ES" dirty="0"/>
          </a:p>
        </p:txBody>
      </p:sp>
    </p:spTree>
    <p:extLst>
      <p:ext uri="{BB962C8B-B14F-4D97-AF65-F5344CB8AC3E}">
        <p14:creationId xmlns:p14="http://schemas.microsoft.com/office/powerpoint/2010/main" val="22692355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100</a:t>
            </a:fld>
            <a:endParaRPr lang="es-ES" dirty="0"/>
          </a:p>
        </p:txBody>
      </p:sp>
    </p:spTree>
    <p:extLst>
      <p:ext uri="{BB962C8B-B14F-4D97-AF65-F5344CB8AC3E}">
        <p14:creationId xmlns:p14="http://schemas.microsoft.com/office/powerpoint/2010/main" val="20529147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101</a:t>
            </a:fld>
            <a:endParaRPr lang="es-ES" dirty="0"/>
          </a:p>
        </p:txBody>
      </p:sp>
    </p:spTree>
    <p:extLst>
      <p:ext uri="{BB962C8B-B14F-4D97-AF65-F5344CB8AC3E}">
        <p14:creationId xmlns:p14="http://schemas.microsoft.com/office/powerpoint/2010/main" val="400662702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102</a:t>
            </a:fld>
            <a:endParaRPr lang="es-ES" dirty="0"/>
          </a:p>
        </p:txBody>
      </p:sp>
    </p:spTree>
    <p:extLst>
      <p:ext uri="{BB962C8B-B14F-4D97-AF65-F5344CB8AC3E}">
        <p14:creationId xmlns:p14="http://schemas.microsoft.com/office/powerpoint/2010/main" val="32380397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Wild Seed Pod by Arthur Fata</a:t>
            </a:r>
          </a:p>
          <a:p>
            <a:r>
              <a:rPr lang="en-US" dirty="0"/>
              <a:t> </a:t>
            </a:r>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103</a:t>
            </a:fld>
            <a:endParaRPr lang="es-ES" dirty="0"/>
          </a:p>
        </p:txBody>
      </p:sp>
    </p:spTree>
    <p:extLst>
      <p:ext uri="{BB962C8B-B14F-4D97-AF65-F5344CB8AC3E}">
        <p14:creationId xmlns:p14="http://schemas.microsoft.com/office/powerpoint/2010/main" val="21114978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104</a:t>
            </a:fld>
            <a:endParaRPr lang="es-ES" dirty="0"/>
          </a:p>
        </p:txBody>
      </p:sp>
    </p:spTree>
    <p:extLst>
      <p:ext uri="{BB962C8B-B14F-4D97-AF65-F5344CB8AC3E}">
        <p14:creationId xmlns:p14="http://schemas.microsoft.com/office/powerpoint/2010/main" val="33342747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105</a:t>
            </a:fld>
            <a:endParaRPr lang="es-ES" dirty="0"/>
          </a:p>
        </p:txBody>
      </p:sp>
    </p:spTree>
    <p:extLst>
      <p:ext uri="{BB962C8B-B14F-4D97-AF65-F5344CB8AC3E}">
        <p14:creationId xmlns:p14="http://schemas.microsoft.com/office/powerpoint/2010/main" val="629411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106</a:t>
            </a:fld>
            <a:endParaRPr lang="es-ES" dirty="0"/>
          </a:p>
        </p:txBody>
      </p:sp>
    </p:spTree>
    <p:extLst>
      <p:ext uri="{BB962C8B-B14F-4D97-AF65-F5344CB8AC3E}">
        <p14:creationId xmlns:p14="http://schemas.microsoft.com/office/powerpoint/2010/main" val="36068302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107</a:t>
            </a:fld>
            <a:endParaRPr lang="es-ES" dirty="0"/>
          </a:p>
        </p:txBody>
      </p:sp>
    </p:spTree>
    <p:extLst>
      <p:ext uri="{BB962C8B-B14F-4D97-AF65-F5344CB8AC3E}">
        <p14:creationId xmlns:p14="http://schemas.microsoft.com/office/powerpoint/2010/main" val="41560870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p>
          <a:p>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108</a:t>
            </a:fld>
            <a:endParaRPr lang="es-ES" dirty="0"/>
          </a:p>
        </p:txBody>
      </p:sp>
    </p:spTree>
    <p:extLst>
      <p:ext uri="{BB962C8B-B14F-4D97-AF65-F5344CB8AC3E}">
        <p14:creationId xmlns:p14="http://schemas.microsoft.com/office/powerpoint/2010/main" val="23003950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109</a:t>
            </a:fld>
            <a:endParaRPr lang="es-ES" dirty="0"/>
          </a:p>
        </p:txBody>
      </p:sp>
    </p:spTree>
    <p:extLst>
      <p:ext uri="{BB962C8B-B14F-4D97-AF65-F5344CB8AC3E}">
        <p14:creationId xmlns:p14="http://schemas.microsoft.com/office/powerpoint/2010/main" val="14595650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110</a:t>
            </a:fld>
            <a:endParaRPr lang="es-ES" dirty="0"/>
          </a:p>
        </p:txBody>
      </p:sp>
    </p:spTree>
    <p:extLst>
      <p:ext uri="{BB962C8B-B14F-4D97-AF65-F5344CB8AC3E}">
        <p14:creationId xmlns:p14="http://schemas.microsoft.com/office/powerpoint/2010/main" val="24155405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111</a:t>
            </a:fld>
            <a:endParaRPr lang="es-ES" dirty="0"/>
          </a:p>
        </p:txBody>
      </p:sp>
    </p:spTree>
    <p:extLst>
      <p:ext uri="{BB962C8B-B14F-4D97-AF65-F5344CB8AC3E}">
        <p14:creationId xmlns:p14="http://schemas.microsoft.com/office/powerpoint/2010/main" val="5537273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112</a:t>
            </a:fld>
            <a:endParaRPr lang="es-ES" dirty="0"/>
          </a:p>
        </p:txBody>
      </p:sp>
    </p:spTree>
    <p:extLst>
      <p:ext uri="{BB962C8B-B14F-4D97-AF65-F5344CB8AC3E}">
        <p14:creationId xmlns:p14="http://schemas.microsoft.com/office/powerpoint/2010/main" val="20820471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113</a:t>
            </a:fld>
            <a:endParaRPr lang="es-ES" dirty="0"/>
          </a:p>
        </p:txBody>
      </p:sp>
    </p:spTree>
    <p:extLst>
      <p:ext uri="{BB962C8B-B14F-4D97-AF65-F5344CB8AC3E}">
        <p14:creationId xmlns:p14="http://schemas.microsoft.com/office/powerpoint/2010/main" val="37389315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114</a:t>
            </a:fld>
            <a:endParaRPr lang="es-ES" dirty="0"/>
          </a:p>
        </p:txBody>
      </p:sp>
    </p:spTree>
    <p:extLst>
      <p:ext uri="{BB962C8B-B14F-4D97-AF65-F5344CB8AC3E}">
        <p14:creationId xmlns:p14="http://schemas.microsoft.com/office/powerpoint/2010/main" val="13962573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115</a:t>
            </a:fld>
            <a:endParaRPr lang="es-ES" dirty="0"/>
          </a:p>
        </p:txBody>
      </p:sp>
    </p:spTree>
    <p:extLst>
      <p:ext uri="{BB962C8B-B14F-4D97-AF65-F5344CB8AC3E}">
        <p14:creationId xmlns:p14="http://schemas.microsoft.com/office/powerpoint/2010/main" val="307658862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116</a:t>
            </a:fld>
            <a:endParaRPr lang="es-ES" dirty="0"/>
          </a:p>
        </p:txBody>
      </p:sp>
    </p:spTree>
    <p:extLst>
      <p:ext uri="{BB962C8B-B14F-4D97-AF65-F5344CB8AC3E}">
        <p14:creationId xmlns:p14="http://schemas.microsoft.com/office/powerpoint/2010/main" val="67900403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117</a:t>
            </a:fld>
            <a:endParaRPr lang="es-ES" dirty="0"/>
          </a:p>
        </p:txBody>
      </p:sp>
    </p:spTree>
    <p:extLst>
      <p:ext uri="{BB962C8B-B14F-4D97-AF65-F5344CB8AC3E}">
        <p14:creationId xmlns:p14="http://schemas.microsoft.com/office/powerpoint/2010/main" val="144891511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118</a:t>
            </a:fld>
            <a:endParaRPr lang="es-ES" dirty="0"/>
          </a:p>
        </p:txBody>
      </p:sp>
    </p:spTree>
    <p:extLst>
      <p:ext uri="{BB962C8B-B14F-4D97-AF65-F5344CB8AC3E}">
        <p14:creationId xmlns:p14="http://schemas.microsoft.com/office/powerpoint/2010/main" val="310539538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119</a:t>
            </a:fld>
            <a:endParaRPr lang="es-ES" dirty="0"/>
          </a:p>
        </p:txBody>
      </p:sp>
    </p:spTree>
    <p:extLst>
      <p:ext uri="{BB962C8B-B14F-4D97-AF65-F5344CB8AC3E}">
        <p14:creationId xmlns:p14="http://schemas.microsoft.com/office/powerpoint/2010/main" val="22696539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120</a:t>
            </a:fld>
            <a:endParaRPr lang="es-ES" dirty="0"/>
          </a:p>
        </p:txBody>
      </p:sp>
    </p:spTree>
    <p:extLst>
      <p:ext uri="{BB962C8B-B14F-4D97-AF65-F5344CB8AC3E}">
        <p14:creationId xmlns:p14="http://schemas.microsoft.com/office/powerpoint/2010/main" val="23809434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121</a:t>
            </a:fld>
            <a:endParaRPr lang="es-ES" dirty="0"/>
          </a:p>
        </p:txBody>
      </p:sp>
    </p:spTree>
    <p:extLst>
      <p:ext uri="{BB962C8B-B14F-4D97-AF65-F5344CB8AC3E}">
        <p14:creationId xmlns:p14="http://schemas.microsoft.com/office/powerpoint/2010/main" val="23031411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122</a:t>
            </a:fld>
            <a:endParaRPr lang="es-ES" dirty="0"/>
          </a:p>
        </p:txBody>
      </p:sp>
    </p:spTree>
    <p:extLst>
      <p:ext uri="{BB962C8B-B14F-4D97-AF65-F5344CB8AC3E}">
        <p14:creationId xmlns:p14="http://schemas.microsoft.com/office/powerpoint/2010/main" val="34259534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Town.-Lobelia valida</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123</a:t>
            </a:fld>
            <a:endParaRPr lang="es-ES" dirty="0"/>
          </a:p>
        </p:txBody>
      </p:sp>
    </p:spTree>
    <p:extLst>
      <p:ext uri="{BB962C8B-B14F-4D97-AF65-F5344CB8AC3E}">
        <p14:creationId xmlns:p14="http://schemas.microsoft.com/office/powerpoint/2010/main" val="366615408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124</a:t>
            </a:fld>
            <a:endParaRPr lang="es-ES" dirty="0"/>
          </a:p>
        </p:txBody>
      </p:sp>
    </p:spTree>
    <p:extLst>
      <p:ext uri="{BB962C8B-B14F-4D97-AF65-F5344CB8AC3E}">
        <p14:creationId xmlns:p14="http://schemas.microsoft.com/office/powerpoint/2010/main" val="78277396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125</a:t>
            </a:fld>
            <a:endParaRPr lang="es-ES" dirty="0"/>
          </a:p>
        </p:txBody>
      </p:sp>
    </p:spTree>
    <p:extLst>
      <p:ext uri="{BB962C8B-B14F-4D97-AF65-F5344CB8AC3E}">
        <p14:creationId xmlns:p14="http://schemas.microsoft.com/office/powerpoint/2010/main" val="340735983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126</a:t>
            </a:fld>
            <a:endParaRPr lang="es-ES" dirty="0"/>
          </a:p>
        </p:txBody>
      </p:sp>
    </p:spTree>
    <p:extLst>
      <p:ext uri="{BB962C8B-B14F-4D97-AF65-F5344CB8AC3E}">
        <p14:creationId xmlns:p14="http://schemas.microsoft.com/office/powerpoint/2010/main" val="27327694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127</a:t>
            </a:fld>
            <a:endParaRPr lang="es-ES" dirty="0"/>
          </a:p>
        </p:txBody>
      </p:sp>
    </p:spTree>
    <p:extLst>
      <p:ext uri="{BB962C8B-B14F-4D97-AF65-F5344CB8AC3E}">
        <p14:creationId xmlns:p14="http://schemas.microsoft.com/office/powerpoint/2010/main" val="218552927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128</a:t>
            </a:fld>
            <a:endParaRPr lang="es-ES" dirty="0"/>
          </a:p>
        </p:txBody>
      </p:sp>
    </p:spTree>
    <p:extLst>
      <p:ext uri="{BB962C8B-B14F-4D97-AF65-F5344CB8AC3E}">
        <p14:creationId xmlns:p14="http://schemas.microsoft.com/office/powerpoint/2010/main" val="897302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129</a:t>
            </a:fld>
            <a:endParaRPr lang="es-ES" dirty="0"/>
          </a:p>
        </p:txBody>
      </p:sp>
    </p:spTree>
    <p:extLst>
      <p:ext uri="{BB962C8B-B14F-4D97-AF65-F5344CB8AC3E}">
        <p14:creationId xmlns:p14="http://schemas.microsoft.com/office/powerpoint/2010/main" val="325427115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130</a:t>
            </a:fld>
            <a:endParaRPr lang="es-ES" dirty="0"/>
          </a:p>
        </p:txBody>
      </p:sp>
    </p:spTree>
    <p:extLst>
      <p:ext uri="{BB962C8B-B14F-4D97-AF65-F5344CB8AC3E}">
        <p14:creationId xmlns:p14="http://schemas.microsoft.com/office/powerpoint/2010/main" val="363300704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131</a:t>
            </a:fld>
            <a:endParaRPr lang="es-ES" dirty="0"/>
          </a:p>
        </p:txBody>
      </p:sp>
    </p:spTree>
    <p:extLst>
      <p:ext uri="{BB962C8B-B14F-4D97-AF65-F5344CB8AC3E}">
        <p14:creationId xmlns:p14="http://schemas.microsoft.com/office/powerpoint/2010/main" val="141738907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132</a:t>
            </a:fld>
            <a:endParaRPr lang="es-ES" dirty="0"/>
          </a:p>
        </p:txBody>
      </p:sp>
    </p:spTree>
    <p:extLst>
      <p:ext uri="{BB962C8B-B14F-4D97-AF65-F5344CB8AC3E}">
        <p14:creationId xmlns:p14="http://schemas.microsoft.com/office/powerpoint/2010/main" val="411104685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133</a:t>
            </a:fld>
            <a:endParaRPr lang="es-ES" dirty="0"/>
          </a:p>
        </p:txBody>
      </p:sp>
    </p:spTree>
    <p:extLst>
      <p:ext uri="{BB962C8B-B14F-4D97-AF65-F5344CB8AC3E}">
        <p14:creationId xmlns:p14="http://schemas.microsoft.com/office/powerpoint/2010/main" val="17702261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134</a:t>
            </a:fld>
            <a:endParaRPr lang="es-ES" dirty="0"/>
          </a:p>
        </p:txBody>
      </p:sp>
    </p:spTree>
    <p:extLst>
      <p:ext uri="{BB962C8B-B14F-4D97-AF65-F5344CB8AC3E}">
        <p14:creationId xmlns:p14="http://schemas.microsoft.com/office/powerpoint/2010/main" val="200772035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135</a:t>
            </a:fld>
            <a:endParaRPr lang="es-ES" dirty="0"/>
          </a:p>
        </p:txBody>
      </p:sp>
    </p:spTree>
    <p:extLst>
      <p:ext uri="{BB962C8B-B14F-4D97-AF65-F5344CB8AC3E}">
        <p14:creationId xmlns:p14="http://schemas.microsoft.com/office/powerpoint/2010/main" val="21168673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136</a:t>
            </a:fld>
            <a:endParaRPr lang="es-ES" dirty="0"/>
          </a:p>
        </p:txBody>
      </p:sp>
    </p:spTree>
    <p:extLst>
      <p:ext uri="{BB962C8B-B14F-4D97-AF65-F5344CB8AC3E}">
        <p14:creationId xmlns:p14="http://schemas.microsoft.com/office/powerpoint/2010/main" val="409086194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137</a:t>
            </a:fld>
            <a:endParaRPr lang="es-ES" dirty="0"/>
          </a:p>
        </p:txBody>
      </p:sp>
    </p:spTree>
    <p:extLst>
      <p:ext uri="{BB962C8B-B14F-4D97-AF65-F5344CB8AC3E}">
        <p14:creationId xmlns:p14="http://schemas.microsoft.com/office/powerpoint/2010/main" val="14753300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138</a:t>
            </a:fld>
            <a:endParaRPr lang="es-ES" dirty="0"/>
          </a:p>
        </p:txBody>
      </p:sp>
    </p:spTree>
    <p:extLst>
      <p:ext uri="{BB962C8B-B14F-4D97-AF65-F5344CB8AC3E}">
        <p14:creationId xmlns:p14="http://schemas.microsoft.com/office/powerpoint/2010/main" val="170109053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139</a:t>
            </a:fld>
            <a:endParaRPr lang="es-ES" dirty="0"/>
          </a:p>
        </p:txBody>
      </p:sp>
    </p:spTree>
    <p:extLst>
      <p:ext uri="{BB962C8B-B14F-4D97-AF65-F5344CB8AC3E}">
        <p14:creationId xmlns:p14="http://schemas.microsoft.com/office/powerpoint/2010/main" val="397179811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140</a:t>
            </a:fld>
            <a:endParaRPr lang="es-ES" dirty="0"/>
          </a:p>
        </p:txBody>
      </p:sp>
    </p:spTree>
    <p:extLst>
      <p:ext uri="{BB962C8B-B14F-4D97-AF65-F5344CB8AC3E}">
        <p14:creationId xmlns:p14="http://schemas.microsoft.com/office/powerpoint/2010/main" val="291380161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141</a:t>
            </a:fld>
            <a:endParaRPr lang="es-ES" dirty="0"/>
          </a:p>
        </p:txBody>
      </p:sp>
    </p:spTree>
    <p:extLst>
      <p:ext uri="{BB962C8B-B14F-4D97-AF65-F5344CB8AC3E}">
        <p14:creationId xmlns:p14="http://schemas.microsoft.com/office/powerpoint/2010/main" val="131017632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142</a:t>
            </a:fld>
            <a:endParaRPr lang="es-ES" dirty="0"/>
          </a:p>
        </p:txBody>
      </p:sp>
    </p:spTree>
    <p:extLst>
      <p:ext uri="{BB962C8B-B14F-4D97-AF65-F5344CB8AC3E}">
        <p14:creationId xmlns:p14="http://schemas.microsoft.com/office/powerpoint/2010/main" val="218113786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143</a:t>
            </a:fld>
            <a:endParaRPr lang="es-ES" dirty="0"/>
          </a:p>
        </p:txBody>
      </p:sp>
    </p:spTree>
    <p:extLst>
      <p:ext uri="{BB962C8B-B14F-4D97-AF65-F5344CB8AC3E}">
        <p14:creationId xmlns:p14="http://schemas.microsoft.com/office/powerpoint/2010/main" val="90967061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144</a:t>
            </a:fld>
            <a:endParaRPr lang="es-ES" dirty="0"/>
          </a:p>
        </p:txBody>
      </p:sp>
    </p:spTree>
    <p:extLst>
      <p:ext uri="{BB962C8B-B14F-4D97-AF65-F5344CB8AC3E}">
        <p14:creationId xmlns:p14="http://schemas.microsoft.com/office/powerpoint/2010/main" val="425678994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145</a:t>
            </a:fld>
            <a:endParaRPr lang="es-ES" dirty="0"/>
          </a:p>
        </p:txBody>
      </p:sp>
    </p:spTree>
    <p:extLst>
      <p:ext uri="{BB962C8B-B14F-4D97-AF65-F5344CB8AC3E}">
        <p14:creationId xmlns:p14="http://schemas.microsoft.com/office/powerpoint/2010/main" val="121123693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146</a:t>
            </a:fld>
            <a:endParaRPr lang="es-ES" dirty="0"/>
          </a:p>
        </p:txBody>
      </p:sp>
    </p:spTree>
    <p:extLst>
      <p:ext uri="{BB962C8B-B14F-4D97-AF65-F5344CB8AC3E}">
        <p14:creationId xmlns:p14="http://schemas.microsoft.com/office/powerpoint/2010/main" val="377803680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147</a:t>
            </a:fld>
            <a:endParaRPr lang="es-ES" dirty="0"/>
          </a:p>
        </p:txBody>
      </p:sp>
    </p:spTree>
    <p:extLst>
      <p:ext uri="{BB962C8B-B14F-4D97-AF65-F5344CB8AC3E}">
        <p14:creationId xmlns:p14="http://schemas.microsoft.com/office/powerpoint/2010/main" val="130841881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148</a:t>
            </a:fld>
            <a:endParaRPr lang="es-ES" dirty="0"/>
          </a:p>
        </p:txBody>
      </p:sp>
    </p:spTree>
    <p:extLst>
      <p:ext uri="{BB962C8B-B14F-4D97-AF65-F5344CB8AC3E}">
        <p14:creationId xmlns:p14="http://schemas.microsoft.com/office/powerpoint/2010/main" val="56648373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149</a:t>
            </a:fld>
            <a:endParaRPr lang="es-ES" dirty="0"/>
          </a:p>
        </p:txBody>
      </p:sp>
    </p:spTree>
    <p:extLst>
      <p:ext uri="{BB962C8B-B14F-4D97-AF65-F5344CB8AC3E}">
        <p14:creationId xmlns:p14="http://schemas.microsoft.com/office/powerpoint/2010/main" val="128272746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150</a:t>
            </a:fld>
            <a:endParaRPr lang="es-ES" dirty="0"/>
          </a:p>
        </p:txBody>
      </p:sp>
    </p:spTree>
    <p:extLst>
      <p:ext uri="{BB962C8B-B14F-4D97-AF65-F5344CB8AC3E}">
        <p14:creationId xmlns:p14="http://schemas.microsoft.com/office/powerpoint/2010/main" val="92224510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151</a:t>
            </a:fld>
            <a:endParaRPr lang="es-ES" dirty="0"/>
          </a:p>
        </p:txBody>
      </p:sp>
    </p:spTree>
    <p:extLst>
      <p:ext uri="{BB962C8B-B14F-4D97-AF65-F5344CB8AC3E}">
        <p14:creationId xmlns:p14="http://schemas.microsoft.com/office/powerpoint/2010/main" val="213344112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152</a:t>
            </a:fld>
            <a:endParaRPr lang="es-ES" dirty="0"/>
          </a:p>
        </p:txBody>
      </p:sp>
    </p:spTree>
    <p:extLst>
      <p:ext uri="{BB962C8B-B14F-4D97-AF65-F5344CB8AC3E}">
        <p14:creationId xmlns:p14="http://schemas.microsoft.com/office/powerpoint/2010/main" val="50829595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153</a:t>
            </a:fld>
            <a:endParaRPr lang="es-ES" dirty="0"/>
          </a:p>
        </p:txBody>
      </p:sp>
    </p:spTree>
    <p:extLst>
      <p:ext uri="{BB962C8B-B14F-4D97-AF65-F5344CB8AC3E}">
        <p14:creationId xmlns:p14="http://schemas.microsoft.com/office/powerpoint/2010/main" val="124660889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154</a:t>
            </a:fld>
            <a:endParaRPr lang="es-ES" dirty="0"/>
          </a:p>
        </p:txBody>
      </p:sp>
    </p:spTree>
    <p:extLst>
      <p:ext uri="{BB962C8B-B14F-4D97-AF65-F5344CB8AC3E}">
        <p14:creationId xmlns:p14="http://schemas.microsoft.com/office/powerpoint/2010/main" val="321062575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155</a:t>
            </a:fld>
            <a:endParaRPr lang="es-ES" dirty="0"/>
          </a:p>
        </p:txBody>
      </p:sp>
    </p:spTree>
    <p:extLst>
      <p:ext uri="{BB962C8B-B14F-4D97-AF65-F5344CB8AC3E}">
        <p14:creationId xmlns:p14="http://schemas.microsoft.com/office/powerpoint/2010/main" val="64521658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156</a:t>
            </a:fld>
            <a:endParaRPr lang="es-ES" dirty="0"/>
          </a:p>
        </p:txBody>
      </p:sp>
    </p:spTree>
    <p:extLst>
      <p:ext uri="{BB962C8B-B14F-4D97-AF65-F5344CB8AC3E}">
        <p14:creationId xmlns:p14="http://schemas.microsoft.com/office/powerpoint/2010/main" val="70244938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157</a:t>
            </a:fld>
            <a:endParaRPr lang="es-ES" dirty="0"/>
          </a:p>
        </p:txBody>
      </p:sp>
    </p:spTree>
    <p:extLst>
      <p:ext uri="{BB962C8B-B14F-4D97-AF65-F5344CB8AC3E}">
        <p14:creationId xmlns:p14="http://schemas.microsoft.com/office/powerpoint/2010/main" val="97139907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158</a:t>
            </a:fld>
            <a:endParaRPr lang="es-ES" dirty="0"/>
          </a:p>
        </p:txBody>
      </p:sp>
    </p:spTree>
    <p:extLst>
      <p:ext uri="{BB962C8B-B14F-4D97-AF65-F5344CB8AC3E}">
        <p14:creationId xmlns:p14="http://schemas.microsoft.com/office/powerpoint/2010/main" val="94936106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159</a:t>
            </a:fld>
            <a:endParaRPr lang="es-ES" dirty="0"/>
          </a:p>
        </p:txBody>
      </p:sp>
    </p:spTree>
    <p:extLst>
      <p:ext uri="{BB962C8B-B14F-4D97-AF65-F5344CB8AC3E}">
        <p14:creationId xmlns:p14="http://schemas.microsoft.com/office/powerpoint/2010/main" val="417071468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160</a:t>
            </a:fld>
            <a:endParaRPr lang="es-ES" dirty="0"/>
          </a:p>
        </p:txBody>
      </p:sp>
    </p:spTree>
    <p:extLst>
      <p:ext uri="{BB962C8B-B14F-4D97-AF65-F5344CB8AC3E}">
        <p14:creationId xmlns:p14="http://schemas.microsoft.com/office/powerpoint/2010/main" val="405379072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161</a:t>
            </a:fld>
            <a:endParaRPr lang="es-ES" dirty="0"/>
          </a:p>
        </p:txBody>
      </p:sp>
    </p:spTree>
    <p:extLst>
      <p:ext uri="{BB962C8B-B14F-4D97-AF65-F5344CB8AC3E}">
        <p14:creationId xmlns:p14="http://schemas.microsoft.com/office/powerpoint/2010/main" val="404002224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Kirstenbosch National Botanical Garden  in Cape Town.-</a:t>
            </a:r>
            <a:endParaRPr lang="es-ES" dirty="0"/>
          </a:p>
        </p:txBody>
      </p:sp>
      <p:sp>
        <p:nvSpPr>
          <p:cNvPr id="4" name="3 Marcador de número de diapositiva"/>
          <p:cNvSpPr>
            <a:spLocks noGrp="1"/>
          </p:cNvSpPr>
          <p:nvPr>
            <p:ph type="sldNum" sz="quarter" idx="10"/>
          </p:nvPr>
        </p:nvSpPr>
        <p:spPr/>
        <p:txBody>
          <a:bodyPr/>
          <a:lstStyle/>
          <a:p>
            <a:fld id="{5C5CA54F-B85A-42C1-B113-E06504BC7A61}" type="slidenum">
              <a:rPr lang="es-ES" smtClean="0"/>
              <a:t>162</a:t>
            </a:fld>
            <a:endParaRPr lang="es-ES" dirty="0"/>
          </a:p>
        </p:txBody>
      </p:sp>
    </p:spTree>
    <p:extLst>
      <p:ext uri="{BB962C8B-B14F-4D97-AF65-F5344CB8AC3E}">
        <p14:creationId xmlns:p14="http://schemas.microsoft.com/office/powerpoint/2010/main" val="3325077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54.jpg"/><Relationship Id="rId4" Type="http://schemas.openxmlformats.org/officeDocument/2006/relationships/image" Target="../media/image53.jpg"/></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5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6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 Id="rId5" Type="http://schemas.openxmlformats.org/officeDocument/2006/relationships/image" Target="../media/image87.jpg"/><Relationship Id="rId4" Type="http://schemas.openxmlformats.org/officeDocument/2006/relationships/image" Target="../media/image86.jpg"/></Relationships>
</file>

<file path=ppt/slides/_rels/slide7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91.jpg"/><Relationship Id="rId5" Type="http://schemas.openxmlformats.org/officeDocument/2006/relationships/image" Target="../media/image90.png"/><Relationship Id="rId4" Type="http://schemas.openxmlformats.org/officeDocument/2006/relationships/image" Target="../media/image89.jpg"/></Relationships>
</file>

<file path=ppt/slides/_rels/slide7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upload.wikimedia.org/wikipedia/commons/a/a9/Arthur_Fata_-_Wild_Seed_Pod.JPG" TargetMode="External"/><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110.jpeg"/><Relationship Id="rId5" Type="http://schemas.openxmlformats.org/officeDocument/2006/relationships/hyperlink" Target="//upload.wikimedia.org/wikipedia/commons/1/15/2006_02_Kirstenbosch_01.JPG" TargetMode="External"/><Relationship Id="rId4" Type="http://schemas.openxmlformats.org/officeDocument/2006/relationships/image" Target="../media/image109.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39.jpg"/></Relationships>
</file>

<file path=ppt/slides/_rels/slide132.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33.xml"/><Relationship Id="rId1" Type="http://schemas.openxmlformats.org/officeDocument/2006/relationships/slideLayout" Target="../slideLayouts/slideLayout7.xml"/><Relationship Id="rId4" Type="http://schemas.openxmlformats.org/officeDocument/2006/relationships/image" Target="../media/image158.jpg"/></Relationships>
</file>

<file path=ppt/slides/_rels/slide150.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36.xml"/><Relationship Id="rId1" Type="http://schemas.openxmlformats.org/officeDocument/2006/relationships/slideLayout" Target="../slideLayouts/slideLayout7.xml"/><Relationship Id="rId4" Type="http://schemas.openxmlformats.org/officeDocument/2006/relationships/image" Target="../media/image162.jpg"/></Relationships>
</file>

<file path=ppt/slides/_rels/slide153.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140.xml"/><Relationship Id="rId1" Type="http://schemas.openxmlformats.org/officeDocument/2006/relationships/slideLayout" Target="../slideLayouts/slideLayout7.xml"/><Relationship Id="rId4" Type="http://schemas.openxmlformats.org/officeDocument/2006/relationships/image" Target="../media/image167.jpg"/></Relationships>
</file>

<file path=ppt/slides/_rels/slide157.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83078"/>
            <a:ext cx="6534472" cy="3449978"/>
          </a:xfrm>
        </p:spPr>
        <p:txBody>
          <a:bodyPr>
            <a:normAutofit fontScale="90000"/>
          </a:bodyPr>
          <a:lstStyle/>
          <a:p>
            <a:r>
              <a:rPr lang="es-ES" sz="3600" dirty="0"/>
              <a:t>AFRICA.-LA VUELTA AL MUNDO EN 385 JARDINES.-SUDAFRICA.-</a:t>
            </a:r>
            <a:r>
              <a:rPr lang="es-ES" sz="3100" dirty="0"/>
              <a:t>Franschhoek  Open Gardens.-South África Gardens.-</a:t>
            </a:r>
            <a:r>
              <a:rPr lang="en-US" sz="3100" dirty="0"/>
              <a:t>Kirstenbosch National Botanical Garden  in Cape Town.-</a:t>
            </a:r>
            <a:endParaRPr lang="es-ES" sz="3100" dirty="0"/>
          </a:p>
        </p:txBody>
      </p:sp>
      <p:sp>
        <p:nvSpPr>
          <p:cNvPr id="3" name="2 Subtítulo"/>
          <p:cNvSpPr>
            <a:spLocks noGrp="1"/>
          </p:cNvSpPr>
          <p:nvPr>
            <p:ph type="subTitle" idx="1"/>
          </p:nvPr>
        </p:nvSpPr>
        <p:spPr>
          <a:xfrm>
            <a:off x="2195736" y="5003322"/>
            <a:ext cx="5616624" cy="1371600"/>
          </a:xfrm>
        </p:spPr>
        <p:txBody>
          <a:bodyPr>
            <a:normAutofit fontScale="77500" lnSpcReduction="20000"/>
          </a:bodyPr>
          <a:lstStyle/>
          <a:p>
            <a:r>
              <a:rPr lang="es-ES" dirty="0"/>
              <a:t>Selección de textos y fotografías por</a:t>
            </a:r>
          </a:p>
          <a:p>
            <a:r>
              <a:rPr lang="es-ES" sz="2800" dirty="0"/>
              <a:t>JOSE ELIAS BONELLS</a:t>
            </a:r>
          </a:p>
          <a:p>
            <a:r>
              <a:rPr lang="es-ES" sz="2800" dirty="0"/>
              <a:t> sangalewa - áfrica .-Haz click</a:t>
            </a:r>
          </a:p>
          <a:p>
            <a:r>
              <a:rPr lang="es-ES" sz="2800" dirty="0"/>
              <a:t> </a:t>
            </a:r>
          </a:p>
        </p:txBody>
      </p:sp>
      <p:pic>
        <p:nvPicPr>
          <p:cNvPr id="5" name="sangalewa - afric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00392" y="6021288"/>
            <a:ext cx="609600" cy="609600"/>
          </a:xfrm>
          <a:prstGeom prst="rect">
            <a:avLst/>
          </a:prstGeom>
        </p:spPr>
      </p:pic>
    </p:spTree>
    <p:extLst>
      <p:ext uri="{BB962C8B-B14F-4D97-AF65-F5344CB8AC3E}">
        <p14:creationId xmlns:p14="http://schemas.microsoft.com/office/powerpoint/2010/main" val="366780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61" showWhenStopped="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Franschhoek  Open Gardens</a:t>
            </a:r>
          </a:p>
        </p:txBody>
      </p:sp>
      <p:sp>
        <p:nvSpPr>
          <p:cNvPr id="3" name="2 Marcador de contenido"/>
          <p:cNvSpPr>
            <a:spLocks noGrp="1"/>
          </p:cNvSpPr>
          <p:nvPr>
            <p:ph sz="quarter" idx="1"/>
          </p:nvPr>
        </p:nvSpPr>
        <p:spPr/>
        <p:txBody>
          <a:bodyPr/>
          <a:lstStyle/>
          <a:p>
            <a:r>
              <a:rPr lang="es-ES" dirty="0"/>
              <a:t>Franschhoek Lions Club, cada año, elige entre Franschhoeks más bellos jardines para abrirlos al público durante un fin de semana.  </a:t>
            </a:r>
          </a:p>
          <a:p>
            <a:r>
              <a:rPr lang="es-ES" dirty="0"/>
              <a:t>El festival, llamado Franschhoek Open Gardens, a continuación, exhibe 10 de sus jardines más espectaculares para nuestro placer visual, en los albores del verano sudafricano. </a:t>
            </a:r>
          </a:p>
          <a:p>
            <a:r>
              <a:rPr lang="es-ES" dirty="0"/>
              <a:t>Jardines en el programa, varían de pequeños, medianos y de jardines indígenas a jardines granja e incluso famosos jardines de  fincas vinícolas. </a:t>
            </a:r>
          </a:p>
          <a:p>
            <a:endParaRPr lang="es-ES" dirty="0"/>
          </a:p>
          <a:p>
            <a:endParaRPr lang="es-ES" dirty="0"/>
          </a:p>
        </p:txBody>
      </p:sp>
    </p:spTree>
    <p:extLst>
      <p:ext uri="{BB962C8B-B14F-4D97-AF65-F5344CB8AC3E}">
        <p14:creationId xmlns:p14="http://schemas.microsoft.com/office/powerpoint/2010/main" val="2165789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Franschhoek es una pequeña ciudad en la provincia del Cabo Occidental y uno de los pueblos más antiguos de la República de Sudáfrica .</a:t>
            </a:r>
          </a:p>
          <a:p>
            <a:r>
              <a:rPr lang="es-ES" dirty="0"/>
              <a:t> Está a unos 75 kilómetros de Ciudad del Cabo y tiene una población de 15.353. </a:t>
            </a:r>
          </a:p>
          <a:p>
            <a:r>
              <a:rPr lang="es-ES" dirty="0"/>
              <a:t>Desde el año 2000 se ha incorporado en Stellenbosch Municipio.</a:t>
            </a:r>
          </a:p>
          <a:p>
            <a:r>
              <a:rPr lang="es-ES" dirty="0"/>
              <a:t>Franschhoek se destaca por tener algunos de los mejores restaurantes en el país dentro de sus fronteras tranquilas. </a:t>
            </a:r>
          </a:p>
          <a:p>
            <a:r>
              <a:rPr lang="es-ES" dirty="0"/>
              <a:t>Este hecho, unido a la fuerte cultura del vino, y prístina belleza natural y arquitectónica, ha hecho Franschhoek en lo que muchos describen como el "alimento y capital del vino" de Sudáfrica.</a:t>
            </a:r>
          </a:p>
        </p:txBody>
      </p:sp>
    </p:spTree>
    <p:extLst>
      <p:ext uri="{BB962C8B-B14F-4D97-AF65-F5344CB8AC3E}">
        <p14:creationId xmlns:p14="http://schemas.microsoft.com/office/powerpoint/2010/main" val="3020224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57028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50534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215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88428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935689"/>
          </a:xfrm>
          <a:prstGeom prst="rect">
            <a:avLst/>
          </a:prstGeom>
        </p:spPr>
      </p:pic>
    </p:spTree>
    <p:extLst>
      <p:ext uri="{BB962C8B-B14F-4D97-AF65-F5344CB8AC3E}">
        <p14:creationId xmlns:p14="http://schemas.microsoft.com/office/powerpoint/2010/main" val="1656757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1361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929704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02"/>
            <a:ext cx="458762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5607"/>
            <a:ext cx="4574232" cy="6858000"/>
          </a:xfrm>
          <a:prstGeom prst="rect">
            <a:avLst/>
          </a:prstGeom>
        </p:spPr>
      </p:pic>
    </p:spTree>
    <p:extLst>
      <p:ext uri="{BB962C8B-B14F-4D97-AF65-F5344CB8AC3E}">
        <p14:creationId xmlns:p14="http://schemas.microsoft.com/office/powerpoint/2010/main" val="610759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2693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3070496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19897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9144000" cy="6871447"/>
          </a:xfrm>
          <a:prstGeom prst="rect">
            <a:avLst/>
          </a:prstGeom>
        </p:spPr>
      </p:pic>
    </p:spTree>
    <p:extLst>
      <p:ext uri="{BB962C8B-B14F-4D97-AF65-F5344CB8AC3E}">
        <p14:creationId xmlns:p14="http://schemas.microsoft.com/office/powerpoint/2010/main" val="1341443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333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5191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63726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7701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81214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6373" y="15189"/>
            <a:ext cx="4587627" cy="6858000"/>
          </a:xfrm>
          <a:prstGeom prst="rect">
            <a:avLst/>
          </a:prstGeom>
        </p:spPr>
      </p:pic>
    </p:spTree>
    <p:extLst>
      <p:ext uri="{BB962C8B-B14F-4D97-AF65-F5344CB8AC3E}">
        <p14:creationId xmlns:p14="http://schemas.microsoft.com/office/powerpoint/2010/main" val="2183329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90"/>
            <a:ext cx="4587627"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7627" y="21668"/>
            <a:ext cx="4574232" cy="6858000"/>
          </a:xfrm>
          <a:prstGeom prst="rect">
            <a:avLst/>
          </a:prstGeom>
        </p:spPr>
      </p:pic>
    </p:spTree>
    <p:extLst>
      <p:ext uri="{BB962C8B-B14F-4D97-AF65-F5344CB8AC3E}">
        <p14:creationId xmlns:p14="http://schemas.microsoft.com/office/powerpoint/2010/main" val="2394042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89666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4782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70688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152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84040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91859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5977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 y="0"/>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5828" y="0"/>
            <a:ext cx="4574232" cy="6858000"/>
          </a:xfrm>
          <a:prstGeom prst="rect">
            <a:avLst/>
          </a:prstGeom>
        </p:spPr>
      </p:pic>
    </p:spTree>
    <p:extLst>
      <p:ext uri="{BB962C8B-B14F-4D97-AF65-F5344CB8AC3E}">
        <p14:creationId xmlns:p14="http://schemas.microsoft.com/office/powerpoint/2010/main" val="62890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92922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06155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180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70402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379"/>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9229" y="0"/>
            <a:ext cx="4574232" cy="6858000"/>
          </a:xfrm>
          <a:prstGeom prst="rect">
            <a:avLst/>
          </a:prstGeom>
        </p:spPr>
      </p:pic>
    </p:spTree>
    <p:extLst>
      <p:ext uri="{BB962C8B-B14F-4D97-AF65-F5344CB8AC3E}">
        <p14:creationId xmlns:p14="http://schemas.microsoft.com/office/powerpoint/2010/main" val="2124203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2879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07943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09872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5169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378093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31065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61610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4818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202118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558307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82375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373381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64502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4232" cy="6858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7115"/>
          <a:stretch/>
        </p:blipFill>
        <p:spPr>
          <a:xfrm>
            <a:off x="0" y="3645023"/>
            <a:ext cx="4572000" cy="3212977"/>
          </a:xfrm>
          <a:prstGeom prst="rect">
            <a:avLst/>
          </a:prstGeom>
        </p:spPr>
      </p:pic>
    </p:spTree>
    <p:extLst>
      <p:ext uri="{BB962C8B-B14F-4D97-AF65-F5344CB8AC3E}">
        <p14:creationId xmlns:p14="http://schemas.microsoft.com/office/powerpoint/2010/main" val="15388326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08" y="0"/>
            <a:ext cx="4574232" cy="6858000"/>
          </a:xfrm>
          <a:prstGeom prst="rect">
            <a:avLst/>
          </a:prstGeom>
        </p:spPr>
      </p:pic>
    </p:spTree>
    <p:extLst>
      <p:ext uri="{BB962C8B-B14F-4D97-AF65-F5344CB8AC3E}">
        <p14:creationId xmlns:p14="http://schemas.microsoft.com/office/powerpoint/2010/main" val="7271735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South África Gardens.</a:t>
            </a:r>
          </a:p>
        </p:txBody>
      </p:sp>
      <p:sp>
        <p:nvSpPr>
          <p:cNvPr id="3" name="2 Marcador de contenido"/>
          <p:cNvSpPr>
            <a:spLocks noGrp="1"/>
          </p:cNvSpPr>
          <p:nvPr>
            <p:ph sz="quarter" idx="1"/>
          </p:nvPr>
        </p:nvSpPr>
        <p:spPr/>
        <p:txBody>
          <a:bodyPr/>
          <a:lstStyle/>
          <a:p>
            <a:r>
              <a:rPr lang="es-ES" dirty="0"/>
              <a:t>Sudáfrica es de interés para los jardineros por su increíble flora natural, en el monte y en los bien cuidados jardines botánicos, y sus antiguos jardines coloniales.</a:t>
            </a:r>
          </a:p>
          <a:p>
            <a:r>
              <a:rPr lang="es-ES" dirty="0"/>
              <a:t>Mientras que la mayoría de estos jardines suelen permanecer ocultos a la vista, en los jardines de Notables de Sudáfrica su impresionantes paisajes, rica historia y fascinante diversidad se exploran, con resultados esperanzadores románticos. </a:t>
            </a:r>
          </a:p>
        </p:txBody>
      </p:sp>
    </p:spTree>
    <p:extLst>
      <p:ext uri="{BB962C8B-B14F-4D97-AF65-F5344CB8AC3E}">
        <p14:creationId xmlns:p14="http://schemas.microsoft.com/office/powerpoint/2010/main" val="2693197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7170"/>
            <a:ext cx="9144000" cy="6423660"/>
          </a:xfrm>
          <a:prstGeom prst="rect">
            <a:avLst/>
          </a:prstGeom>
        </p:spPr>
      </p:pic>
    </p:spTree>
    <p:extLst>
      <p:ext uri="{BB962C8B-B14F-4D97-AF65-F5344CB8AC3E}">
        <p14:creationId xmlns:p14="http://schemas.microsoft.com/office/powerpoint/2010/main" val="14370791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1979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9" y="0"/>
            <a:ext cx="9133781" cy="6858000"/>
          </a:xfrm>
          <a:prstGeom prst="rect">
            <a:avLst/>
          </a:prstGeom>
        </p:spPr>
      </p:pic>
    </p:spTree>
    <p:extLst>
      <p:ext uri="{BB962C8B-B14F-4D97-AF65-F5344CB8AC3E}">
        <p14:creationId xmlns:p14="http://schemas.microsoft.com/office/powerpoint/2010/main" val="13105411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99672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43"/>
            <a:ext cx="9144000" cy="6821714"/>
          </a:xfrm>
          <a:prstGeom prst="rect">
            <a:avLst/>
          </a:prstGeom>
        </p:spPr>
      </p:pic>
    </p:spTree>
    <p:extLst>
      <p:ext uri="{BB962C8B-B14F-4D97-AF65-F5344CB8AC3E}">
        <p14:creationId xmlns:p14="http://schemas.microsoft.com/office/powerpoint/2010/main" val="27721450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34609310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10187294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47606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638370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69906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23520"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4235" y="0"/>
            <a:ext cx="4572000" cy="6858000"/>
          </a:xfrm>
          <a:prstGeom prst="rect">
            <a:avLst/>
          </a:prstGeom>
        </p:spPr>
      </p:pic>
    </p:spTree>
    <p:extLst>
      <p:ext uri="{BB962C8B-B14F-4D97-AF65-F5344CB8AC3E}">
        <p14:creationId xmlns:p14="http://schemas.microsoft.com/office/powerpoint/2010/main" val="4742992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75626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9885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0190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9637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3862783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65804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5576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44911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5401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987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300670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30793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253"/>
            <a:ext cx="9144000" cy="7029400"/>
          </a:xfrm>
          <a:prstGeom prst="rect">
            <a:avLst/>
          </a:prstGeom>
        </p:spPr>
      </p:pic>
    </p:spTree>
    <p:extLst>
      <p:ext uri="{BB962C8B-B14F-4D97-AF65-F5344CB8AC3E}">
        <p14:creationId xmlns:p14="http://schemas.microsoft.com/office/powerpoint/2010/main" val="34530577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644007"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429000"/>
            <a:ext cx="4499992"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spTree>
    <p:extLst>
      <p:ext uri="{BB962C8B-B14F-4D97-AF65-F5344CB8AC3E}">
        <p14:creationId xmlns:p14="http://schemas.microsoft.com/office/powerpoint/2010/main" val="28904825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2163279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48569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42778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31574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41732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Kirstenbosch National Botanical Garden  in Cape Town.-</a:t>
            </a:r>
            <a:endParaRPr lang="es-ES" dirty="0"/>
          </a:p>
        </p:txBody>
      </p:sp>
      <p:sp>
        <p:nvSpPr>
          <p:cNvPr id="3" name="2 Marcador de contenido"/>
          <p:cNvSpPr>
            <a:spLocks noGrp="1"/>
          </p:cNvSpPr>
          <p:nvPr>
            <p:ph sz="quarter" idx="1"/>
          </p:nvPr>
        </p:nvSpPr>
        <p:spPr/>
        <p:txBody>
          <a:bodyPr>
            <a:normAutofit lnSpcReduction="10000"/>
          </a:bodyPr>
          <a:lstStyle/>
          <a:p>
            <a:r>
              <a:rPr lang="es-ES" dirty="0"/>
              <a:t>Kirstenbosch es el nombre de un famoso jardín botánico ubicado a los pies de Table Mountain en Ciudad del Cabo . (Se encuentra en las laderas orientales de la montaña, no en el lado norte que normalmente se muestra en las fotos turísticas estándar). (Kirstenbosch no debe confundirse con el suburbio de nombre similar de Kirstenhof que se encuentra a unos 10 km al sur.) </a:t>
            </a:r>
          </a:p>
          <a:p>
            <a:r>
              <a:rPr lang="es-ES" dirty="0"/>
              <a:t>El jardín es uno de los nueve Jardines Botánicos Nacionales que cubren cinco diferentes biomas de Sudáfrica . Cuando Kirstenbosch, el más famoso de los jardines, se fundó en 1913 para preservar exclusivos del país flora , fue el primero jardín botánico en el mundo con este ethos . </a:t>
            </a:r>
          </a:p>
        </p:txBody>
      </p:sp>
    </p:spTree>
    <p:extLst>
      <p:ext uri="{BB962C8B-B14F-4D97-AF65-F5344CB8AC3E}">
        <p14:creationId xmlns:p14="http://schemas.microsoft.com/office/powerpoint/2010/main" val="38769798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Por otra parte, lo que hace que los jardines sean tan famoso en todo el mundo es que (con pequeñas excepciones) sólo se cultivan plantas indígenas.</a:t>
            </a:r>
          </a:p>
          <a:p>
            <a:r>
              <a:rPr lang="es-ES" dirty="0"/>
              <a:t> El jardín cuenta con un gran jardín de invierno ( La Sociedad Conservatorio Botánico ) que exhiben las plantas a partir de una serie de diferentes regiones, incluidas las sabanas , fynbos , karoo y otros. </a:t>
            </a:r>
          </a:p>
          <a:p>
            <a:r>
              <a:rPr lang="es-ES" dirty="0"/>
              <a:t>Al aire libre, el foco se desplaza a las plantas nativas de la región del Cabo, resaltando  las espectaculares colecciones de proteas .</a:t>
            </a:r>
          </a:p>
          <a:p>
            <a:r>
              <a:rPr lang="es-ES" dirty="0"/>
              <a:t> Kirstenbosch goza de gran popularidad entre los residentes y visitantes. Desde los jardines varios senderos conducen por las laderas de las montañas y estos son muy utilizados por los senderistas y montañeros.</a:t>
            </a:r>
          </a:p>
          <a:p>
            <a:endParaRPr lang="es-ES" dirty="0"/>
          </a:p>
          <a:p>
            <a:endParaRPr lang="es-ES" dirty="0"/>
          </a:p>
        </p:txBody>
      </p:sp>
    </p:spTree>
    <p:extLst>
      <p:ext uri="{BB962C8B-B14F-4D97-AF65-F5344CB8AC3E}">
        <p14:creationId xmlns:p14="http://schemas.microsoft.com/office/powerpoint/2010/main" val="10836423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Uno de los senderos conduce, hasta un barranco llamado Skeleton Gorge , es una ruta fácil y popular a la cumbre de la Mountain Table .</a:t>
            </a:r>
          </a:p>
          <a:p>
            <a:r>
              <a:rPr lang="es-ES" dirty="0"/>
              <a:t>Esta ruta también es conocida como Track Smuts después el primer ministro Jan Smuts que utilizan esta ruta regularmente.</a:t>
            </a:r>
          </a:p>
          <a:p>
            <a:r>
              <a:rPr lang="es-ES" dirty="0"/>
              <a:t> En las laderas por encima de las partes cultivadas del jardín un contorno de camino nos lleva a través de bosques de Constantia Nek hacia el sur. </a:t>
            </a:r>
          </a:p>
          <a:p>
            <a:r>
              <a:rPr lang="es-ES" dirty="0"/>
              <a:t>La misma ruta de contorno se puede seguir hacia el norte por muchos kilómetros y llevará el excursionista pasado el Rhodes Memorial a las laderas del Pico del Diablo y más allá. </a:t>
            </a:r>
          </a:p>
          <a:p>
            <a:r>
              <a:rPr lang="es-ES" dirty="0"/>
              <a:t>Wild Seed Pod por Arthur Fata en la entrada de Kirstenbosch .</a:t>
            </a:r>
          </a:p>
          <a:p>
            <a:endParaRPr lang="es-ES" dirty="0"/>
          </a:p>
          <a:p>
            <a:endParaRPr lang="es-ES" dirty="0"/>
          </a:p>
          <a:p>
            <a:endParaRPr lang="es-ES" dirty="0"/>
          </a:p>
        </p:txBody>
      </p:sp>
    </p:spTree>
    <p:extLst>
      <p:ext uri="{BB962C8B-B14F-4D97-AF65-F5344CB8AC3E}">
        <p14:creationId xmlns:p14="http://schemas.microsoft.com/office/powerpoint/2010/main" val="1010977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Kirstenbosch expone regularmente Zimbabwe esculturas de piedra en los jardines. Muchos de los artistas se asocian con Chapungu Sculpture Park en Zimbabwe. </a:t>
            </a:r>
          </a:p>
          <a:p>
            <a:r>
              <a:rPr lang="es-ES" dirty="0"/>
              <a:t>En verano, una popular serie de conciertos al aire libre se llevan a cabo en los jardines domingos por la noche. </a:t>
            </a:r>
          </a:p>
          <a:p>
            <a:r>
              <a:rPr lang="es-ES" dirty="0"/>
              <a:t>En 1660, por orden de Jan van Riebeek , una cobertura de Wild Almond y zarzas se plantan para proporcionar algún tipo de protección en el perímetro de la colonia holandesa. </a:t>
            </a:r>
          </a:p>
          <a:p>
            <a:r>
              <a:rPr lang="es-ES" dirty="0"/>
              <a:t> Las secciones de esta cobertura, denominada cobertura de Van Riebeek , todavía existen en Kirstenbosch. La cobertura es Patrimonio Provincial.  El área del jardín botánico se utilizó para la extracción de madera durante este período.</a:t>
            </a:r>
          </a:p>
          <a:p>
            <a:endParaRPr lang="es-ES" dirty="0"/>
          </a:p>
        </p:txBody>
      </p:sp>
    </p:spTree>
    <p:extLst>
      <p:ext uri="{BB962C8B-B14F-4D97-AF65-F5344CB8AC3E}">
        <p14:creationId xmlns:p14="http://schemas.microsoft.com/office/powerpoint/2010/main" val="32132105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parte Kirsten del nombre se cree que es el apellido del administrador del predio, JF Kirsten, en el siglo XVIII. </a:t>
            </a:r>
          </a:p>
          <a:p>
            <a:r>
              <a:rPr lang="es-ES" dirty="0"/>
              <a:t>La parte bosch del nombre es una palabra holandésa de  " bosque "o" arbusto ". </a:t>
            </a:r>
          </a:p>
          <a:p>
            <a:r>
              <a:rPr lang="es-ES" dirty="0"/>
              <a:t>La entrega de owenship de la colonia a Gran Bretaña en 1811 forjaron  los cambios en el uso de la zona de Kirstenbosch. Se realizaron dos grandes concesiones de tierra, construir una casa, plantar árboles de castaña, y, probablemente, el establecimiento de un baño (aún existente) alimentado por un manantial natural. La familia Ecksteen adquirió el terreno en 1823, y más tarde pasó a manos de la familia Cloete (un conocido linaje del Cabo).</a:t>
            </a:r>
          </a:p>
        </p:txBody>
      </p:sp>
    </p:spTree>
    <p:extLst>
      <p:ext uri="{BB962C8B-B14F-4D97-AF65-F5344CB8AC3E}">
        <p14:creationId xmlns:p14="http://schemas.microsoft.com/office/powerpoint/2010/main" val="16630570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lstStyle/>
          <a:p>
            <a:r>
              <a:rPr lang="es-ES" dirty="0"/>
              <a:t>Fue bajo su administración que el área fue explotada de manera más formal, estando plantada con robles, árboles frutales y viñedos. </a:t>
            </a:r>
          </a:p>
          <a:p>
            <a:r>
              <a:rPr lang="es-ES" dirty="0"/>
              <a:t>La tierra fue posteriormente adquirida por Cecil John Rhodes en 1895. </a:t>
            </a:r>
          </a:p>
          <a:p>
            <a:r>
              <a:rPr lang="es-ES" dirty="0"/>
              <a:t>Después de este punto, el área entro en decadencia, con grandes grupos de cerdos que se alimentan de las bellotas y revolcaban en las piscinas.</a:t>
            </a:r>
          </a:p>
          <a:p>
            <a:r>
              <a:rPr lang="es-ES" dirty="0"/>
              <a:t> La famosa avenida de alcanfores fue plantada en 1898.</a:t>
            </a:r>
          </a:p>
          <a:p>
            <a:r>
              <a:rPr lang="es-ES" dirty="0"/>
              <a:t>La tierra ahora ocupada por los jardines Kirstenbosch fue legada a la nación por Cecil Rhodes , que murió en 1902.  </a:t>
            </a:r>
          </a:p>
          <a:p>
            <a:endParaRPr lang="es-ES" dirty="0"/>
          </a:p>
        </p:txBody>
      </p:sp>
    </p:spTree>
    <p:extLst>
      <p:ext uri="{BB962C8B-B14F-4D97-AF65-F5344CB8AC3E}">
        <p14:creationId xmlns:p14="http://schemas.microsoft.com/office/powerpoint/2010/main" val="10595211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La historia de la zona, un jardín botánico tiene su origen en Henry Harold Pearson , un botánico de la Universidad de Cambridge que llegó a la Colonia del Cabo en 1903 para ocupar un puesto como profesor en la Cátedra de nueva creación de Botánica de la Universidad de Sudáfrica (antecesora de la actual Universidad de Ciudad del Cabo .) </a:t>
            </a:r>
          </a:p>
          <a:p>
            <a:r>
              <a:rPr lang="es-ES" dirty="0"/>
              <a:t>En febrero de 1911, Pearson visitó la zona de Kirstenbosch en carreta para evaluar su idoneidad como un sitio para un jardín botánico.</a:t>
            </a:r>
          </a:p>
          <a:p>
            <a:r>
              <a:rPr lang="es-ES" dirty="0"/>
              <a:t> El 1 de julio de 1913, el terreno estaba previsto para este fin por el Gobierno de la Colonia, con un presupuesto anual de ₤ 1000. </a:t>
            </a:r>
          </a:p>
        </p:txBody>
      </p:sp>
    </p:spTree>
    <p:extLst>
      <p:ext uri="{BB962C8B-B14F-4D97-AF65-F5344CB8AC3E}">
        <p14:creationId xmlns:p14="http://schemas.microsoft.com/office/powerpoint/2010/main" val="8956525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No había a un lado de la posición de un director asalariado dinero, pero Pearson aceptó el cargo sin goce de sueldo. </a:t>
            </a:r>
          </a:p>
          <a:p>
            <a:r>
              <a:rPr lang="es-ES" dirty="0"/>
              <a:t>Vivió en los jardines en circunstancias difíciles y reducidas. </a:t>
            </a:r>
          </a:p>
          <a:p>
            <a:r>
              <a:rPr lang="es-ES" dirty="0"/>
              <a:t>La tarea de hacer frente a Pearson fue formidable. La zona estaba cubierta, poblada por jabalíes, invadido de maleza y plantadas con huertos. </a:t>
            </a:r>
          </a:p>
          <a:p>
            <a:r>
              <a:rPr lang="es-ES" dirty="0"/>
              <a:t>El dinero era escaso, y el presupuesto se complementa con la venta de leña y bellotas. Pearson comenzó a trabajar en el área de Kirstenbosch conocido como "The Dell", la plantación de cícadas que todavía no son visibles hoy en día. </a:t>
            </a:r>
          </a:p>
          <a:p>
            <a:endParaRPr lang="es-ES" dirty="0"/>
          </a:p>
          <a:p>
            <a:endParaRPr lang="es-ES" dirty="0"/>
          </a:p>
        </p:txBody>
      </p:sp>
    </p:spTree>
    <p:extLst>
      <p:ext uri="{BB962C8B-B14F-4D97-AF65-F5344CB8AC3E}">
        <p14:creationId xmlns:p14="http://schemas.microsoft.com/office/powerpoint/2010/main" val="4858926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Pearson murió en 1916 de una neumonía. </a:t>
            </a:r>
          </a:p>
          <a:p>
            <a:r>
              <a:rPr lang="es-ES" dirty="0"/>
              <a:t>Fue enterrado en su amado jardín, y su epitafio todavía está allí hoy: "Si buscáis a su monumento, no ver nada más". </a:t>
            </a:r>
          </a:p>
          <a:p>
            <a:r>
              <a:rPr lang="es-ES" dirty="0"/>
              <a:t>Desde el 1 de septiembre de 2004, el Instituto Botánico Nacional se ha convertido en el Instituto Nacional de Biodiversidad de Sudáfrica. </a:t>
            </a:r>
          </a:p>
          <a:p>
            <a:endParaRPr lang="es-ES" dirty="0"/>
          </a:p>
          <a:p>
            <a:endParaRPr lang="es-ES" dirty="0"/>
          </a:p>
        </p:txBody>
      </p:sp>
    </p:spTree>
    <p:extLst>
      <p:ext uri="{BB962C8B-B14F-4D97-AF65-F5344CB8AC3E}">
        <p14:creationId xmlns:p14="http://schemas.microsoft.com/office/powerpoint/2010/main" val="1390525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8917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77147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966578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5366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96968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5934483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22078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71" b="14313"/>
          <a:stretch/>
        </p:blipFill>
        <p:spPr>
          <a:xfrm>
            <a:off x="0" y="-53788"/>
            <a:ext cx="9117105" cy="6911788"/>
          </a:xfrm>
          <a:prstGeom prst="rect">
            <a:avLst/>
          </a:prstGeom>
        </p:spPr>
      </p:pic>
    </p:spTree>
    <p:extLst>
      <p:ext uri="{BB962C8B-B14F-4D97-AF65-F5344CB8AC3E}">
        <p14:creationId xmlns:p14="http://schemas.microsoft.com/office/powerpoint/2010/main" val="36450370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3894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45834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8410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29688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599629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Arthur Fata - Wild Seed Po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37963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2006 02 Kirstenbosch 0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9632" y="0"/>
            <a:ext cx="47643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7548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9771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58449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5032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41742817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729425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71482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0684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94912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07737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01141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33942320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68588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7659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65781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17382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092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34002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22098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40102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88386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99583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64200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4666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306565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8" y="1"/>
            <a:ext cx="9127191" cy="6857999"/>
          </a:xfrm>
          <a:prstGeom prst="rect">
            <a:avLst/>
          </a:prstGeom>
        </p:spPr>
      </p:pic>
    </p:spTree>
    <p:extLst>
      <p:ext uri="{BB962C8B-B14F-4D97-AF65-F5344CB8AC3E}">
        <p14:creationId xmlns:p14="http://schemas.microsoft.com/office/powerpoint/2010/main" val="16752521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3255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32838820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879" b="12276"/>
          <a:stretch/>
        </p:blipFill>
        <p:spPr>
          <a:xfrm>
            <a:off x="0" y="0"/>
            <a:ext cx="4592002"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3922"/>
          <a:stretch/>
        </p:blipFill>
        <p:spPr>
          <a:xfrm>
            <a:off x="4592002" y="0"/>
            <a:ext cx="4551998" cy="6858000"/>
          </a:xfrm>
          <a:prstGeom prst="rect">
            <a:avLst/>
          </a:prstGeom>
        </p:spPr>
      </p:pic>
    </p:spTree>
    <p:extLst>
      <p:ext uri="{BB962C8B-B14F-4D97-AF65-F5344CB8AC3E}">
        <p14:creationId xmlns:p14="http://schemas.microsoft.com/office/powerpoint/2010/main" val="155712462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96"/>
          <a:stretch/>
        </p:blipFill>
        <p:spPr>
          <a:xfrm>
            <a:off x="0" y="0"/>
            <a:ext cx="9144000" cy="6858000"/>
          </a:xfrm>
          <a:prstGeom prst="rect">
            <a:avLst/>
          </a:prstGeom>
        </p:spPr>
      </p:pic>
    </p:spTree>
    <p:extLst>
      <p:ext uri="{BB962C8B-B14F-4D97-AF65-F5344CB8AC3E}">
        <p14:creationId xmlns:p14="http://schemas.microsoft.com/office/powerpoint/2010/main" val="5806191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0126"/>
          <a:stretch/>
        </p:blipFill>
        <p:spPr>
          <a:xfrm>
            <a:off x="-1" y="0"/>
            <a:ext cx="9238129" cy="6957392"/>
          </a:xfrm>
          <a:prstGeom prst="rect">
            <a:avLst/>
          </a:prstGeom>
        </p:spPr>
      </p:pic>
    </p:spTree>
    <p:extLst>
      <p:ext uri="{BB962C8B-B14F-4D97-AF65-F5344CB8AC3E}">
        <p14:creationId xmlns:p14="http://schemas.microsoft.com/office/powerpoint/2010/main" val="246835587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549"/>
          <a:stretch/>
        </p:blipFill>
        <p:spPr>
          <a:xfrm>
            <a:off x="0" y="0"/>
            <a:ext cx="9144000" cy="6858000"/>
          </a:xfrm>
          <a:prstGeom prst="rect">
            <a:avLst/>
          </a:prstGeom>
        </p:spPr>
      </p:pic>
    </p:spTree>
    <p:extLst>
      <p:ext uri="{BB962C8B-B14F-4D97-AF65-F5344CB8AC3E}">
        <p14:creationId xmlns:p14="http://schemas.microsoft.com/office/powerpoint/2010/main" val="111269676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9144000" cy="6858000"/>
          </a:xfrm>
          <a:prstGeom prst="rect">
            <a:avLst/>
          </a:prstGeom>
        </p:spPr>
      </p:pic>
    </p:spTree>
    <p:extLst>
      <p:ext uri="{BB962C8B-B14F-4D97-AF65-F5344CB8AC3E}">
        <p14:creationId xmlns:p14="http://schemas.microsoft.com/office/powerpoint/2010/main" val="16129242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392"/>
          <a:stretch/>
        </p:blipFill>
        <p:spPr>
          <a:xfrm>
            <a:off x="0" y="0"/>
            <a:ext cx="9144000" cy="6858000"/>
          </a:xfrm>
          <a:prstGeom prst="rect">
            <a:avLst/>
          </a:prstGeom>
        </p:spPr>
      </p:pic>
    </p:spTree>
    <p:extLst>
      <p:ext uri="{BB962C8B-B14F-4D97-AF65-F5344CB8AC3E}">
        <p14:creationId xmlns:p14="http://schemas.microsoft.com/office/powerpoint/2010/main" val="381882505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86" b="11569"/>
          <a:stretch/>
        </p:blipFill>
        <p:spPr>
          <a:xfrm>
            <a:off x="0" y="0"/>
            <a:ext cx="9180980" cy="6858000"/>
          </a:xfrm>
          <a:prstGeom prst="rect">
            <a:avLst/>
          </a:prstGeom>
        </p:spPr>
      </p:pic>
    </p:spTree>
    <p:extLst>
      <p:ext uri="{BB962C8B-B14F-4D97-AF65-F5344CB8AC3E}">
        <p14:creationId xmlns:p14="http://schemas.microsoft.com/office/powerpoint/2010/main" val="41511082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588"/>
          <a:stretch/>
        </p:blipFill>
        <p:spPr>
          <a:xfrm>
            <a:off x="0" y="0"/>
            <a:ext cx="9144000" cy="6858000"/>
          </a:xfrm>
          <a:prstGeom prst="rect">
            <a:avLst/>
          </a:prstGeom>
        </p:spPr>
      </p:pic>
    </p:spTree>
    <p:extLst>
      <p:ext uri="{BB962C8B-B14F-4D97-AF65-F5344CB8AC3E}">
        <p14:creationId xmlns:p14="http://schemas.microsoft.com/office/powerpoint/2010/main" val="126713318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588"/>
          <a:stretch/>
        </p:blipFill>
        <p:spPr>
          <a:xfrm>
            <a:off x="0" y="0"/>
            <a:ext cx="9144000" cy="6858000"/>
          </a:xfrm>
          <a:prstGeom prst="rect">
            <a:avLst/>
          </a:prstGeom>
        </p:spPr>
      </p:pic>
    </p:spTree>
    <p:extLst>
      <p:ext uri="{BB962C8B-B14F-4D97-AF65-F5344CB8AC3E}">
        <p14:creationId xmlns:p14="http://schemas.microsoft.com/office/powerpoint/2010/main" val="341736484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65"/>
          <a:stretch/>
        </p:blipFill>
        <p:spPr>
          <a:xfrm>
            <a:off x="0" y="0"/>
            <a:ext cx="9144000" cy="6957391"/>
          </a:xfrm>
          <a:prstGeom prst="rect">
            <a:avLst/>
          </a:prstGeom>
        </p:spPr>
      </p:pic>
    </p:spTree>
    <p:extLst>
      <p:ext uri="{BB962C8B-B14F-4D97-AF65-F5344CB8AC3E}">
        <p14:creationId xmlns:p14="http://schemas.microsoft.com/office/powerpoint/2010/main" val="139972072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96"/>
          <a:stretch/>
        </p:blipFill>
        <p:spPr>
          <a:xfrm>
            <a:off x="0" y="0"/>
            <a:ext cx="9144000" cy="6858000"/>
          </a:xfrm>
          <a:prstGeom prst="rect">
            <a:avLst/>
          </a:prstGeom>
        </p:spPr>
      </p:pic>
    </p:spTree>
    <p:extLst>
      <p:ext uri="{BB962C8B-B14F-4D97-AF65-F5344CB8AC3E}">
        <p14:creationId xmlns:p14="http://schemas.microsoft.com/office/powerpoint/2010/main" val="91566201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368740515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14499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08"/>
          <a:stretch/>
        </p:blipFill>
        <p:spPr>
          <a:xfrm>
            <a:off x="0" y="0"/>
            <a:ext cx="9144000" cy="6858000"/>
          </a:xfrm>
          <a:prstGeom prst="rect">
            <a:avLst/>
          </a:prstGeom>
        </p:spPr>
      </p:pic>
    </p:spTree>
    <p:extLst>
      <p:ext uri="{BB962C8B-B14F-4D97-AF65-F5344CB8AC3E}">
        <p14:creationId xmlns:p14="http://schemas.microsoft.com/office/powerpoint/2010/main" val="244563025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05631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20172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73" b="12157"/>
          <a:stretch/>
        </p:blipFill>
        <p:spPr>
          <a:xfrm>
            <a:off x="0" y="0"/>
            <a:ext cx="9144000" cy="6858000"/>
          </a:xfrm>
          <a:prstGeom prst="rect">
            <a:avLst/>
          </a:prstGeom>
        </p:spPr>
      </p:pic>
    </p:spTree>
    <p:extLst>
      <p:ext uri="{BB962C8B-B14F-4D97-AF65-F5344CB8AC3E}">
        <p14:creationId xmlns:p14="http://schemas.microsoft.com/office/powerpoint/2010/main" val="370316235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447030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726"/>
          <a:stretch/>
        </p:blipFill>
        <p:spPr>
          <a:xfrm>
            <a:off x="-15189" y="0"/>
            <a:ext cx="4551998"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2745"/>
          <a:stretch/>
        </p:blipFill>
        <p:spPr>
          <a:xfrm>
            <a:off x="4592002" y="0"/>
            <a:ext cx="4551998" cy="6858000"/>
          </a:xfrm>
          <a:prstGeom prst="rect">
            <a:avLst/>
          </a:prstGeom>
        </p:spPr>
      </p:pic>
    </p:spTree>
    <p:extLst>
      <p:ext uri="{BB962C8B-B14F-4D97-AF65-F5344CB8AC3E}">
        <p14:creationId xmlns:p14="http://schemas.microsoft.com/office/powerpoint/2010/main" val="261372199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65"/>
          <a:stretch/>
        </p:blipFill>
        <p:spPr>
          <a:xfrm>
            <a:off x="0" y="13447"/>
            <a:ext cx="9252520" cy="6844553"/>
          </a:xfrm>
          <a:prstGeom prst="rect">
            <a:avLst/>
          </a:prstGeom>
        </p:spPr>
      </p:pic>
    </p:spTree>
    <p:extLst>
      <p:ext uri="{BB962C8B-B14F-4D97-AF65-F5344CB8AC3E}">
        <p14:creationId xmlns:p14="http://schemas.microsoft.com/office/powerpoint/2010/main" val="112358197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7059"/>
          <a:stretch/>
        </p:blipFill>
        <p:spPr>
          <a:xfrm>
            <a:off x="0" y="0"/>
            <a:ext cx="9144000" cy="6857999"/>
          </a:xfrm>
          <a:prstGeom prst="rect">
            <a:avLst/>
          </a:prstGeom>
        </p:spPr>
      </p:pic>
    </p:spTree>
    <p:extLst>
      <p:ext uri="{BB962C8B-B14F-4D97-AF65-F5344CB8AC3E}">
        <p14:creationId xmlns:p14="http://schemas.microsoft.com/office/powerpoint/2010/main" val="334734817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66"/>
          <a:stretch/>
        </p:blipFill>
        <p:spPr>
          <a:xfrm>
            <a:off x="20002" y="-11706"/>
            <a:ext cx="4551998" cy="6869705"/>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14017"/>
          <a:stretch/>
        </p:blipFill>
        <p:spPr>
          <a:xfrm>
            <a:off x="4572000" y="6514"/>
            <a:ext cx="4551998" cy="6851485"/>
          </a:xfrm>
          <a:prstGeom prst="rect">
            <a:avLst/>
          </a:prstGeom>
        </p:spPr>
      </p:pic>
    </p:spTree>
    <p:extLst>
      <p:ext uri="{BB962C8B-B14F-4D97-AF65-F5344CB8AC3E}">
        <p14:creationId xmlns:p14="http://schemas.microsoft.com/office/powerpoint/2010/main" val="42144736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18" b="14902"/>
          <a:stretch/>
        </p:blipFill>
        <p:spPr>
          <a:xfrm>
            <a:off x="-108520" y="0"/>
            <a:ext cx="9252520" cy="6957392"/>
          </a:xfrm>
          <a:prstGeom prst="rect">
            <a:avLst/>
          </a:prstGeom>
        </p:spPr>
      </p:pic>
    </p:spTree>
    <p:extLst>
      <p:ext uri="{BB962C8B-B14F-4D97-AF65-F5344CB8AC3E}">
        <p14:creationId xmlns:p14="http://schemas.microsoft.com/office/powerpoint/2010/main" val="184040171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653376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187847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005"/>
            <a:ext cx="435597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974632"/>
          </a:xfrm>
          <a:prstGeom prst="rect">
            <a:avLst/>
          </a:prstGeom>
        </p:spPr>
      </p:pic>
    </p:spTree>
    <p:extLst>
      <p:ext uri="{BB962C8B-B14F-4D97-AF65-F5344CB8AC3E}">
        <p14:creationId xmlns:p14="http://schemas.microsoft.com/office/powerpoint/2010/main" val="331250201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76868564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3320330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95353"/>
          </a:xfrm>
          <a:prstGeom prst="rect">
            <a:avLst/>
          </a:prstGeom>
        </p:spPr>
      </p:pic>
    </p:spTree>
    <p:extLst>
      <p:ext uri="{BB962C8B-B14F-4D97-AF65-F5344CB8AC3E}">
        <p14:creationId xmlns:p14="http://schemas.microsoft.com/office/powerpoint/2010/main" val="72407778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702619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442000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20607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329</TotalTime>
  <Words>2379</Words>
  <Application>Microsoft Office PowerPoint</Application>
  <PresentationFormat>Presentación en pantalla (4:3)</PresentationFormat>
  <Paragraphs>343</Paragraphs>
  <Slides>162</Slides>
  <Notes>146</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162</vt:i4>
      </vt:variant>
    </vt:vector>
  </HeadingPairs>
  <TitlesOfParts>
    <vt:vector size="167" baseType="lpstr">
      <vt:lpstr>Calibri</vt:lpstr>
      <vt:lpstr>Century Schoolbook</vt:lpstr>
      <vt:lpstr>Wingdings</vt:lpstr>
      <vt:lpstr>Wingdings 2</vt:lpstr>
      <vt:lpstr>Default Theme</vt:lpstr>
      <vt:lpstr>AFRICA.-LA VUELTA AL MUNDO EN 385 JARDINES.-SUDAFRICA.-Franschhoek  Open Gardens.-South África Gardens.-Kirstenbosch National Botanical Garden  in Cape Town.-</vt:lpstr>
      <vt:lpstr>Franschhoek  Open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 África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Kirstenbosch National Botanical Garden  in Cape Town.-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JARDINES.-B</dc:title>
  <dc:creator>Josep</dc:creator>
  <cp:lastModifiedBy>Usuario</cp:lastModifiedBy>
  <cp:revision>28</cp:revision>
  <dcterms:created xsi:type="dcterms:W3CDTF">2013-08-10T09:51:51Z</dcterms:created>
  <dcterms:modified xsi:type="dcterms:W3CDTF">2018-02-27T16:04:39Z</dcterms:modified>
</cp:coreProperties>
</file>