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7D09A-E981-4772-BD04-02FB6CF90CA5}" type="datetimeFigureOut">
              <a:rPr lang="es-ES" smtClean="0"/>
              <a:t>25/02/2018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425BA-9358-48B4-A96F-EF597F6C1D2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2959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EEEF8D0-4551-4D23-BDAC-B586BBC5110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4D8E63F-9B22-435A-A59F-1C552D91889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7E7880A-2EBE-4FA8-BEF7-455CE033756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BDF6963-6656-40D7-8A38-3A2F964837B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en  Buenos Aires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7481BF2-CD66-41CE-B258-1C2C7C55C15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A9E069D-27FD-4E01-8D6C-90648B8F52B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1B1DE4F-8D1F-4BD0-B887-ECEB80E31F0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EC7C3F6-D50C-4C71-8A93-DF3566FB412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6FBA285-F3FA-4341-A433-E04287C4583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6386C86-0509-43B9-BC67-6813477DB0F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960A748-DAF2-4B71-AA9F-BC5ECD8A9E9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5365891-7195-4146-835D-FD6232B3D91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25F5EB5-C67F-48FA-9B4E-F5A7E6A02A9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C36FC45-A011-4B38-BB54-4CBDE42DE39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70826BB-E119-4602-8C97-E8BF8D3E07C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EEFAB9-9FAF-4982-9DB5-C7C52A71D4A2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DDB723-9307-4331-80C1-F4931CA8C54C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3D54B9-35CB-4BD2-978A-48A0D35F0C4A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D03B52-61E5-4193-B534-B3A99647E3E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474FFF4-08F9-4BDB-A704-6C48281FF97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F8A09CC-D020-460D-84CE-0A133D43EAE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B30B494-013F-4A0B-8819-2DA4FCF57A9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F669B8F-FDE5-4332-A8AC-14332822291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60E5DB8-AACE-4BD9-9F17-23D7F602D0B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1F9E870-35E6-4384-9B8A-6DFF579B6FF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366B153-6C9E-4CEB-B747-0EFCA193458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4BAD639-6C93-44BB-BA0B-2E33996D5F5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7530B61-F0A3-48E1-AE09-F7B5009D340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2EF73E0-64FC-4A3A-85DC-F47D1C7D5B1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Aires.-Restaurante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7AA41A4-5634-4CE6-AF7F-46869198C03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Aires.-Restaurante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4001443-EA16-49A2-BF15-D1CD768E9AB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Aires.-Restaurante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1D0CD8-3CE6-4486-967C-DD08041E7ED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13EF3F2-F31A-4A7F-BCE0-3662B9381C1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73C776A-942C-41A6-A6B2-B9EFEEEEDBF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Aires.-Restaurante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B84E8CD-3658-40D9-A3E8-678B7C17BCE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B611907-2C10-401F-B62A-9B68A4FC9C3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7338EAB-D0A0-4B71-9C0A-792F9829895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08D5A21-1573-4A91-8335-3D8BEEFDA1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CBCC871-4921-4E9D-B503-99888AEE6FF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1800CF2-04D5-4B2C-B4B4-3BE08677360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6840513-8478-4A91-8F28-4C3E8861FCE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95D10B3-8270-4E7E-AE4F-1D6AAB3CFE2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C2A1602-DB23-4215-83EB-07EF92F2DF4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37C3BD2-6A80-4F1C-9D84-0F3E4C79332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81787FC-ED34-497F-9339-AB3C2220CDB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5C7D1DA-DC3E-4C91-B9FD-42B77CA2EDA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98932A7-A891-4030-BE0D-EFC7B34A052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360660C-EEC1-4589-A1AF-8D37DB6B480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E105903-5924-4986-9B44-83D69EBC4B0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3F133AB-2A74-4495-9666-114314E17B6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45D8273-DB3D-42D1-9891-1168DC77606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C7BBCFC-A954-44B9-BFE7-9C37D1914B6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7A499BF-5E7B-4E73-94B6-0D81B9574F1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A6F868A-2E6F-4117-8528-D24129DE8C7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japonés de Buenos Aires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10E7DBA-1AD6-43EC-AEF2-652D4583F9B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24F89B-5985-4EF7-BE89-5B9535650C6A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6D0B32-E700-4228-9F78-BC426BFA610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8CEC04-D0EF-42F2-B9AF-6A5721447972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ECE934-059B-4781-85D0-42298AA9AD5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98FEF2-5F09-4E9C-AF87-33F81E0B4E7D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868E2F-4BDC-4BD3-92A5-2EE23830B92B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79B122-5ECF-4FD5-956A-902ACB5FBD9F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E4A477-E4E6-4C7C-A8FD-501D05C34EAC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FF0A26-417F-438C-9467-B916FB85F60D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75E704-1FC2-4B25-942D-54309BFD2BFD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1EB24D-AC27-4A08-A258-AA578EC44FC8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28F63E-5582-4BDC-AD18-A4491627D00E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2F1BB7-3726-4F1C-8871-F1B800BBCB6A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A921B8-A5D3-4B06-80F5-3DB77A13B821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FCFA8E-5D6F-4179-81B9-9FCF4013884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A82B70-F942-4F3D-8563-82F492AF8BBE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6F421B-C35A-41C1-A57E-89BA79A31936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FBF7FE-5F7E-4C7C-994F-30B9CDAEEAF2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E81437-AFDE-45B6-9872-0D2C7BB561B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A55586-3924-4DA4-AD60-7E66BAE60B7E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413246-FF7C-4108-AD91-9DE2153A3C0E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F65A43-FFA9-4154-888D-FF8EFD58DBA7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E778EE-6FFA-46C1-BEC8-80515C726190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Buenos Aires.-Japanese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F55F90-6423-41BA-8199-B4F9B53513A1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7/JardinJaponesBsAs0001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3.bp.blogspot.com/_CSihKI6Biq0/TO1t1nU8YFI/AAAAAAAAAXg/Wqt-0woh4vA/s1600/1+Jardin-Japones-Buenos-Aires-Parque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18722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AMERICA.-LA VUELTA AL MUNDO EN 385JARDINES.-ARGENTINA.-</a:t>
            </a:r>
            <a:r>
              <a:rPr lang="es-ES" dirty="0"/>
              <a:t>BUENOS AIRES .-JARDIN JAPONES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941168"/>
            <a:ext cx="4680520" cy="137117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Miguel Poveda</a:t>
            </a:r>
          </a:p>
          <a:p>
            <a:endParaRPr lang="es-ES" dirty="0"/>
          </a:p>
        </p:txBody>
      </p:sp>
      <p:pic>
        <p:nvPicPr>
          <p:cNvPr id="4" name="12- tientos tangos miguel poveda(2)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96336" y="53219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5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4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</p:spPr>
        <p:txBody>
          <a:bodyPr/>
          <a:lstStyle/>
          <a:p>
            <a:pPr eaLnBrk="1" hangingPunct="1"/>
            <a:r>
              <a:rPr lang="es-ES" altLang="es-ES" dirty="0"/>
              <a:t>Jardin Japonés de Buenos Aires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060575"/>
            <a:ext cx="7113984" cy="4464050"/>
          </a:xfrm>
        </p:spPr>
        <p:txBody>
          <a:bodyPr/>
          <a:lstStyle/>
          <a:p>
            <a:pPr eaLnBrk="1" hangingPunct="1"/>
            <a:r>
              <a:rPr lang="es-ES" altLang="es-ES" dirty="0"/>
              <a:t>El </a:t>
            </a:r>
            <a:r>
              <a:rPr lang="es-ES" altLang="es-ES" b="1" dirty="0"/>
              <a:t>Jardín Japonés de Buenos Aires</a:t>
            </a:r>
            <a:r>
              <a:rPr lang="es-ES" altLang="es-ES" dirty="0"/>
              <a:t> fue construido en el Parque Tres de Febrero del barrio de Palermo en 1967, en ocasión de la visita a la Argentina del entonces Príncipe heredero Akihito, actual Emperador de Japón.</a:t>
            </a:r>
          </a:p>
          <a:p>
            <a:pPr eaLnBrk="1" hangingPunct="1"/>
            <a:r>
              <a:rPr lang="es-ES" altLang="es-ES" dirty="0"/>
              <a:t>La entrada se paga, todo lo recaudado está destinada al mantenimiento del Complejo Cultural y Ambiental Jardín Japonés que es administrado por la Fundación Cultural Argentino Japonesa.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0539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altLang="es-ES" dirty="0"/>
              <a:t>El Jardín Japonés de Buenos Aires posee además de un inmenso jardín, un edificio que contiene un centro de actividades culturales, un restaurante, un vivero donde se pueden comprar bonsáis y una tienda de venta de variados artículos.</a:t>
            </a:r>
          </a:p>
          <a:p>
            <a:pPr eaLnBrk="1" hangingPunct="1"/>
            <a:r>
              <a:rPr lang="es-ES" altLang="es-ES" dirty="0"/>
              <a:t>Todos los elementos que se encuentran buscan la armonía y el equilibrio.</a:t>
            </a:r>
          </a:p>
          <a:p>
            <a:pPr eaLnBrk="1" hangingPunct="1"/>
            <a:r>
              <a:rPr lang="es-ES" altLang="es-ES" dirty="0"/>
              <a:t> Los puentes constituyen símbolos. Existe uno muy curvo y sumamente difícil de atravesar, llamado Puente de Dios que representa el camino al paraíso. Otro llamado Puente Truncado que conduce a la isla de los remedios milagrosos.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527808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761038"/>
          </a:xfrm>
        </p:spPr>
        <p:txBody>
          <a:bodyPr/>
          <a:lstStyle/>
          <a:p>
            <a:pPr eaLnBrk="1" hangingPunct="1"/>
            <a:r>
              <a:rPr lang="es-ES" altLang="es-ES" dirty="0"/>
              <a:t>Además de los añosos árboles autóctonos como la Tipa y el Palo Borracho, puede encontrarse también gran variedad de plantas japonesas, entre ellas el Sakura, el Acer palmatun y  las azaleas.</a:t>
            </a:r>
          </a:p>
          <a:p>
            <a:pPr eaLnBrk="1" hangingPunct="1"/>
            <a:r>
              <a:rPr lang="es-ES" altLang="es-ES" dirty="0"/>
              <a:t> El parque también cuenta con una gran cantidad de carpas de variados colores, las cuales pueden ser alimentadas comprando alimento balanceado en el mismo centro.</a:t>
            </a:r>
          </a:p>
          <a:p>
            <a:pPr eaLnBrk="1" hangingPunct="1"/>
            <a:r>
              <a:rPr lang="es-ES" altLang="es-ES" dirty="0"/>
              <a:t>En el centro también se puede ver unas figuras con una claro estilo samurái una de un hombre y una de una mujer.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92300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Jardin japones de Buenos Aires.-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336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 japones de Buenos Aires.-Car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159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Jardin japones de Buenos Aires.-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35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Jardin japones de Buenos Aires.-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048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le:JardinJaponesBsAs000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635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barriada.com.ar/FotoSemana/JardinJaponesCdadBs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45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n japones de Buenos Aires.-x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28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2.bp.blogspot.com/_CSihKI6Biq0/TO1uS8DRogI/AAAAAAAAAXk/UIEHXagadPk/s1600/2+Jardin-Japones-Buenos-Aires-Parqu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493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3.bp.blogspot.com/_CSihKI6Biq0/TO1t1nU8YFI/AAAAAAAAAXg/Wqt-0woh4vA/s640/1+Jardin-Japones-Buenos-Aires-Parqu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4 Imagen" descr="Jardin japones de Buenos Aires.-d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117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ardin japones de Buenos Aires..-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439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ardin japones de Buenos Aire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659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ardin japones de Buenos Aires.-aq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345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n japones de Buenos Aires.-a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127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n japones de Buenos Aires.-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227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n japones de Buenos Aires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757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689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630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16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406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ardin japones de Buenos Aires.-b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73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ardin japones de Buenos Aires.-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721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Jardin japones de Buenos Aires.-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103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ardin japones de Buenos Aires.-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77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n japones de Buenos Aires.-h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8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2 Imagen" descr="Jardin japones de Buenos Aires.-kh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715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Jardin japones de Buenos Aires.-h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778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Jardin japones de Buenos Aires.-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220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Jardin japones de Buenos Aires.-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801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Jardin japones de Buenos Aires.-Restaurante.-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045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Jardin japones de Buenos Aires.-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1625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Jardin japones de Buenos Aires.-ñ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535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Jardin japones de Buenos Aires.-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893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Jardin japones de Buenos Aires.-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938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Jardin japones de Buenos Aires.-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33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Jardin japones de Buenos Aires.-q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751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Jardin japones de Buenos Aires.-Restauran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0356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Jardin japones de Buenos Aires.-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715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Jardin japones de Buenos Aires.-v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0397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Jardin japones de Buenos Aires.-x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322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 japones de Buenos Aires.-x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0105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 japones de Buenos Aires.-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295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 japones de Buenos Aires.-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923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uenos Aires.-Jardin japones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6142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uenos Aires.-Jardin japones.-x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2660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Buenos Aires.-Jardin japones.-xm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0189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uenos Aires.-Jardin japones.-xm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3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2 Imagen" descr="Buenos Aires.-Jardin japones.-xmm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3 CuadroTexto"/>
          <p:cNvSpPr txBox="1">
            <a:spLocks noChangeArrowheads="1"/>
          </p:cNvSpPr>
          <p:nvPr/>
        </p:nvSpPr>
        <p:spPr bwMode="auto">
          <a:xfrm>
            <a:off x="2700338" y="260350"/>
            <a:ext cx="367188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31665835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uenos Aires.-Jardin japones.-xm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2 CuadroTexto"/>
          <p:cNvSpPr txBox="1">
            <a:spLocks noChangeArrowheads="1"/>
          </p:cNvSpPr>
          <p:nvPr/>
        </p:nvSpPr>
        <p:spPr bwMode="auto">
          <a:xfrm>
            <a:off x="0" y="6453188"/>
            <a:ext cx="356393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10964514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uenos Aires.-Jardin japones.-xm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2 CuadroTexto"/>
          <p:cNvSpPr txBox="1">
            <a:spLocks noChangeArrowheads="1"/>
          </p:cNvSpPr>
          <p:nvPr/>
        </p:nvSpPr>
        <p:spPr bwMode="auto">
          <a:xfrm>
            <a:off x="0" y="6453188"/>
            <a:ext cx="34925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22586588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uenos Aires.-Jardin japones.-xm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2 CuadroTexto"/>
          <p:cNvSpPr txBox="1">
            <a:spLocks noChangeArrowheads="1"/>
          </p:cNvSpPr>
          <p:nvPr/>
        </p:nvSpPr>
        <p:spPr bwMode="auto">
          <a:xfrm>
            <a:off x="250825" y="6488113"/>
            <a:ext cx="381635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24943779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uenos Aires.-Jardin japones.-xm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2 CuadroTexto"/>
          <p:cNvSpPr txBox="1">
            <a:spLocks noChangeArrowheads="1"/>
          </p:cNvSpPr>
          <p:nvPr/>
        </p:nvSpPr>
        <p:spPr bwMode="auto">
          <a:xfrm>
            <a:off x="0" y="0"/>
            <a:ext cx="36353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31624510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Buenos Aires.-Jardin japones.-xm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2 CuadroTexto"/>
          <p:cNvSpPr txBox="1">
            <a:spLocks noChangeArrowheads="1"/>
          </p:cNvSpPr>
          <p:nvPr/>
        </p:nvSpPr>
        <p:spPr bwMode="auto">
          <a:xfrm>
            <a:off x="0" y="6453188"/>
            <a:ext cx="3708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30212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uenos Aires.-Jardin japones.-xmq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2 CuadroTexto"/>
          <p:cNvSpPr txBox="1">
            <a:spLocks noChangeArrowheads="1"/>
          </p:cNvSpPr>
          <p:nvPr/>
        </p:nvSpPr>
        <p:spPr bwMode="auto">
          <a:xfrm>
            <a:off x="0" y="333375"/>
            <a:ext cx="363537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16631330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uenos Aires.-Jardin japones.-xm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2 CuadroTexto"/>
          <p:cNvSpPr txBox="1">
            <a:spLocks noChangeArrowheads="1"/>
          </p:cNvSpPr>
          <p:nvPr/>
        </p:nvSpPr>
        <p:spPr bwMode="auto">
          <a:xfrm>
            <a:off x="0" y="188913"/>
            <a:ext cx="37084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41179190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uenos Aires.-Jardin japones.-xm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2 CuadroTexto"/>
          <p:cNvSpPr txBox="1">
            <a:spLocks noChangeArrowheads="1"/>
          </p:cNvSpPr>
          <p:nvPr/>
        </p:nvSpPr>
        <p:spPr bwMode="auto">
          <a:xfrm>
            <a:off x="179388" y="6453188"/>
            <a:ext cx="367188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40974484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uenos Aires.-Jardin japones.-xm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2 CuadroTexto"/>
          <p:cNvSpPr txBox="1">
            <a:spLocks noChangeArrowheads="1"/>
          </p:cNvSpPr>
          <p:nvPr/>
        </p:nvSpPr>
        <p:spPr bwMode="auto">
          <a:xfrm>
            <a:off x="179388" y="260350"/>
            <a:ext cx="381635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39739053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uenos Aires.-Jardin japones.-xm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2 CuadroTexto"/>
          <p:cNvSpPr txBox="1">
            <a:spLocks noChangeArrowheads="1"/>
          </p:cNvSpPr>
          <p:nvPr/>
        </p:nvSpPr>
        <p:spPr bwMode="auto">
          <a:xfrm>
            <a:off x="0" y="6597650"/>
            <a:ext cx="406717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33249179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uenos Aires.-Jardin japones.-xm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2 CuadroTexto"/>
          <p:cNvSpPr txBox="1">
            <a:spLocks noChangeArrowheads="1"/>
          </p:cNvSpPr>
          <p:nvPr/>
        </p:nvSpPr>
        <p:spPr bwMode="auto">
          <a:xfrm>
            <a:off x="5508625" y="6488113"/>
            <a:ext cx="345598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  <a:latin typeface="Perpetua" pitchFamily="18" charset="0"/>
              </a:rPr>
              <a:t>Jardin japonés de Buenos Aires</a:t>
            </a:r>
          </a:p>
        </p:txBody>
      </p:sp>
    </p:spTree>
    <p:extLst>
      <p:ext uri="{BB962C8B-B14F-4D97-AF65-F5344CB8AC3E}">
        <p14:creationId xmlns:p14="http://schemas.microsoft.com/office/powerpoint/2010/main" val="6003083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7453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6179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5202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5529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5163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0612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2961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5181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5773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1180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4106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0491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3639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4018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651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144000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607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0982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251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34925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34925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7751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0358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8852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8833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4478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29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3773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854</Words>
  <Application>Microsoft Office PowerPoint</Application>
  <PresentationFormat>Presentación en pantalla (4:3)</PresentationFormat>
  <Paragraphs>183</Paragraphs>
  <Slides>84</Slides>
  <Notes>79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84</vt:i4>
      </vt:variant>
    </vt:vector>
  </HeadingPairs>
  <TitlesOfParts>
    <vt:vector size="91" baseType="lpstr">
      <vt:lpstr>Arial</vt:lpstr>
      <vt:lpstr>Calibri</vt:lpstr>
      <vt:lpstr>Century Schoolbook</vt:lpstr>
      <vt:lpstr>Perpetua</vt:lpstr>
      <vt:lpstr>Wingdings</vt:lpstr>
      <vt:lpstr>Wingdings 2</vt:lpstr>
      <vt:lpstr>Default Theme</vt:lpstr>
      <vt:lpstr>AMERICA.-LA VUELTA AL MUNDO EN 385JARDINES.-ARGENTINA.-BUENOS AIRES .-JARDIN JAPONES</vt:lpstr>
      <vt:lpstr>Jardin Japonés de Buenos Aires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</dc:title>
  <dc:creator>Josep</dc:creator>
  <cp:lastModifiedBy>Usuario</cp:lastModifiedBy>
  <cp:revision>5</cp:revision>
  <dcterms:created xsi:type="dcterms:W3CDTF">2013-09-14T14:10:00Z</dcterms:created>
  <dcterms:modified xsi:type="dcterms:W3CDTF">2018-02-25T16:13:35Z</dcterms:modified>
</cp:coreProperties>
</file>