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1A96F3-9F99-413B-85E7-5A28069A8F58}" type="datetimeFigureOut">
              <a:rPr lang="es-ES" smtClean="0"/>
              <a:t>25/02/2018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5AE7EC-78D6-402C-BDA3-F384DE685227}" type="slidenum">
              <a:rPr lang="es-ES" smtClean="0"/>
              <a:t>‹Nº›</a:t>
            </a:fld>
            <a:endParaRPr lang="es-ES" dirty="0"/>
          </a:p>
        </p:txBody>
      </p:sp>
    </p:spTree>
    <p:extLst>
      <p:ext uri="{BB962C8B-B14F-4D97-AF65-F5344CB8AC3E}">
        <p14:creationId xmlns:p14="http://schemas.microsoft.com/office/powerpoint/2010/main" val="7109361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300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C3B3E6B-5C8D-4542-8C88-0ACEDFC81ED5}" type="slidenum">
              <a:rPr lang="es-ES" smtClean="0">
                <a:solidFill>
                  <a:prstClr val="black"/>
                </a:solidFill>
                <a:latin typeface="Calibri" pitchFamily="34" charset="0"/>
              </a:rPr>
              <a:pPr>
                <a:defRPr/>
              </a:pPr>
              <a:t>5</a:t>
            </a:fld>
            <a:endParaRPr lang="es-ES" dirty="0">
              <a:solidFill>
                <a:prstClr val="black"/>
              </a:solidFill>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310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3F1A47E-4479-4CA3-9FE6-0338E489EF1C}" type="slidenum">
              <a:rPr lang="es-ES" smtClean="0">
                <a:solidFill>
                  <a:prstClr val="black"/>
                </a:solidFill>
                <a:latin typeface="Calibri" pitchFamily="34" charset="0"/>
              </a:rPr>
              <a:pPr>
                <a:defRPr/>
              </a:pPr>
              <a:t>6</a:t>
            </a:fld>
            <a:endParaRPr lang="es-ES" dirty="0">
              <a:solidFill>
                <a:prstClr val="black"/>
              </a:solidFill>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p:txBody>
      </p:sp>
      <p:sp>
        <p:nvSpPr>
          <p:cNvPr id="1321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08567E1-A667-4CD1-ABCB-B487F6162B61}" type="slidenum">
              <a:rPr lang="es-ES" smtClean="0">
                <a:solidFill>
                  <a:prstClr val="black"/>
                </a:solidFill>
                <a:latin typeface="Calibri" pitchFamily="34" charset="0"/>
              </a:rPr>
              <a:pPr>
                <a:defRPr/>
              </a:pPr>
              <a:t>7</a:t>
            </a:fld>
            <a:endParaRPr lang="es-ES" dirty="0">
              <a:solidFill>
                <a:prstClr val="black"/>
              </a:solidFill>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a:p>
            <a:pPr eaLnBrk="1" hangingPunct="1">
              <a:spcBef>
                <a:spcPct val="0"/>
              </a:spcBef>
            </a:pPr>
            <a:endParaRPr lang="es-ES" altLang="es-ES" dirty="0"/>
          </a:p>
        </p:txBody>
      </p:sp>
      <p:sp>
        <p:nvSpPr>
          <p:cNvPr id="1331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D228DDA-A468-4282-9686-5FD114232C2B}" type="slidenum">
              <a:rPr lang="es-ES" smtClean="0">
                <a:solidFill>
                  <a:prstClr val="black"/>
                </a:solidFill>
                <a:latin typeface="Calibri" pitchFamily="34" charset="0"/>
              </a:rPr>
              <a:pPr>
                <a:defRPr/>
              </a:pPr>
              <a:t>8</a:t>
            </a:fld>
            <a:endParaRPr lang="es-ES" dirty="0">
              <a:solidFill>
                <a:prstClr val="black"/>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341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B9E5A58-FF3C-4359-8D69-D959FF0F2178}" type="slidenum">
              <a:rPr lang="es-ES" smtClean="0">
                <a:solidFill>
                  <a:prstClr val="black"/>
                </a:solidFill>
                <a:latin typeface="Calibri" pitchFamily="34" charset="0"/>
              </a:rPr>
              <a:pPr>
                <a:defRPr/>
              </a:pPr>
              <a:t>9</a:t>
            </a:fld>
            <a:endParaRPr lang="es-ES" dirty="0">
              <a:solidFill>
                <a:prstClr val="black"/>
              </a:solidFill>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351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F3E8375-E869-4DCA-83D7-0DCF6C2B96F6}" type="slidenum">
              <a:rPr lang="es-ES" smtClean="0">
                <a:solidFill>
                  <a:prstClr val="black"/>
                </a:solidFill>
                <a:latin typeface="Calibri" pitchFamily="34" charset="0"/>
              </a:rPr>
              <a:pPr>
                <a:defRPr/>
              </a:pPr>
              <a:t>10</a:t>
            </a:fld>
            <a:endParaRPr lang="es-ES" dirty="0">
              <a:solidFill>
                <a:prstClr val="black"/>
              </a:solidFill>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361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8FE1C19-C686-46C2-812F-69915C532441}" type="slidenum">
              <a:rPr lang="es-ES" smtClean="0">
                <a:solidFill>
                  <a:prstClr val="black"/>
                </a:solidFill>
                <a:latin typeface="Calibri" pitchFamily="34" charset="0"/>
              </a:rPr>
              <a:pPr>
                <a:defRPr/>
              </a:pPr>
              <a:t>11</a:t>
            </a:fld>
            <a:endParaRPr lang="es-ES" dirty="0">
              <a:solidFill>
                <a:prstClr val="black"/>
              </a:solidFill>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372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9940120-82FD-4E61-9FE0-9A1B5B7A10DF}" type="slidenum">
              <a:rPr lang="es-ES" smtClean="0">
                <a:solidFill>
                  <a:prstClr val="black"/>
                </a:solidFill>
                <a:latin typeface="Calibri" pitchFamily="34" charset="0"/>
              </a:rPr>
              <a:pPr>
                <a:defRPr/>
              </a:pPr>
              <a:t>12</a:t>
            </a:fld>
            <a:endParaRPr lang="es-ES" dirty="0">
              <a:solidFill>
                <a:prstClr val="black"/>
              </a:solidFill>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382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B8A600F-CF15-4E09-9AD6-1E29B71B0B2B}" type="slidenum">
              <a:rPr lang="es-ES" smtClean="0">
                <a:solidFill>
                  <a:prstClr val="black"/>
                </a:solidFill>
                <a:latin typeface="Calibri" pitchFamily="34" charset="0"/>
              </a:rPr>
              <a:pPr>
                <a:defRPr/>
              </a:pPr>
              <a:t>13</a:t>
            </a:fld>
            <a:endParaRPr lang="es-ES" dirty="0">
              <a:solidFill>
                <a:prstClr val="black"/>
              </a:solidFill>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392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5202DB2-34C5-4E8A-BF49-ECE90DA63207}" type="slidenum">
              <a:rPr lang="es-ES" smtClean="0">
                <a:solidFill>
                  <a:prstClr val="black"/>
                </a:solidFill>
                <a:latin typeface="Calibri" pitchFamily="34" charset="0"/>
              </a:rPr>
              <a:pPr>
                <a:defRPr/>
              </a:pPr>
              <a:t>14</a:t>
            </a:fld>
            <a:endParaRPr lang="es-ES" dirty="0">
              <a:solidFill>
                <a:prstClr val="black"/>
              </a:solidFill>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402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7E02C7C-1BA6-4821-87F5-D0F35565BE8D}" type="slidenum">
              <a:rPr lang="es-ES" smtClean="0">
                <a:solidFill>
                  <a:prstClr val="black"/>
                </a:solidFill>
                <a:latin typeface="Calibri" pitchFamily="34" charset="0"/>
              </a:rPr>
              <a:pPr>
                <a:defRPr/>
              </a:pPr>
              <a:t>15</a:t>
            </a:fld>
            <a:endParaRPr lang="es-ES" dirty="0">
              <a:solidFill>
                <a:prstClr val="black"/>
              </a:solidFill>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413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ABEF4B3-59CE-4837-AD69-903A7317F44F}" type="slidenum">
              <a:rPr lang="es-ES" smtClean="0">
                <a:solidFill>
                  <a:prstClr val="black"/>
                </a:solidFill>
                <a:latin typeface="Calibri" pitchFamily="34" charset="0"/>
              </a:rPr>
              <a:pPr>
                <a:defRPr/>
              </a:pPr>
              <a:t>16</a:t>
            </a:fld>
            <a:endParaRPr lang="es-ES" dirty="0">
              <a:solidFill>
                <a:prstClr val="black"/>
              </a:solidFill>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423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9403D62-5271-43ED-B83F-5535C46F777F}" type="slidenum">
              <a:rPr lang="es-ES" smtClean="0">
                <a:solidFill>
                  <a:prstClr val="black"/>
                </a:solidFill>
                <a:latin typeface="Calibri" pitchFamily="34" charset="0"/>
              </a:rPr>
              <a:pPr>
                <a:defRPr/>
              </a:pPr>
              <a:t>17</a:t>
            </a:fld>
            <a:endParaRPr lang="es-ES" dirty="0">
              <a:solidFill>
                <a:prstClr val="black"/>
              </a:solidFill>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433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418C571-6016-497F-9681-5BAECC760D35}" type="slidenum">
              <a:rPr lang="es-ES" smtClean="0">
                <a:solidFill>
                  <a:prstClr val="black"/>
                </a:solidFill>
                <a:latin typeface="Calibri" pitchFamily="34" charset="0"/>
              </a:rPr>
              <a:pPr>
                <a:defRPr/>
              </a:pPr>
              <a:t>18</a:t>
            </a:fld>
            <a:endParaRPr lang="es-ES" dirty="0">
              <a:solidFill>
                <a:prstClr val="black"/>
              </a:solidFill>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443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C48AE19-132F-426F-8D85-B54A3A5DCB2B}" type="slidenum">
              <a:rPr lang="es-ES" smtClean="0">
                <a:solidFill>
                  <a:prstClr val="black"/>
                </a:solidFill>
                <a:latin typeface="Calibri" pitchFamily="34" charset="0"/>
              </a:rPr>
              <a:pPr>
                <a:defRPr/>
              </a:pPr>
              <a:t>19</a:t>
            </a:fld>
            <a:endParaRPr lang="es-ES" dirty="0">
              <a:solidFill>
                <a:prstClr val="black"/>
              </a:solidFill>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454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FA37684-440E-4211-A571-CED6C196871C}" type="slidenum">
              <a:rPr lang="es-ES" smtClean="0">
                <a:solidFill>
                  <a:prstClr val="black"/>
                </a:solidFill>
                <a:latin typeface="Calibri" pitchFamily="34" charset="0"/>
              </a:rPr>
              <a:pPr>
                <a:defRPr/>
              </a:pPr>
              <a:t>20</a:t>
            </a:fld>
            <a:endParaRPr lang="es-ES" dirty="0">
              <a:solidFill>
                <a:prstClr val="black"/>
              </a:solidFill>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464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6700CB3-ADD9-406E-9883-DA1CEB6063B7}" type="slidenum">
              <a:rPr lang="es-ES" smtClean="0">
                <a:solidFill>
                  <a:prstClr val="black"/>
                </a:solidFill>
                <a:latin typeface="Calibri" pitchFamily="34" charset="0"/>
              </a:rPr>
              <a:pPr>
                <a:defRPr/>
              </a:pPr>
              <a:t>21</a:t>
            </a:fld>
            <a:endParaRPr lang="es-ES" dirty="0">
              <a:solidFill>
                <a:prstClr val="black"/>
              </a:solidFill>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474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A3DEDDD-8644-411C-9E18-053D5A4C4849}" type="slidenum">
              <a:rPr lang="es-ES" smtClean="0">
                <a:solidFill>
                  <a:prstClr val="black"/>
                </a:solidFill>
                <a:latin typeface="Calibri" pitchFamily="34" charset="0"/>
              </a:rPr>
              <a:pPr>
                <a:defRPr/>
              </a:pPr>
              <a:t>22</a:t>
            </a:fld>
            <a:endParaRPr lang="es-ES" dirty="0">
              <a:solidFill>
                <a:prstClr val="black"/>
              </a:solidFill>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484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B9414C3-7F64-46DF-8A0B-3A0D6B72C385}" type="slidenum">
              <a:rPr lang="es-ES" smtClean="0">
                <a:solidFill>
                  <a:prstClr val="black"/>
                </a:solidFill>
                <a:latin typeface="Calibri" pitchFamily="34" charset="0"/>
              </a:rPr>
              <a:pPr>
                <a:defRPr/>
              </a:pPr>
              <a:t>23</a:t>
            </a:fld>
            <a:endParaRPr lang="es-ES" dirty="0">
              <a:solidFill>
                <a:prstClr val="black"/>
              </a:solidFill>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495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D0B3895-5EB0-455A-91BD-13D60F6A4CCC}" type="slidenum">
              <a:rPr lang="es-ES" smtClean="0">
                <a:solidFill>
                  <a:prstClr val="black"/>
                </a:solidFill>
                <a:latin typeface="Calibri" pitchFamily="34" charset="0"/>
              </a:rPr>
              <a:pPr>
                <a:defRPr/>
              </a:pPr>
              <a:t>24</a:t>
            </a:fld>
            <a:endParaRPr lang="es-ES" dirty="0">
              <a:solidFill>
                <a:prstClr val="black"/>
              </a:solidFill>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505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028AAD9-5449-48D5-B2D0-C65959156BAF}" type="slidenum">
              <a:rPr lang="es-ES" smtClean="0">
                <a:solidFill>
                  <a:prstClr val="black"/>
                </a:solidFill>
                <a:latin typeface="Calibri" pitchFamily="34" charset="0"/>
              </a:rPr>
              <a:pPr>
                <a:defRPr/>
              </a:pPr>
              <a:t>25</a:t>
            </a:fld>
            <a:endParaRPr lang="es-ES" dirty="0">
              <a:solidFill>
                <a:prstClr val="black"/>
              </a:solidFill>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515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B1A9D06-F980-43DF-86E7-7FB329AE936B}" type="slidenum">
              <a:rPr lang="es-ES" smtClean="0">
                <a:solidFill>
                  <a:prstClr val="black"/>
                </a:solidFill>
                <a:latin typeface="Calibri" pitchFamily="34" charset="0"/>
              </a:rPr>
              <a:pPr>
                <a:defRPr/>
              </a:pPr>
              <a:t>26</a:t>
            </a:fld>
            <a:endParaRPr lang="es-ES" dirty="0">
              <a:solidFill>
                <a:prstClr val="black"/>
              </a:solidFill>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525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11C83BA-AE98-4123-ABB2-7495885C1B9A}" type="slidenum">
              <a:rPr lang="es-ES" smtClean="0">
                <a:solidFill>
                  <a:prstClr val="black"/>
                </a:solidFill>
                <a:latin typeface="Calibri" pitchFamily="34" charset="0"/>
              </a:rPr>
              <a:pPr>
                <a:defRPr/>
              </a:pPr>
              <a:t>27</a:t>
            </a:fld>
            <a:endParaRPr lang="es-ES" dirty="0">
              <a:solidFill>
                <a:prstClr val="black"/>
              </a:solidFill>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536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67B67C6-DB91-4F08-9C71-897ABDB2D86E}" type="slidenum">
              <a:rPr lang="es-ES" smtClean="0">
                <a:solidFill>
                  <a:prstClr val="black"/>
                </a:solidFill>
                <a:latin typeface="Calibri" pitchFamily="34" charset="0"/>
              </a:rPr>
              <a:pPr>
                <a:defRPr/>
              </a:pPr>
              <a:t>28</a:t>
            </a:fld>
            <a:endParaRPr lang="es-ES" dirty="0">
              <a:solidFill>
                <a:prstClr val="black"/>
              </a:solidFill>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546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2A3D77D-319B-4D95-8F80-15CA5D02AD90}" type="slidenum">
              <a:rPr lang="es-ES" smtClean="0">
                <a:solidFill>
                  <a:prstClr val="black"/>
                </a:solidFill>
                <a:latin typeface="Calibri" pitchFamily="34" charset="0"/>
              </a:rPr>
              <a:pPr>
                <a:defRPr/>
              </a:pPr>
              <a:t>29</a:t>
            </a:fld>
            <a:endParaRPr lang="es-ES" dirty="0">
              <a:solidFill>
                <a:prstClr val="black"/>
              </a:solidFill>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556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1DA9A8A-798D-4AF9-BFD9-27CE0AE5F92F}" type="slidenum">
              <a:rPr lang="es-ES" smtClean="0">
                <a:solidFill>
                  <a:prstClr val="black"/>
                </a:solidFill>
                <a:latin typeface="Calibri" pitchFamily="34" charset="0"/>
              </a:rPr>
              <a:pPr>
                <a:defRPr/>
              </a:pPr>
              <a:t>30</a:t>
            </a:fld>
            <a:endParaRPr lang="es-ES" dirty="0">
              <a:solidFill>
                <a:prstClr val="black"/>
              </a:solidFill>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566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C1B7BE6-8512-4420-AF53-792F1A34E149}" type="slidenum">
              <a:rPr lang="es-ES" smtClean="0">
                <a:solidFill>
                  <a:prstClr val="black"/>
                </a:solidFill>
                <a:latin typeface="Calibri" pitchFamily="34" charset="0"/>
              </a:rPr>
              <a:pPr>
                <a:defRPr/>
              </a:pPr>
              <a:t>31</a:t>
            </a:fld>
            <a:endParaRPr lang="es-ES" dirty="0">
              <a:solidFill>
                <a:prstClr val="black"/>
              </a:solidFill>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577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9C78D26-ED0D-414A-9FD4-81FF4607FFD9}" type="slidenum">
              <a:rPr lang="es-ES" smtClean="0">
                <a:solidFill>
                  <a:prstClr val="black"/>
                </a:solidFill>
                <a:latin typeface="Calibri" pitchFamily="34" charset="0"/>
              </a:rPr>
              <a:pPr>
                <a:defRPr/>
              </a:pPr>
              <a:t>32</a:t>
            </a:fld>
            <a:endParaRPr lang="es-ES" dirty="0">
              <a:solidFill>
                <a:prstClr val="black"/>
              </a:solidFill>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587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B9120AC-B2EC-4DB3-A738-071499342965}" type="slidenum">
              <a:rPr lang="es-ES" smtClean="0">
                <a:solidFill>
                  <a:prstClr val="black"/>
                </a:solidFill>
                <a:latin typeface="Calibri" pitchFamily="34" charset="0"/>
              </a:rPr>
              <a:pPr>
                <a:defRPr/>
              </a:pPr>
              <a:t>33</a:t>
            </a:fld>
            <a:endParaRPr lang="es-ES" dirty="0">
              <a:solidFill>
                <a:prstClr val="black"/>
              </a:solidFill>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597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C76F431-F7D3-4062-BA12-C41C288E24A9}" type="slidenum">
              <a:rPr lang="es-ES" smtClean="0">
                <a:solidFill>
                  <a:prstClr val="black"/>
                </a:solidFill>
                <a:latin typeface="Calibri" pitchFamily="34" charset="0"/>
              </a:rPr>
              <a:pPr>
                <a:defRPr/>
              </a:pPr>
              <a:t>34</a:t>
            </a:fld>
            <a:endParaRPr lang="es-ES" dirty="0">
              <a:solidFill>
                <a:prstClr val="black"/>
              </a:solidFill>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607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ECA3729-1AF3-4566-A0D4-328B8DF2BA3E}" type="slidenum">
              <a:rPr lang="es-ES" smtClean="0">
                <a:solidFill>
                  <a:prstClr val="black"/>
                </a:solidFill>
                <a:latin typeface="Calibri" pitchFamily="34" charset="0"/>
              </a:rPr>
              <a:pPr>
                <a:defRPr/>
              </a:pPr>
              <a:t>35</a:t>
            </a:fld>
            <a:endParaRPr lang="es-ES" dirty="0">
              <a:solidFill>
                <a:prstClr val="black"/>
              </a:solidFill>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617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B6C855C-2FF6-4E20-9E1F-355557CD794F}" type="slidenum">
              <a:rPr lang="es-ES" smtClean="0">
                <a:solidFill>
                  <a:prstClr val="black"/>
                </a:solidFill>
                <a:latin typeface="Calibri" pitchFamily="34" charset="0"/>
              </a:rPr>
              <a:pPr>
                <a:defRPr/>
              </a:pPr>
              <a:t>37</a:t>
            </a:fld>
            <a:endParaRPr lang="es-ES" dirty="0">
              <a:solidFill>
                <a:prstClr val="black"/>
              </a:solidFill>
              <a:latin typeface="Calibri"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628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5848D62-0273-4734-BE84-6DA539433B67}" type="slidenum">
              <a:rPr lang="es-ES" smtClean="0">
                <a:solidFill>
                  <a:prstClr val="black"/>
                </a:solidFill>
                <a:latin typeface="Calibri" pitchFamily="34" charset="0"/>
              </a:rPr>
              <a:pPr>
                <a:defRPr/>
              </a:pPr>
              <a:t>38</a:t>
            </a:fld>
            <a:endParaRPr lang="es-ES" dirty="0">
              <a:solidFill>
                <a:prstClr val="black"/>
              </a:solidFill>
              <a:latin typeface="Calibri"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638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B23480F-B865-4C1E-BF26-B4BBA1C62361}" type="slidenum">
              <a:rPr lang="es-ES" smtClean="0">
                <a:solidFill>
                  <a:prstClr val="black"/>
                </a:solidFill>
                <a:latin typeface="Calibri" pitchFamily="34" charset="0"/>
              </a:rPr>
              <a:pPr>
                <a:defRPr/>
              </a:pPr>
              <a:t>39</a:t>
            </a:fld>
            <a:endParaRPr lang="es-ES" dirty="0">
              <a:solidFill>
                <a:prstClr val="black"/>
              </a:solidFill>
              <a:latin typeface="Calibri"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648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FC082DE-7196-4E5D-9941-0F397A0BDE00}" type="slidenum">
              <a:rPr lang="es-ES" smtClean="0">
                <a:solidFill>
                  <a:prstClr val="black"/>
                </a:solidFill>
                <a:latin typeface="Calibri" pitchFamily="34" charset="0"/>
              </a:rPr>
              <a:pPr>
                <a:defRPr/>
              </a:pPr>
              <a:t>40</a:t>
            </a:fld>
            <a:endParaRPr lang="es-ES" dirty="0">
              <a:solidFill>
                <a:prstClr val="black"/>
              </a:solidFill>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658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A1FE73E-89AC-4C39-AC38-25998553B57D}" type="slidenum">
              <a:rPr lang="es-ES" smtClean="0">
                <a:solidFill>
                  <a:prstClr val="black"/>
                </a:solidFill>
                <a:latin typeface="Calibri" pitchFamily="34" charset="0"/>
              </a:rPr>
              <a:pPr>
                <a:defRPr/>
              </a:pPr>
              <a:t>41</a:t>
            </a:fld>
            <a:endParaRPr lang="es-ES" dirty="0">
              <a:solidFill>
                <a:prstClr val="black"/>
              </a:solidFill>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japonés de Buenos Aires</a:t>
            </a:r>
          </a:p>
          <a:p>
            <a:pPr eaLnBrk="1" hangingPunct="1">
              <a:spcBef>
                <a:spcPct val="0"/>
              </a:spcBef>
            </a:pPr>
            <a:endParaRPr lang="es-ES" altLang="es-ES" dirty="0"/>
          </a:p>
        </p:txBody>
      </p:sp>
      <p:sp>
        <p:nvSpPr>
          <p:cNvPr id="1669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2C8722C-18A9-4502-B260-038744206823}" type="slidenum">
              <a:rPr lang="es-ES" smtClean="0">
                <a:solidFill>
                  <a:prstClr val="black"/>
                </a:solidFill>
                <a:latin typeface="Calibri" pitchFamily="34" charset="0"/>
              </a:rPr>
              <a:pPr>
                <a:defRPr/>
              </a:pPr>
              <a:t>42</a:t>
            </a:fld>
            <a:endParaRPr lang="es-ES" dirty="0">
              <a:solidFill>
                <a:prstClr val="black"/>
              </a:solidFill>
              <a:latin typeface="Calibri"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 .-El Beso</a:t>
            </a:r>
          </a:p>
        </p:txBody>
      </p:sp>
      <p:sp>
        <p:nvSpPr>
          <p:cNvPr id="1679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7DB553C-E2B5-43F7-9036-5275A24901E7}" type="slidenum">
              <a:rPr lang="es-ES" smtClean="0">
                <a:solidFill>
                  <a:prstClr val="black"/>
                </a:solidFill>
                <a:latin typeface="Calibri" pitchFamily="34" charset="0"/>
              </a:rPr>
              <a:pPr>
                <a:defRPr/>
              </a:pPr>
              <a:t>46</a:t>
            </a:fld>
            <a:endParaRPr lang="es-ES" dirty="0">
              <a:solidFill>
                <a:prstClr val="black"/>
              </a:solidFill>
              <a:latin typeface="Calibri"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Aires.-Antigua Fuente de la Plaza de Mayo</a:t>
            </a:r>
          </a:p>
        </p:txBody>
      </p:sp>
      <p:sp>
        <p:nvSpPr>
          <p:cNvPr id="1689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5B0646C-7613-4CF6-86DF-59C1EE1D6F81}" type="slidenum">
              <a:rPr lang="es-ES" smtClean="0">
                <a:solidFill>
                  <a:prstClr val="black"/>
                </a:solidFill>
                <a:latin typeface="Calibri" pitchFamily="34" charset="0"/>
              </a:rPr>
              <a:pPr>
                <a:defRPr/>
              </a:pPr>
              <a:t>47</a:t>
            </a:fld>
            <a:endParaRPr lang="es-ES" dirty="0">
              <a:solidFill>
                <a:prstClr val="black"/>
              </a:solidFill>
              <a:latin typeface="Calibri"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Aires.-Avenida Figueroa Recorta</a:t>
            </a:r>
          </a:p>
        </p:txBody>
      </p:sp>
      <p:sp>
        <p:nvSpPr>
          <p:cNvPr id="1699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78FDE52-24D4-4053-B511-2CB30DEB3DAF}" type="slidenum">
              <a:rPr lang="es-ES" smtClean="0">
                <a:solidFill>
                  <a:prstClr val="black"/>
                </a:solidFill>
                <a:latin typeface="Calibri" pitchFamily="34" charset="0"/>
              </a:rPr>
              <a:pPr>
                <a:defRPr/>
              </a:pPr>
              <a:t>48</a:t>
            </a:fld>
            <a:endParaRPr lang="es-ES" dirty="0">
              <a:solidFill>
                <a:prstClr val="black"/>
              </a:solidFill>
              <a:latin typeface="Calibri"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Aires.-Bosques de Palermo</a:t>
            </a:r>
          </a:p>
        </p:txBody>
      </p:sp>
      <p:sp>
        <p:nvSpPr>
          <p:cNvPr id="1710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649A039-9C0F-4D2E-B92D-68F68DA9D641}" type="slidenum">
              <a:rPr lang="es-ES" smtClean="0">
                <a:solidFill>
                  <a:prstClr val="black"/>
                </a:solidFill>
                <a:latin typeface="Calibri" pitchFamily="34" charset="0"/>
              </a:rPr>
              <a:pPr>
                <a:defRPr/>
              </a:pPr>
              <a:t>49</a:t>
            </a:fld>
            <a:endParaRPr lang="es-ES" dirty="0">
              <a:solidFill>
                <a:prstClr val="black"/>
              </a:solidFill>
              <a:latin typeface="Calibri"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 Fuente de la Riqueza agropecuaria</a:t>
            </a:r>
          </a:p>
        </p:txBody>
      </p:sp>
      <p:sp>
        <p:nvSpPr>
          <p:cNvPr id="1720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536E558-7AF4-4161-BAE9-ADD2EB95BCF2}" type="slidenum">
              <a:rPr lang="es-ES" smtClean="0">
                <a:solidFill>
                  <a:prstClr val="black"/>
                </a:solidFill>
                <a:latin typeface="Calibri" pitchFamily="34" charset="0"/>
              </a:rPr>
              <a:pPr>
                <a:defRPr/>
              </a:pPr>
              <a:t>50</a:t>
            </a:fld>
            <a:endParaRPr lang="es-ES" dirty="0">
              <a:solidFill>
                <a:prstClr val="black"/>
              </a:solidFill>
              <a:latin typeface="Calibri"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Aires.-Lagos de Palermo</a:t>
            </a:r>
          </a:p>
        </p:txBody>
      </p:sp>
      <p:sp>
        <p:nvSpPr>
          <p:cNvPr id="1730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16F915E-B8BA-4336-9C88-A0778E1319F2}" type="slidenum">
              <a:rPr lang="es-ES" smtClean="0">
                <a:solidFill>
                  <a:prstClr val="black"/>
                </a:solidFill>
                <a:latin typeface="Calibri" pitchFamily="34" charset="0"/>
              </a:rPr>
              <a:pPr>
                <a:defRPr/>
              </a:pPr>
              <a:t>51</a:t>
            </a:fld>
            <a:endParaRPr lang="es-ES" dirty="0">
              <a:solidFill>
                <a:prstClr val="black"/>
              </a:solidFill>
              <a:latin typeface="Calibri"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Aires.-Lago de Palermo</a:t>
            </a:r>
          </a:p>
        </p:txBody>
      </p:sp>
      <p:sp>
        <p:nvSpPr>
          <p:cNvPr id="1740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521DCB5-781B-467C-9087-D964791A79D8}" type="slidenum">
              <a:rPr lang="es-ES" smtClean="0">
                <a:solidFill>
                  <a:prstClr val="black"/>
                </a:solidFill>
                <a:latin typeface="Calibri" pitchFamily="34" charset="0"/>
              </a:rPr>
              <a:pPr>
                <a:defRPr/>
              </a:pPr>
              <a:t>52</a:t>
            </a:fld>
            <a:endParaRPr lang="es-ES" dirty="0">
              <a:solidFill>
                <a:prstClr val="black"/>
              </a:solidFill>
              <a:latin typeface="Calibri"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Aires.-Lezama Park</a:t>
            </a:r>
          </a:p>
        </p:txBody>
      </p:sp>
      <p:sp>
        <p:nvSpPr>
          <p:cNvPr id="1751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2E08BF8-C25D-456D-9E9B-FC9778AFE08E}" type="slidenum">
              <a:rPr lang="es-ES" smtClean="0">
                <a:solidFill>
                  <a:prstClr val="black"/>
                </a:solidFill>
                <a:latin typeface="Calibri" pitchFamily="34" charset="0"/>
              </a:rPr>
              <a:pPr>
                <a:defRPr/>
              </a:pPr>
              <a:t>53</a:t>
            </a:fld>
            <a:endParaRPr lang="es-ES" dirty="0">
              <a:solidFill>
                <a:prstClr val="black"/>
              </a:solidFill>
              <a:latin typeface="Calibri"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Aires.-Plaza Mariano Moreno</a:t>
            </a:r>
          </a:p>
        </p:txBody>
      </p:sp>
      <p:sp>
        <p:nvSpPr>
          <p:cNvPr id="1761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9F5C6CF-7508-4EC5-A568-E6CD422E184B}" type="slidenum">
              <a:rPr lang="es-ES" smtClean="0">
                <a:solidFill>
                  <a:prstClr val="black"/>
                </a:solidFill>
                <a:latin typeface="Calibri" pitchFamily="34" charset="0"/>
              </a:rPr>
              <a:pPr>
                <a:defRPr/>
              </a:pPr>
              <a:t>54</a:t>
            </a:fld>
            <a:endParaRPr lang="es-ES" dirty="0">
              <a:solidFill>
                <a:prstClr val="black"/>
              </a:solidFill>
              <a:latin typeface="Calibri"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Aires.-Plaza San Martin</a:t>
            </a:r>
          </a:p>
        </p:txBody>
      </p:sp>
      <p:sp>
        <p:nvSpPr>
          <p:cNvPr id="1771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1AAD9F2-B363-4034-8115-E2A080C24D99}" type="slidenum">
              <a:rPr lang="es-ES" smtClean="0">
                <a:solidFill>
                  <a:prstClr val="black"/>
                </a:solidFill>
                <a:latin typeface="Calibri" pitchFamily="34" charset="0"/>
              </a:rPr>
              <a:pPr>
                <a:defRPr/>
              </a:pPr>
              <a:t>55</a:t>
            </a:fld>
            <a:endParaRPr lang="es-ES" dirty="0">
              <a:solidFill>
                <a:prstClr val="black"/>
              </a:solidFill>
              <a:latin typeface="Calibri"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Aires.-Parque Palermo</a:t>
            </a:r>
          </a:p>
        </p:txBody>
      </p:sp>
      <p:sp>
        <p:nvSpPr>
          <p:cNvPr id="1781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3B5B2AC-BDD9-4BDE-BE21-B8C64698A30D}" type="slidenum">
              <a:rPr lang="es-ES" smtClean="0">
                <a:solidFill>
                  <a:prstClr val="black"/>
                </a:solidFill>
                <a:latin typeface="Calibri" pitchFamily="34" charset="0"/>
              </a:rPr>
              <a:pPr>
                <a:defRPr/>
              </a:pPr>
              <a:t>56</a:t>
            </a:fld>
            <a:endParaRPr lang="es-ES" dirty="0">
              <a:solidFill>
                <a:prstClr val="black"/>
              </a:solidFill>
              <a:latin typeface="Calibri"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Aires.-Parque El rosedal</a:t>
            </a:r>
          </a:p>
        </p:txBody>
      </p:sp>
      <p:sp>
        <p:nvSpPr>
          <p:cNvPr id="1792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C04CC27-34C1-4C86-B205-7E052AD604B9}" type="slidenum">
              <a:rPr lang="es-ES" smtClean="0">
                <a:solidFill>
                  <a:prstClr val="black"/>
                </a:solidFill>
                <a:latin typeface="Calibri" pitchFamily="34" charset="0"/>
              </a:rPr>
              <a:pPr>
                <a:defRPr/>
              </a:pPr>
              <a:t>57</a:t>
            </a:fld>
            <a:endParaRPr lang="es-ES" dirty="0">
              <a:solidFill>
                <a:prstClr val="black"/>
              </a:solidFill>
              <a:latin typeface="Calibri"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Aires.-Planetario</a:t>
            </a:r>
          </a:p>
        </p:txBody>
      </p:sp>
      <p:sp>
        <p:nvSpPr>
          <p:cNvPr id="1802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E225B87-E892-40D7-8421-0F960373A1AE}" type="slidenum">
              <a:rPr lang="es-ES" smtClean="0">
                <a:solidFill>
                  <a:prstClr val="black"/>
                </a:solidFill>
                <a:latin typeface="Calibri" pitchFamily="34" charset="0"/>
              </a:rPr>
              <a:pPr>
                <a:defRPr/>
              </a:pPr>
              <a:t>58</a:t>
            </a:fld>
            <a:endParaRPr lang="es-ES" dirty="0">
              <a:solidFill>
                <a:prstClr val="black"/>
              </a:solidFill>
              <a:latin typeface="Calibri"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Aires.-Plaza de Mayo</a:t>
            </a:r>
          </a:p>
        </p:txBody>
      </p:sp>
      <p:sp>
        <p:nvSpPr>
          <p:cNvPr id="1812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220503E-1939-4ED4-AF1D-AC3841C04C35}" type="slidenum">
              <a:rPr lang="es-ES" smtClean="0">
                <a:solidFill>
                  <a:prstClr val="black"/>
                </a:solidFill>
                <a:latin typeface="Calibri" pitchFamily="34" charset="0"/>
              </a:rPr>
              <a:pPr>
                <a:defRPr/>
              </a:pPr>
              <a:t>59</a:t>
            </a:fld>
            <a:endParaRPr lang="es-ES" dirty="0">
              <a:solidFill>
                <a:prstClr val="black"/>
              </a:solidFill>
              <a:latin typeface="Calibri"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Aires.-Plaza Houssay</a:t>
            </a:r>
          </a:p>
        </p:txBody>
      </p:sp>
      <p:sp>
        <p:nvSpPr>
          <p:cNvPr id="1822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F373BF8-C084-4645-B5BB-0D998DE986E5}" type="slidenum">
              <a:rPr lang="es-ES" smtClean="0">
                <a:solidFill>
                  <a:prstClr val="black"/>
                </a:solidFill>
                <a:latin typeface="Calibri" pitchFamily="34" charset="0"/>
              </a:rPr>
              <a:pPr>
                <a:defRPr/>
              </a:pPr>
              <a:t>60</a:t>
            </a:fld>
            <a:endParaRPr lang="es-ES" dirty="0">
              <a:solidFill>
                <a:prstClr val="black"/>
              </a:solidFill>
              <a:latin typeface="Calibri"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Aires.-Plaza San Martin</a:t>
            </a:r>
          </a:p>
        </p:txBody>
      </p:sp>
      <p:sp>
        <p:nvSpPr>
          <p:cNvPr id="1833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372A206-B5A4-49F0-BBDC-7B621C7C9280}" type="slidenum">
              <a:rPr lang="es-ES" smtClean="0">
                <a:solidFill>
                  <a:prstClr val="black"/>
                </a:solidFill>
                <a:latin typeface="Calibri" pitchFamily="34" charset="0"/>
              </a:rPr>
              <a:pPr>
                <a:defRPr/>
              </a:pPr>
              <a:t>61</a:t>
            </a:fld>
            <a:endParaRPr lang="es-ES" dirty="0">
              <a:solidFill>
                <a:prstClr val="black"/>
              </a:solidFill>
              <a:latin typeface="Calibri"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Aires.-Rivadavia</a:t>
            </a:r>
          </a:p>
        </p:txBody>
      </p:sp>
      <p:sp>
        <p:nvSpPr>
          <p:cNvPr id="1843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27A8352-FB2B-4B35-BCB6-42A27919AC67}" type="slidenum">
              <a:rPr lang="es-ES" smtClean="0">
                <a:solidFill>
                  <a:prstClr val="black"/>
                </a:solidFill>
                <a:latin typeface="Calibri" pitchFamily="34" charset="0"/>
              </a:rPr>
              <a:pPr>
                <a:defRPr/>
              </a:pPr>
              <a:t>62</a:t>
            </a:fld>
            <a:endParaRPr lang="es-ES" dirty="0">
              <a:solidFill>
                <a:prstClr val="black"/>
              </a:solidFill>
              <a:latin typeface="Calibri"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Aires.-Parque Barrio de  Palermo</a:t>
            </a:r>
          </a:p>
        </p:txBody>
      </p:sp>
      <p:sp>
        <p:nvSpPr>
          <p:cNvPr id="1853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032BBF9-AFFA-4A0E-92BD-A1CCBB8B2B75}" type="slidenum">
              <a:rPr lang="es-ES" smtClean="0">
                <a:solidFill>
                  <a:prstClr val="black"/>
                </a:solidFill>
                <a:latin typeface="Calibri" pitchFamily="34" charset="0"/>
              </a:rPr>
              <a:pPr>
                <a:defRPr/>
              </a:pPr>
              <a:t>63</a:t>
            </a:fld>
            <a:endParaRPr lang="es-ES" dirty="0">
              <a:solidFill>
                <a:prstClr val="black"/>
              </a:solidFill>
              <a:latin typeface="Calibri"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Aires.-Parque del Centenario</a:t>
            </a:r>
          </a:p>
        </p:txBody>
      </p:sp>
      <p:sp>
        <p:nvSpPr>
          <p:cNvPr id="1863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7FEE3D0-16FF-4A0C-A0C7-5AA97E0C2D74}" type="slidenum">
              <a:rPr lang="es-ES" smtClean="0">
                <a:solidFill>
                  <a:prstClr val="black"/>
                </a:solidFill>
                <a:latin typeface="Calibri" pitchFamily="34" charset="0"/>
              </a:rPr>
              <a:pPr>
                <a:defRPr/>
              </a:pPr>
              <a:t>64</a:t>
            </a:fld>
            <a:endParaRPr lang="es-ES" dirty="0">
              <a:solidFill>
                <a:prstClr val="black"/>
              </a:solidFill>
              <a:latin typeface="Calibri"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Buenos Aires</a:t>
            </a:r>
          </a:p>
        </p:txBody>
      </p:sp>
      <p:sp>
        <p:nvSpPr>
          <p:cNvPr id="1873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FFFEDFF-DD92-4788-89A4-D3E3FD9A51A6}" type="slidenum">
              <a:rPr lang="es-ES" smtClean="0">
                <a:solidFill>
                  <a:prstClr val="black"/>
                </a:solidFill>
                <a:latin typeface="Calibri" pitchFamily="34" charset="0"/>
              </a:rPr>
              <a:pPr>
                <a:defRPr/>
              </a:pPr>
              <a:t>65</a:t>
            </a:fld>
            <a:endParaRPr lang="es-ES" dirty="0">
              <a:solidFill>
                <a:prstClr val="black"/>
              </a:solidFill>
              <a:latin typeface="Calibri"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Buenos Aires</a:t>
            </a:r>
          </a:p>
        </p:txBody>
      </p:sp>
      <p:sp>
        <p:nvSpPr>
          <p:cNvPr id="1884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D607C19-9711-4020-897F-096B35F6B2C4}" type="slidenum">
              <a:rPr lang="es-ES" smtClean="0">
                <a:solidFill>
                  <a:prstClr val="black"/>
                </a:solidFill>
                <a:latin typeface="Calibri" pitchFamily="34" charset="0"/>
              </a:rPr>
              <a:pPr>
                <a:defRPr/>
              </a:pPr>
              <a:t>66</a:t>
            </a:fld>
            <a:endParaRPr lang="es-ES" dirty="0">
              <a:solidFill>
                <a:prstClr val="black"/>
              </a:solidFill>
              <a:latin typeface="Calibri"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Buenos Aires</a:t>
            </a:r>
          </a:p>
        </p:txBody>
      </p:sp>
      <p:sp>
        <p:nvSpPr>
          <p:cNvPr id="1894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B09DA6B-D330-460E-8107-DC30919FCB6B}" type="slidenum">
              <a:rPr lang="es-ES" smtClean="0">
                <a:solidFill>
                  <a:prstClr val="black"/>
                </a:solidFill>
                <a:latin typeface="Calibri" pitchFamily="34" charset="0"/>
              </a:rPr>
              <a:pPr>
                <a:defRPr/>
              </a:pPr>
              <a:t>67</a:t>
            </a:fld>
            <a:endParaRPr lang="es-ES" dirty="0">
              <a:solidFill>
                <a:prstClr val="black"/>
              </a:solidFill>
              <a:latin typeface="Calibri"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Buenos Aires</a:t>
            </a:r>
          </a:p>
        </p:txBody>
      </p:sp>
      <p:sp>
        <p:nvSpPr>
          <p:cNvPr id="1904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B70086B-04BE-4BE9-AA64-57E228381D22}" type="slidenum">
              <a:rPr lang="es-ES" smtClean="0">
                <a:solidFill>
                  <a:prstClr val="black"/>
                </a:solidFill>
                <a:latin typeface="Calibri" pitchFamily="34" charset="0"/>
              </a:rPr>
              <a:pPr>
                <a:defRPr/>
              </a:pPr>
              <a:t>68</a:t>
            </a:fld>
            <a:endParaRPr lang="es-ES" dirty="0">
              <a:solidFill>
                <a:prstClr val="black"/>
              </a:solidFill>
              <a:latin typeface="Calibri"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 Buenos Aires.-Parque de Palermo</a:t>
            </a:r>
          </a:p>
        </p:txBody>
      </p:sp>
      <p:sp>
        <p:nvSpPr>
          <p:cNvPr id="1914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C19DDDF-5741-4062-95E6-F84A1249E59E}" type="slidenum">
              <a:rPr lang="es-ES" smtClean="0">
                <a:solidFill>
                  <a:prstClr val="black"/>
                </a:solidFill>
                <a:latin typeface="Calibri" pitchFamily="34" charset="0"/>
              </a:rPr>
              <a:pPr>
                <a:defRPr/>
              </a:pPr>
              <a:t>69</a:t>
            </a:fld>
            <a:endParaRPr lang="es-ES" dirty="0">
              <a:solidFill>
                <a:prstClr val="black"/>
              </a:solidFill>
              <a:latin typeface="Calibri"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Aires.-Parque Thays.-Fernando Botero</a:t>
            </a:r>
          </a:p>
        </p:txBody>
      </p:sp>
      <p:sp>
        <p:nvSpPr>
          <p:cNvPr id="1925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6466075-18BB-4BDC-A084-721318EFAC7A}" type="slidenum">
              <a:rPr lang="es-ES" smtClean="0">
                <a:solidFill>
                  <a:prstClr val="black"/>
                </a:solidFill>
                <a:latin typeface="Calibri" pitchFamily="34" charset="0"/>
              </a:rPr>
              <a:pPr>
                <a:defRPr/>
              </a:pPr>
              <a:t>70</a:t>
            </a:fld>
            <a:endParaRPr lang="es-ES" dirty="0">
              <a:solidFill>
                <a:prstClr val="black"/>
              </a:solidFill>
              <a:latin typeface="Calibri"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Aires.-Parque El Rosedal</a:t>
            </a:r>
          </a:p>
          <a:p>
            <a:pPr eaLnBrk="1" hangingPunct="1">
              <a:spcBef>
                <a:spcPct val="0"/>
              </a:spcBef>
            </a:pPr>
            <a:endParaRPr lang="es-ES" altLang="es-ES" dirty="0"/>
          </a:p>
        </p:txBody>
      </p:sp>
      <p:sp>
        <p:nvSpPr>
          <p:cNvPr id="1935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94C707D-8C7B-4A0B-9EE3-E8B3FC57613A}" type="slidenum">
              <a:rPr lang="es-ES" smtClean="0">
                <a:solidFill>
                  <a:prstClr val="black"/>
                </a:solidFill>
                <a:latin typeface="Calibri" pitchFamily="34" charset="0"/>
              </a:rPr>
              <a:pPr>
                <a:defRPr/>
              </a:pPr>
              <a:t>71</a:t>
            </a:fld>
            <a:endParaRPr lang="es-ES" dirty="0">
              <a:solidFill>
                <a:prstClr val="black"/>
              </a:solidFill>
              <a:latin typeface="Calibri"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 Campo de Polo</a:t>
            </a:r>
          </a:p>
          <a:p>
            <a:pPr eaLnBrk="1" hangingPunct="1">
              <a:spcBef>
                <a:spcPct val="0"/>
              </a:spcBef>
            </a:pPr>
            <a:endParaRPr lang="es-ES" altLang="es-ES" dirty="0"/>
          </a:p>
        </p:txBody>
      </p:sp>
      <p:sp>
        <p:nvSpPr>
          <p:cNvPr id="1945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DD887E4-11EC-4061-8C62-0CCE9A7803A9}" type="slidenum">
              <a:rPr lang="es-ES" smtClean="0">
                <a:solidFill>
                  <a:prstClr val="black"/>
                </a:solidFill>
                <a:latin typeface="Calibri" pitchFamily="34" charset="0"/>
              </a:rPr>
              <a:pPr>
                <a:defRPr/>
              </a:pPr>
              <a:t>72</a:t>
            </a:fld>
            <a:endParaRPr lang="es-ES" dirty="0">
              <a:solidFill>
                <a:prstClr val="black"/>
              </a:solidFill>
              <a:latin typeface="Calibri"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Aires.-Parque El Rosedal</a:t>
            </a:r>
          </a:p>
          <a:p>
            <a:pPr eaLnBrk="1" hangingPunct="1">
              <a:spcBef>
                <a:spcPct val="0"/>
              </a:spcBef>
            </a:pPr>
            <a:endParaRPr lang="es-ES" altLang="es-ES" dirty="0"/>
          </a:p>
        </p:txBody>
      </p:sp>
      <p:sp>
        <p:nvSpPr>
          <p:cNvPr id="1955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39F922C-1F13-4880-8C4B-61050057D9EE}" type="slidenum">
              <a:rPr lang="es-ES" smtClean="0">
                <a:solidFill>
                  <a:prstClr val="black"/>
                </a:solidFill>
                <a:latin typeface="Calibri" pitchFamily="34" charset="0"/>
              </a:rPr>
              <a:pPr>
                <a:defRPr/>
              </a:pPr>
              <a:t>73</a:t>
            </a:fld>
            <a:endParaRPr lang="es-ES" dirty="0">
              <a:solidFill>
                <a:prstClr val="black"/>
              </a:solidFill>
              <a:latin typeface="Calibri"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Plazoleta Carlos Pellegrini. Recoleta. Buenos Aires</a:t>
            </a:r>
          </a:p>
        </p:txBody>
      </p:sp>
      <p:sp>
        <p:nvSpPr>
          <p:cNvPr id="1966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0A45AFC-EB46-41DF-96B7-C5B9EFEE10DA}" type="slidenum">
              <a:rPr lang="es-ES" smtClean="0">
                <a:solidFill>
                  <a:prstClr val="black"/>
                </a:solidFill>
                <a:latin typeface="Calibri" pitchFamily="34" charset="0"/>
              </a:rPr>
              <a:pPr>
                <a:defRPr/>
              </a:pPr>
              <a:t>74</a:t>
            </a:fld>
            <a:endParaRPr lang="es-ES" dirty="0">
              <a:solidFill>
                <a:prstClr val="black"/>
              </a:solidFill>
              <a:latin typeface="Calibri"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Plazoleta Carlos Pellegrini. Recoleta. Buenos Aires</a:t>
            </a:r>
          </a:p>
        </p:txBody>
      </p:sp>
      <p:sp>
        <p:nvSpPr>
          <p:cNvPr id="1976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A65815C-90E9-4B79-B204-AB0F90FAE8B8}" type="slidenum">
              <a:rPr lang="es-ES" smtClean="0">
                <a:solidFill>
                  <a:prstClr val="black"/>
                </a:solidFill>
                <a:latin typeface="Calibri" pitchFamily="34" charset="0"/>
              </a:rPr>
              <a:pPr>
                <a:defRPr/>
              </a:pPr>
              <a:t>75</a:t>
            </a:fld>
            <a:endParaRPr lang="es-ES" dirty="0">
              <a:solidFill>
                <a:prstClr val="black"/>
              </a:solidFill>
              <a:latin typeface="Calibri"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 Buenos Aires.-Parque Lezama</a:t>
            </a:r>
          </a:p>
        </p:txBody>
      </p:sp>
      <p:sp>
        <p:nvSpPr>
          <p:cNvPr id="1986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1E053CC-7166-4555-A7AB-E0FC9274FDDF}" type="slidenum">
              <a:rPr lang="es-ES" smtClean="0">
                <a:solidFill>
                  <a:prstClr val="black"/>
                </a:solidFill>
                <a:latin typeface="Calibri" pitchFamily="34" charset="0"/>
              </a:rPr>
              <a:pPr>
                <a:defRPr/>
              </a:pPr>
              <a:t>80</a:t>
            </a:fld>
            <a:endParaRPr lang="es-ES" dirty="0">
              <a:solidFill>
                <a:prstClr val="black"/>
              </a:solidFill>
              <a:latin typeface="Calibri"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 Buenos Aires.-Parque Lezama</a:t>
            </a:r>
          </a:p>
          <a:p>
            <a:pPr eaLnBrk="1" hangingPunct="1">
              <a:spcBef>
                <a:spcPct val="0"/>
              </a:spcBef>
            </a:pPr>
            <a:endParaRPr lang="es-ES" altLang="es-ES" dirty="0"/>
          </a:p>
        </p:txBody>
      </p:sp>
      <p:sp>
        <p:nvSpPr>
          <p:cNvPr id="1996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5C0A6F8-0B19-448B-A534-0EA137012A75}" type="slidenum">
              <a:rPr lang="es-ES" smtClean="0">
                <a:solidFill>
                  <a:prstClr val="black"/>
                </a:solidFill>
                <a:latin typeface="Calibri" pitchFamily="34" charset="0"/>
              </a:rPr>
              <a:pPr>
                <a:defRPr/>
              </a:pPr>
              <a:t>81</a:t>
            </a:fld>
            <a:endParaRPr lang="es-ES" dirty="0">
              <a:solidFill>
                <a:prstClr val="black"/>
              </a:solidFill>
              <a:latin typeface="Calibri"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 Buenos Aires.-Parque Lezama</a:t>
            </a:r>
          </a:p>
          <a:p>
            <a:pPr eaLnBrk="1" hangingPunct="1">
              <a:spcBef>
                <a:spcPct val="0"/>
              </a:spcBef>
            </a:pPr>
            <a:endParaRPr lang="es-ES" altLang="es-ES" dirty="0"/>
          </a:p>
        </p:txBody>
      </p:sp>
      <p:sp>
        <p:nvSpPr>
          <p:cNvPr id="2007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A516F64-E541-4ADF-B12D-7A3923DBC865}" type="slidenum">
              <a:rPr lang="es-ES" smtClean="0">
                <a:solidFill>
                  <a:prstClr val="black"/>
                </a:solidFill>
                <a:latin typeface="Calibri" pitchFamily="34" charset="0"/>
              </a:rPr>
              <a:pPr>
                <a:defRPr/>
              </a:pPr>
              <a:t>82</a:t>
            </a:fld>
            <a:endParaRPr lang="es-ES" dirty="0">
              <a:solidFill>
                <a:prstClr val="black"/>
              </a:solidFill>
              <a:latin typeface="Calibri"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 Buenos Aires.-Parque Lezama</a:t>
            </a:r>
          </a:p>
          <a:p>
            <a:pPr eaLnBrk="1" hangingPunct="1">
              <a:spcBef>
                <a:spcPct val="0"/>
              </a:spcBef>
            </a:pPr>
            <a:endParaRPr lang="es-ES" altLang="es-ES" dirty="0"/>
          </a:p>
        </p:txBody>
      </p:sp>
      <p:sp>
        <p:nvSpPr>
          <p:cNvPr id="2017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125901C-A11B-435F-8DD9-80E68E7E3E87}" type="slidenum">
              <a:rPr lang="es-ES" smtClean="0">
                <a:solidFill>
                  <a:prstClr val="black"/>
                </a:solidFill>
                <a:latin typeface="Calibri" pitchFamily="34" charset="0"/>
              </a:rPr>
              <a:pPr>
                <a:defRPr/>
              </a:pPr>
              <a:t>83</a:t>
            </a:fld>
            <a:endParaRPr lang="es-ES" dirty="0">
              <a:solidFill>
                <a:prstClr val="black"/>
              </a:solidFill>
              <a:latin typeface="Calibri"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 Buenos Aires.-Parque Lezama</a:t>
            </a:r>
          </a:p>
          <a:p>
            <a:pPr eaLnBrk="1" hangingPunct="1">
              <a:spcBef>
                <a:spcPct val="0"/>
              </a:spcBef>
            </a:pPr>
            <a:endParaRPr lang="es-ES" altLang="es-ES" dirty="0"/>
          </a:p>
        </p:txBody>
      </p:sp>
      <p:sp>
        <p:nvSpPr>
          <p:cNvPr id="2027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017F4FB-D0C0-4D02-821B-6460AA4A7FAB}" type="slidenum">
              <a:rPr lang="es-ES" smtClean="0">
                <a:solidFill>
                  <a:prstClr val="black"/>
                </a:solidFill>
                <a:latin typeface="Calibri" pitchFamily="34" charset="0"/>
              </a:rPr>
              <a:pPr>
                <a:defRPr/>
              </a:pPr>
              <a:t>85</a:t>
            </a:fld>
            <a:endParaRPr lang="es-ES" dirty="0">
              <a:solidFill>
                <a:prstClr val="black"/>
              </a:solidFill>
              <a:latin typeface="Calibri"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 Buenos Aires.-Parque Lezama</a:t>
            </a:r>
          </a:p>
          <a:p>
            <a:pPr eaLnBrk="1" hangingPunct="1">
              <a:spcBef>
                <a:spcPct val="0"/>
              </a:spcBef>
            </a:pPr>
            <a:endParaRPr lang="es-ES" altLang="es-ES" dirty="0"/>
          </a:p>
        </p:txBody>
      </p:sp>
      <p:sp>
        <p:nvSpPr>
          <p:cNvPr id="2037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5A86E79-213B-453A-A6AD-BDF39FA63A26}" type="slidenum">
              <a:rPr lang="es-ES" smtClean="0">
                <a:solidFill>
                  <a:prstClr val="black"/>
                </a:solidFill>
                <a:latin typeface="Calibri" pitchFamily="34" charset="0"/>
              </a:rPr>
              <a:pPr>
                <a:defRPr/>
              </a:pPr>
              <a:t>86</a:t>
            </a:fld>
            <a:endParaRPr lang="es-ES" dirty="0">
              <a:solidFill>
                <a:prstClr val="black"/>
              </a:solidFill>
              <a:latin typeface="Calibri"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 Buenos Aires.-Parque Lezama,-Monumento a don Pedro de Mendoza</a:t>
            </a:r>
          </a:p>
          <a:p>
            <a:pPr eaLnBrk="1" hangingPunct="1">
              <a:spcBef>
                <a:spcPct val="0"/>
              </a:spcBef>
            </a:pPr>
            <a:endParaRPr lang="es-ES" altLang="es-ES" dirty="0"/>
          </a:p>
        </p:txBody>
      </p:sp>
      <p:sp>
        <p:nvSpPr>
          <p:cNvPr id="2048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7E180F3-AE85-438C-B1E0-3C450B5B8578}" type="slidenum">
              <a:rPr lang="es-ES" smtClean="0">
                <a:solidFill>
                  <a:prstClr val="black"/>
                </a:solidFill>
                <a:latin typeface="Calibri" pitchFamily="34" charset="0"/>
              </a:rPr>
              <a:pPr>
                <a:defRPr/>
              </a:pPr>
              <a:t>88</a:t>
            </a:fld>
            <a:endParaRPr lang="es-ES" dirty="0">
              <a:solidFill>
                <a:prstClr val="black"/>
              </a:solidFill>
              <a:latin typeface="Calibri"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 Buenos Aires.-Parque Lezama</a:t>
            </a:r>
          </a:p>
        </p:txBody>
      </p:sp>
      <p:sp>
        <p:nvSpPr>
          <p:cNvPr id="2058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45D4166-8914-422A-A3C1-28A0B87456E2}" type="slidenum">
              <a:rPr lang="es-ES" smtClean="0">
                <a:solidFill>
                  <a:prstClr val="black"/>
                </a:solidFill>
                <a:latin typeface="Calibri" pitchFamily="34" charset="0"/>
              </a:rPr>
              <a:pPr>
                <a:defRPr/>
              </a:pPr>
              <a:t>89</a:t>
            </a:fld>
            <a:endParaRPr lang="es-ES" dirty="0">
              <a:solidFill>
                <a:prstClr val="black"/>
              </a:solidFill>
              <a:latin typeface="Calibri"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 Buenos Aires.-Parque Lezama.-Tipuana tipu</a:t>
            </a:r>
          </a:p>
          <a:p>
            <a:pPr eaLnBrk="1" hangingPunct="1">
              <a:spcBef>
                <a:spcPct val="0"/>
              </a:spcBef>
            </a:pPr>
            <a:endParaRPr lang="es-ES" altLang="es-ES" dirty="0"/>
          </a:p>
        </p:txBody>
      </p:sp>
      <p:sp>
        <p:nvSpPr>
          <p:cNvPr id="2068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024D3D8-4268-4AC7-80AE-2DA2D4EC916A}" type="slidenum">
              <a:rPr lang="es-ES" smtClean="0">
                <a:solidFill>
                  <a:prstClr val="black"/>
                </a:solidFill>
                <a:latin typeface="Calibri" pitchFamily="34" charset="0"/>
              </a:rPr>
              <a:pPr>
                <a:defRPr/>
              </a:pPr>
              <a:t>90</a:t>
            </a:fld>
            <a:endParaRPr lang="es-ES" dirty="0">
              <a:solidFill>
                <a:prstClr val="black"/>
              </a:solidFill>
              <a:latin typeface="Calibri"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 Buenos Aires.-Parque Lezama</a:t>
            </a:r>
          </a:p>
          <a:p>
            <a:pPr eaLnBrk="1" hangingPunct="1">
              <a:spcBef>
                <a:spcPct val="0"/>
              </a:spcBef>
            </a:pPr>
            <a:endParaRPr lang="es-ES" altLang="es-ES" dirty="0"/>
          </a:p>
        </p:txBody>
      </p:sp>
      <p:sp>
        <p:nvSpPr>
          <p:cNvPr id="2078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5AFFE24-A3A8-4AF0-A19D-799BB0FEE9B9}" type="slidenum">
              <a:rPr lang="es-ES" smtClean="0">
                <a:solidFill>
                  <a:prstClr val="black"/>
                </a:solidFill>
                <a:latin typeface="Calibri" pitchFamily="34" charset="0"/>
              </a:rPr>
              <a:pPr>
                <a:defRPr/>
              </a:pPr>
              <a:t>91</a:t>
            </a:fld>
            <a:endParaRPr lang="es-ES" dirty="0">
              <a:solidFill>
                <a:prstClr val="black"/>
              </a:solidFill>
              <a:latin typeface="Calibri"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 Buenos Aires.-Parque Lezama</a:t>
            </a:r>
          </a:p>
          <a:p>
            <a:pPr eaLnBrk="1" hangingPunct="1">
              <a:spcBef>
                <a:spcPct val="0"/>
              </a:spcBef>
            </a:pPr>
            <a:endParaRPr lang="es-ES" altLang="es-ES" dirty="0"/>
          </a:p>
        </p:txBody>
      </p:sp>
      <p:sp>
        <p:nvSpPr>
          <p:cNvPr id="2089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C2D264F-49B4-4799-9B16-BFE88483A846}" type="slidenum">
              <a:rPr lang="es-ES" smtClean="0">
                <a:solidFill>
                  <a:prstClr val="black"/>
                </a:solidFill>
                <a:latin typeface="Calibri" pitchFamily="34" charset="0"/>
              </a:rPr>
              <a:pPr>
                <a:defRPr/>
              </a:pPr>
              <a:t>92</a:t>
            </a:fld>
            <a:endParaRPr lang="es-ES" dirty="0">
              <a:solidFill>
                <a:prstClr val="black"/>
              </a:solidFill>
              <a:latin typeface="Calibri"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Aires.-Parque de la Memoria</a:t>
            </a:r>
          </a:p>
        </p:txBody>
      </p:sp>
      <p:sp>
        <p:nvSpPr>
          <p:cNvPr id="2099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1BEEF05-1FE1-4248-9DD7-40FD7A39DFCC}" type="slidenum">
              <a:rPr lang="es-ES" smtClean="0">
                <a:solidFill>
                  <a:prstClr val="black"/>
                </a:solidFill>
                <a:latin typeface="Calibri" pitchFamily="34" charset="0"/>
              </a:rPr>
              <a:pPr>
                <a:defRPr/>
              </a:pPr>
              <a:t>98</a:t>
            </a:fld>
            <a:endParaRPr lang="es-ES" dirty="0">
              <a:solidFill>
                <a:prstClr val="black"/>
              </a:solidFill>
              <a:latin typeface="Calibri"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Aires.-Parque de la Memoria</a:t>
            </a:r>
          </a:p>
          <a:p>
            <a:pPr eaLnBrk="1" hangingPunct="1">
              <a:spcBef>
                <a:spcPct val="0"/>
              </a:spcBef>
            </a:pPr>
            <a:endParaRPr lang="es-ES" altLang="es-ES" dirty="0"/>
          </a:p>
        </p:txBody>
      </p:sp>
      <p:sp>
        <p:nvSpPr>
          <p:cNvPr id="2109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B871FB9-8F92-45B9-B6C3-D34E3ABECBBB}" type="slidenum">
              <a:rPr lang="es-ES" smtClean="0">
                <a:solidFill>
                  <a:prstClr val="black"/>
                </a:solidFill>
                <a:latin typeface="Calibri" pitchFamily="34" charset="0"/>
              </a:rPr>
              <a:pPr>
                <a:defRPr/>
              </a:pPr>
              <a:t>99</a:t>
            </a:fld>
            <a:endParaRPr lang="es-ES" dirty="0">
              <a:solidFill>
                <a:prstClr val="black"/>
              </a:solidFill>
              <a:latin typeface="Calibri"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Aires.-Parque de la Memoria</a:t>
            </a:r>
          </a:p>
        </p:txBody>
      </p:sp>
      <p:sp>
        <p:nvSpPr>
          <p:cNvPr id="2119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7E26A5C-4EB0-46B2-A45D-48CA9CC7D744}" type="slidenum">
              <a:rPr lang="es-ES" smtClean="0">
                <a:solidFill>
                  <a:prstClr val="black"/>
                </a:solidFill>
                <a:latin typeface="Calibri" pitchFamily="34" charset="0"/>
              </a:rPr>
              <a:pPr>
                <a:defRPr/>
              </a:pPr>
              <a:t>100</a:t>
            </a:fld>
            <a:endParaRPr lang="es-ES" dirty="0">
              <a:solidFill>
                <a:prstClr val="black"/>
              </a:solidFill>
              <a:latin typeface="Calibri"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Aires.-Parque de la Memoria</a:t>
            </a:r>
          </a:p>
          <a:p>
            <a:pPr eaLnBrk="1" hangingPunct="1">
              <a:spcBef>
                <a:spcPct val="0"/>
              </a:spcBef>
            </a:pPr>
            <a:endParaRPr lang="es-ES" altLang="es-ES" dirty="0"/>
          </a:p>
        </p:txBody>
      </p:sp>
      <p:sp>
        <p:nvSpPr>
          <p:cNvPr id="2129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0D24697-86C2-43DA-83B0-A12EFAD949CA}" type="slidenum">
              <a:rPr lang="es-ES" smtClean="0">
                <a:solidFill>
                  <a:prstClr val="black"/>
                </a:solidFill>
                <a:latin typeface="Calibri" pitchFamily="34" charset="0"/>
              </a:rPr>
              <a:pPr>
                <a:defRPr/>
              </a:pPr>
              <a:t>101</a:t>
            </a:fld>
            <a:endParaRPr lang="es-ES" dirty="0">
              <a:solidFill>
                <a:prstClr val="black"/>
              </a:solidFill>
              <a:latin typeface="Calibri"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Aires.-Parque de la Memoria</a:t>
            </a:r>
          </a:p>
          <a:p>
            <a:pPr eaLnBrk="1" hangingPunct="1">
              <a:spcBef>
                <a:spcPct val="0"/>
              </a:spcBef>
            </a:pPr>
            <a:endParaRPr lang="es-ES" altLang="es-ES" dirty="0"/>
          </a:p>
        </p:txBody>
      </p:sp>
      <p:sp>
        <p:nvSpPr>
          <p:cNvPr id="2140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AF53EA3-6167-4D25-8AB2-EF2CF5AD59A4}" type="slidenum">
              <a:rPr lang="es-ES" smtClean="0">
                <a:solidFill>
                  <a:prstClr val="black"/>
                </a:solidFill>
                <a:latin typeface="Calibri" pitchFamily="34" charset="0"/>
              </a:rPr>
              <a:pPr>
                <a:defRPr/>
              </a:pPr>
              <a:t>102</a:t>
            </a:fld>
            <a:endParaRPr lang="es-ES" dirty="0">
              <a:solidFill>
                <a:prstClr val="black"/>
              </a:solidFill>
              <a:latin typeface="Calibri"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Aires.-Parque de la Memoria</a:t>
            </a:r>
          </a:p>
          <a:p>
            <a:pPr eaLnBrk="1" hangingPunct="1">
              <a:spcBef>
                <a:spcPct val="0"/>
              </a:spcBef>
            </a:pPr>
            <a:endParaRPr lang="es-ES" altLang="es-ES" dirty="0"/>
          </a:p>
        </p:txBody>
      </p:sp>
      <p:sp>
        <p:nvSpPr>
          <p:cNvPr id="2150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8EC9BE6-21AC-4892-A322-9885465A704B}" type="slidenum">
              <a:rPr lang="es-ES" smtClean="0">
                <a:solidFill>
                  <a:prstClr val="black"/>
                </a:solidFill>
                <a:latin typeface="Calibri" pitchFamily="34" charset="0"/>
              </a:rPr>
              <a:pPr>
                <a:defRPr/>
              </a:pPr>
              <a:t>103</a:t>
            </a:fld>
            <a:endParaRPr lang="es-ES" dirty="0">
              <a:solidFill>
                <a:prstClr val="black"/>
              </a:solidFill>
              <a:latin typeface="Calibri"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Aires.-Parque de la Memoria</a:t>
            </a:r>
          </a:p>
          <a:p>
            <a:pPr eaLnBrk="1" hangingPunct="1">
              <a:spcBef>
                <a:spcPct val="0"/>
              </a:spcBef>
            </a:pPr>
            <a:endParaRPr lang="es-ES" altLang="es-ES" dirty="0"/>
          </a:p>
        </p:txBody>
      </p:sp>
      <p:sp>
        <p:nvSpPr>
          <p:cNvPr id="2160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178A803-A825-4653-820B-18273CA936DA}" type="slidenum">
              <a:rPr lang="es-ES" smtClean="0">
                <a:solidFill>
                  <a:prstClr val="black"/>
                </a:solidFill>
                <a:latin typeface="Calibri" pitchFamily="34" charset="0"/>
              </a:rPr>
              <a:pPr>
                <a:defRPr/>
              </a:pPr>
              <a:t>104</a:t>
            </a:fld>
            <a:endParaRPr lang="es-ES" dirty="0">
              <a:solidFill>
                <a:prstClr val="black"/>
              </a:solidFill>
              <a:latin typeface="Calibri"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Aires.-Parque de la Memoria</a:t>
            </a:r>
          </a:p>
          <a:p>
            <a:pPr eaLnBrk="1" hangingPunct="1">
              <a:spcBef>
                <a:spcPct val="0"/>
              </a:spcBef>
            </a:pPr>
            <a:endParaRPr lang="es-ES" altLang="es-ES" dirty="0"/>
          </a:p>
        </p:txBody>
      </p:sp>
      <p:sp>
        <p:nvSpPr>
          <p:cNvPr id="2170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20CAF77-379C-4582-8CB9-ABF488A0344B}" type="slidenum">
              <a:rPr lang="es-ES" smtClean="0">
                <a:solidFill>
                  <a:prstClr val="black"/>
                </a:solidFill>
                <a:latin typeface="Calibri" pitchFamily="34" charset="0"/>
              </a:rPr>
              <a:pPr>
                <a:defRPr/>
              </a:pPr>
              <a:t>105</a:t>
            </a:fld>
            <a:endParaRPr lang="es-ES" dirty="0">
              <a:solidFill>
                <a:prstClr val="black"/>
              </a:solidFill>
              <a:latin typeface="Calibri"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Aires.-Parque de la Memoria</a:t>
            </a:r>
          </a:p>
          <a:p>
            <a:pPr eaLnBrk="1" hangingPunct="1">
              <a:spcBef>
                <a:spcPct val="0"/>
              </a:spcBef>
            </a:pPr>
            <a:endParaRPr lang="es-ES" altLang="es-ES" dirty="0"/>
          </a:p>
        </p:txBody>
      </p:sp>
      <p:sp>
        <p:nvSpPr>
          <p:cNvPr id="2181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C810331-88C9-4ED8-B4FF-9E69E3121A53}" type="slidenum">
              <a:rPr lang="es-ES" smtClean="0">
                <a:solidFill>
                  <a:prstClr val="black"/>
                </a:solidFill>
                <a:latin typeface="Calibri" pitchFamily="34" charset="0"/>
              </a:rPr>
              <a:pPr>
                <a:defRPr/>
              </a:pPr>
              <a:t>106</a:t>
            </a:fld>
            <a:endParaRPr lang="es-ES" dirty="0">
              <a:solidFill>
                <a:prstClr val="black"/>
              </a:solidFill>
              <a:latin typeface="Calibri"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Aires.-Parque de la Memoria</a:t>
            </a:r>
          </a:p>
          <a:p>
            <a:pPr eaLnBrk="1" hangingPunct="1">
              <a:spcBef>
                <a:spcPct val="0"/>
              </a:spcBef>
            </a:pPr>
            <a:endParaRPr lang="es-ES" altLang="es-ES" dirty="0"/>
          </a:p>
        </p:txBody>
      </p:sp>
      <p:sp>
        <p:nvSpPr>
          <p:cNvPr id="2191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219B25D-3DC4-4467-8AD3-09F7FECBC4A0}" type="slidenum">
              <a:rPr lang="es-ES" smtClean="0">
                <a:solidFill>
                  <a:prstClr val="black"/>
                </a:solidFill>
                <a:latin typeface="Calibri" pitchFamily="34" charset="0"/>
              </a:rPr>
              <a:pPr>
                <a:defRPr/>
              </a:pPr>
              <a:t>107</a:t>
            </a:fld>
            <a:endParaRPr lang="es-ES" dirty="0">
              <a:solidFill>
                <a:prstClr val="black"/>
              </a:solidFill>
              <a:latin typeface="Calibri"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Aires.-Parque de la Memoria</a:t>
            </a:r>
          </a:p>
          <a:p>
            <a:pPr eaLnBrk="1" hangingPunct="1">
              <a:spcBef>
                <a:spcPct val="0"/>
              </a:spcBef>
            </a:pPr>
            <a:endParaRPr lang="es-ES" altLang="es-ES" dirty="0"/>
          </a:p>
        </p:txBody>
      </p:sp>
      <p:sp>
        <p:nvSpPr>
          <p:cNvPr id="2201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DBBC40C-7D55-4795-B0EB-5E4D4B79028F}" type="slidenum">
              <a:rPr lang="es-ES" smtClean="0">
                <a:solidFill>
                  <a:prstClr val="black"/>
                </a:solidFill>
                <a:latin typeface="Calibri" pitchFamily="34" charset="0"/>
              </a:rPr>
              <a:pPr>
                <a:defRPr/>
              </a:pPr>
              <a:t>108</a:t>
            </a:fld>
            <a:endParaRPr lang="es-ES" dirty="0">
              <a:solidFill>
                <a:prstClr val="black"/>
              </a:solidFill>
              <a:latin typeface="Calibri" pitchFamily="34"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Aires.-Parque de la Memoria</a:t>
            </a:r>
          </a:p>
          <a:p>
            <a:pPr eaLnBrk="1" hangingPunct="1">
              <a:spcBef>
                <a:spcPct val="0"/>
              </a:spcBef>
            </a:pPr>
            <a:endParaRPr lang="es-ES" altLang="es-ES" dirty="0"/>
          </a:p>
        </p:txBody>
      </p:sp>
      <p:sp>
        <p:nvSpPr>
          <p:cNvPr id="2211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68B0770-05DF-4B15-8188-A7432362BA74}" type="slidenum">
              <a:rPr lang="es-ES" smtClean="0">
                <a:solidFill>
                  <a:prstClr val="black"/>
                </a:solidFill>
                <a:latin typeface="Calibri" pitchFamily="34" charset="0"/>
              </a:rPr>
              <a:pPr>
                <a:defRPr/>
              </a:pPr>
              <a:t>110</a:t>
            </a:fld>
            <a:endParaRPr lang="es-ES" dirty="0">
              <a:solidFill>
                <a:prstClr val="black"/>
              </a:solidFill>
              <a:latin typeface="Calibri" pitchFamily="34"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Aires.-Parque de la Memoria</a:t>
            </a:r>
          </a:p>
          <a:p>
            <a:pPr eaLnBrk="1" hangingPunct="1">
              <a:spcBef>
                <a:spcPct val="0"/>
              </a:spcBef>
            </a:pPr>
            <a:endParaRPr lang="es-ES" altLang="es-ES" dirty="0"/>
          </a:p>
        </p:txBody>
      </p:sp>
      <p:sp>
        <p:nvSpPr>
          <p:cNvPr id="2222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CAA4262-0B6B-44AB-97A3-3981EDF89B04}" type="slidenum">
              <a:rPr lang="es-ES" smtClean="0">
                <a:solidFill>
                  <a:prstClr val="black"/>
                </a:solidFill>
                <a:latin typeface="Calibri" pitchFamily="34" charset="0"/>
              </a:rPr>
              <a:pPr>
                <a:defRPr/>
              </a:pPr>
              <a:t>111</a:t>
            </a:fld>
            <a:endParaRPr lang="es-ES" dirty="0">
              <a:solidFill>
                <a:prstClr val="black"/>
              </a:solidFill>
              <a:latin typeface="Calibri" pitchFamily="34" charset="0"/>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Aires.-Parque de la Memoria</a:t>
            </a:r>
          </a:p>
          <a:p>
            <a:pPr eaLnBrk="1" hangingPunct="1">
              <a:spcBef>
                <a:spcPct val="0"/>
              </a:spcBef>
            </a:pPr>
            <a:endParaRPr lang="es-ES" altLang="es-ES" dirty="0"/>
          </a:p>
        </p:txBody>
      </p:sp>
      <p:sp>
        <p:nvSpPr>
          <p:cNvPr id="2232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1913D17-1E97-403B-9A26-F2DF5789DEB7}" type="slidenum">
              <a:rPr lang="es-ES" smtClean="0">
                <a:solidFill>
                  <a:prstClr val="black"/>
                </a:solidFill>
                <a:latin typeface="Calibri" pitchFamily="34" charset="0"/>
              </a:rPr>
              <a:pPr>
                <a:defRPr/>
              </a:pPr>
              <a:t>112</a:t>
            </a:fld>
            <a:endParaRPr lang="es-ES" dirty="0">
              <a:solidFill>
                <a:prstClr val="black"/>
              </a:solidFill>
              <a:latin typeface="Calibri" pitchFamily="34"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Aires.-Parque de la Memoria</a:t>
            </a:r>
          </a:p>
        </p:txBody>
      </p:sp>
      <p:sp>
        <p:nvSpPr>
          <p:cNvPr id="2242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1AD532B-F77D-4B71-9A14-F2FF2408CFAC}" type="slidenum">
              <a:rPr lang="es-ES" smtClean="0">
                <a:solidFill>
                  <a:prstClr val="black"/>
                </a:solidFill>
                <a:latin typeface="Calibri" pitchFamily="34" charset="0"/>
              </a:rPr>
              <a:pPr>
                <a:defRPr/>
              </a:pPr>
              <a:t>113</a:t>
            </a:fld>
            <a:endParaRPr lang="es-ES" dirty="0">
              <a:solidFill>
                <a:prstClr val="black"/>
              </a:solidFill>
              <a:latin typeface="Calibri" pitchFamily="34"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Aires.-Parque de la Memoria</a:t>
            </a:r>
          </a:p>
          <a:p>
            <a:pPr eaLnBrk="1" hangingPunct="1">
              <a:spcBef>
                <a:spcPct val="0"/>
              </a:spcBef>
            </a:pPr>
            <a:endParaRPr lang="es-ES" altLang="es-ES" dirty="0"/>
          </a:p>
        </p:txBody>
      </p:sp>
      <p:sp>
        <p:nvSpPr>
          <p:cNvPr id="2252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EF29925-58E3-4F24-949A-748D45C41C5B}" type="slidenum">
              <a:rPr lang="es-ES" smtClean="0">
                <a:solidFill>
                  <a:prstClr val="black"/>
                </a:solidFill>
                <a:latin typeface="Calibri" pitchFamily="34" charset="0"/>
              </a:rPr>
              <a:pPr>
                <a:defRPr/>
              </a:pPr>
              <a:t>114</a:t>
            </a:fld>
            <a:endParaRPr lang="es-ES" dirty="0">
              <a:solidFill>
                <a:prstClr val="black"/>
              </a:solidFill>
              <a:latin typeface="Calibri" pitchFamily="34"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Aires.-Parque de la Memoria</a:t>
            </a:r>
          </a:p>
        </p:txBody>
      </p:sp>
      <p:sp>
        <p:nvSpPr>
          <p:cNvPr id="2263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818811B-AA8A-4FBB-AB0E-6CBFAA87708A}" type="slidenum">
              <a:rPr lang="es-ES" smtClean="0">
                <a:solidFill>
                  <a:prstClr val="black"/>
                </a:solidFill>
                <a:latin typeface="Calibri" pitchFamily="34" charset="0"/>
              </a:rPr>
              <a:pPr>
                <a:defRPr/>
              </a:pPr>
              <a:t>115</a:t>
            </a:fld>
            <a:endParaRPr lang="es-ES" dirty="0">
              <a:solidFill>
                <a:prstClr val="black"/>
              </a:solidFill>
              <a:latin typeface="Calibri" pitchFamily="34"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Aires.-Parque de la Memoria</a:t>
            </a:r>
          </a:p>
          <a:p>
            <a:pPr eaLnBrk="1" hangingPunct="1">
              <a:spcBef>
                <a:spcPct val="0"/>
              </a:spcBef>
            </a:pPr>
            <a:endParaRPr lang="es-ES" altLang="es-ES" dirty="0"/>
          </a:p>
        </p:txBody>
      </p:sp>
      <p:sp>
        <p:nvSpPr>
          <p:cNvPr id="2273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CE3A723-1332-4CB8-AFC8-F228B41BB367}" type="slidenum">
              <a:rPr lang="es-ES" smtClean="0">
                <a:solidFill>
                  <a:prstClr val="black"/>
                </a:solidFill>
                <a:latin typeface="Calibri" pitchFamily="34" charset="0"/>
              </a:rPr>
              <a:pPr>
                <a:defRPr/>
              </a:pPr>
              <a:t>116</a:t>
            </a:fld>
            <a:endParaRPr lang="es-ES" dirty="0">
              <a:solidFill>
                <a:prstClr val="black"/>
              </a:solidFill>
              <a:latin typeface="Calibri" pitchFamily="34"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Aires.-Parque de la Memoria</a:t>
            </a:r>
          </a:p>
          <a:p>
            <a:pPr eaLnBrk="1" hangingPunct="1">
              <a:spcBef>
                <a:spcPct val="0"/>
              </a:spcBef>
            </a:pPr>
            <a:endParaRPr lang="es-ES" altLang="es-ES" dirty="0"/>
          </a:p>
        </p:txBody>
      </p:sp>
      <p:sp>
        <p:nvSpPr>
          <p:cNvPr id="2283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563C887-5334-4AF0-93F6-B735F2880E87}" type="slidenum">
              <a:rPr lang="es-ES" smtClean="0">
                <a:solidFill>
                  <a:prstClr val="black"/>
                </a:solidFill>
                <a:latin typeface="Calibri" pitchFamily="34" charset="0"/>
              </a:rPr>
              <a:pPr>
                <a:defRPr/>
              </a:pPr>
              <a:t>117</a:t>
            </a:fld>
            <a:endParaRPr lang="es-ES" dirty="0">
              <a:solidFill>
                <a:prstClr val="black"/>
              </a:solidFill>
              <a:latin typeface="Calibri" pitchFamily="34"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Aires.-Parque de la Memoria</a:t>
            </a:r>
          </a:p>
        </p:txBody>
      </p:sp>
      <p:sp>
        <p:nvSpPr>
          <p:cNvPr id="2293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7AAE42E-B95F-4757-ADDE-A96EEBA05561}" type="slidenum">
              <a:rPr lang="es-ES" smtClean="0">
                <a:solidFill>
                  <a:prstClr val="black"/>
                </a:solidFill>
                <a:latin typeface="Calibri" pitchFamily="34" charset="0"/>
              </a:rPr>
              <a:pPr>
                <a:defRPr/>
              </a:pPr>
              <a:t>118</a:t>
            </a:fld>
            <a:endParaRPr lang="es-ES" dirty="0">
              <a:solidFill>
                <a:prstClr val="black"/>
              </a:solidFill>
              <a:latin typeface="Calibri" pitchFamily="34" charset="0"/>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Aires.-Parque de la Memoria</a:t>
            </a:r>
          </a:p>
          <a:p>
            <a:pPr eaLnBrk="1" hangingPunct="1">
              <a:spcBef>
                <a:spcPct val="0"/>
              </a:spcBef>
            </a:pPr>
            <a:endParaRPr lang="es-ES" altLang="es-ES" dirty="0"/>
          </a:p>
        </p:txBody>
      </p:sp>
      <p:sp>
        <p:nvSpPr>
          <p:cNvPr id="2304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EF1C10D-E87A-4DCC-93AF-A8B5BA1A7BF6}" type="slidenum">
              <a:rPr lang="es-ES" smtClean="0">
                <a:solidFill>
                  <a:prstClr val="black"/>
                </a:solidFill>
                <a:latin typeface="Calibri" pitchFamily="34" charset="0"/>
              </a:rPr>
              <a:pPr>
                <a:defRPr/>
              </a:pPr>
              <a:t>119</a:t>
            </a:fld>
            <a:endParaRPr lang="es-ES" dirty="0">
              <a:solidFill>
                <a:prstClr val="black"/>
              </a:solidFill>
              <a:latin typeface="Calibri" pitchFamily="34" charset="0"/>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Aires.-Parque de la Memoria</a:t>
            </a:r>
          </a:p>
          <a:p>
            <a:pPr eaLnBrk="1" hangingPunct="1">
              <a:spcBef>
                <a:spcPct val="0"/>
              </a:spcBef>
            </a:pPr>
            <a:endParaRPr lang="es-ES" altLang="es-ES" dirty="0"/>
          </a:p>
        </p:txBody>
      </p:sp>
      <p:sp>
        <p:nvSpPr>
          <p:cNvPr id="2314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FE99F0E-85A6-46F8-BE07-1C2D757EFE31}" type="slidenum">
              <a:rPr lang="es-ES" smtClean="0">
                <a:solidFill>
                  <a:prstClr val="black"/>
                </a:solidFill>
                <a:latin typeface="Calibri" pitchFamily="34" charset="0"/>
              </a:rPr>
              <a:pPr>
                <a:defRPr/>
              </a:pPr>
              <a:t>120</a:t>
            </a:fld>
            <a:endParaRPr lang="es-ES" dirty="0">
              <a:solidFill>
                <a:prstClr val="black"/>
              </a:solidFill>
              <a:latin typeface="Calibri" pitchFamily="34" charset="0"/>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Aires.-Parque de la Memoria</a:t>
            </a:r>
          </a:p>
        </p:txBody>
      </p:sp>
      <p:sp>
        <p:nvSpPr>
          <p:cNvPr id="2324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5D3B39E-39BF-417F-AA47-71778898BFE9}" type="slidenum">
              <a:rPr lang="es-ES" smtClean="0">
                <a:solidFill>
                  <a:prstClr val="black"/>
                </a:solidFill>
                <a:latin typeface="Calibri" pitchFamily="34" charset="0"/>
              </a:rPr>
              <a:pPr>
                <a:defRPr/>
              </a:pPr>
              <a:t>121</a:t>
            </a:fld>
            <a:endParaRPr lang="es-ES" dirty="0">
              <a:solidFill>
                <a:prstClr val="black"/>
              </a:solidFill>
              <a:latin typeface="Calibri" pitchFamily="34" charset="0"/>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Aires.-Parque de la Memoria</a:t>
            </a:r>
          </a:p>
          <a:p>
            <a:pPr eaLnBrk="1" hangingPunct="1">
              <a:spcBef>
                <a:spcPct val="0"/>
              </a:spcBef>
            </a:pPr>
            <a:endParaRPr lang="es-ES" altLang="es-ES" dirty="0"/>
          </a:p>
        </p:txBody>
      </p:sp>
      <p:sp>
        <p:nvSpPr>
          <p:cNvPr id="2334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C393B99-E4D7-4440-9C4A-B3C5B43F450F}" type="slidenum">
              <a:rPr lang="es-ES" smtClean="0">
                <a:solidFill>
                  <a:prstClr val="black"/>
                </a:solidFill>
                <a:latin typeface="Calibri" pitchFamily="34" charset="0"/>
              </a:rPr>
              <a:pPr>
                <a:defRPr/>
              </a:pPr>
              <a:t>122</a:t>
            </a:fld>
            <a:endParaRPr lang="es-ES" dirty="0">
              <a:solidFill>
                <a:prstClr val="black"/>
              </a:solidFill>
              <a:latin typeface="Calibri" pitchFamily="34" charset="0"/>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pt-BR" altLang="es-ES" b="1" dirty="0"/>
              <a:t>Parque de la Memoria -Escultura de Roberto Aizenberg representando seres fragmentados</a:t>
            </a:r>
            <a:endParaRPr lang="es-ES" altLang="es-ES" dirty="0"/>
          </a:p>
          <a:p>
            <a:pPr eaLnBrk="1" hangingPunct="1">
              <a:spcBef>
                <a:spcPct val="0"/>
              </a:spcBef>
            </a:pPr>
            <a:endParaRPr lang="es-ES" altLang="es-ES" dirty="0"/>
          </a:p>
        </p:txBody>
      </p:sp>
      <p:sp>
        <p:nvSpPr>
          <p:cNvPr id="2345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C4D8860-C9F1-436E-B8F7-63C58524344C}" type="slidenum">
              <a:rPr lang="es-ES" smtClean="0">
                <a:solidFill>
                  <a:prstClr val="black"/>
                </a:solidFill>
                <a:latin typeface="Calibri" pitchFamily="34" charset="0"/>
              </a:rPr>
              <a:pPr>
                <a:defRPr/>
              </a:pPr>
              <a:t>123</a:t>
            </a:fld>
            <a:endParaRPr lang="es-ES" dirty="0">
              <a:solidFill>
                <a:prstClr val="black"/>
              </a:solidFill>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mc:AlternateContent xmlns:mc="http://schemas.openxmlformats.org/markup-compatibility/2006">
    <mc:Choice xmlns:p14="http://schemas.microsoft.com/office/powerpoint/2010/main" Requires="p14">
      <p:transition spd="slow" p14:dur="2000">
        <p:sndAc>
          <p:stSnd>
            <p:snd r:embed="rId1" name="wind.wav"/>
          </p:stSnd>
        </p:sndAc>
      </p:transition>
    </mc:Choice>
    <mc:Fallback>
      <p:transition spd="slow">
        <p:sndAc>
          <p:stSnd>
            <p:snd r:embed="rId1" name="wind.wav"/>
          </p:stSnd>
        </p:sndAc>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mc:AlternateContent xmlns:mc="http://schemas.openxmlformats.org/markup-compatibility/2006">
    <mc:Choice xmlns:p14="http://schemas.microsoft.com/office/powerpoint/2010/main" Requires="p14">
      <p:transition spd="slow" p14:dur="2000">
        <p:sndAc>
          <p:stSnd>
            <p:snd r:embed="rId1" name="wind.wav"/>
          </p:stSnd>
        </p:sndAc>
      </p:transition>
    </mc:Choice>
    <mc:Fallback>
      <p:transition spd="slow">
        <p:sndAc>
          <p:stSnd>
            <p:snd r:embed="rId1" name="wind.wav"/>
          </p:stSnd>
        </p:sndAc>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mc:AlternateContent xmlns:mc="http://schemas.openxmlformats.org/markup-compatibility/2006">
    <mc:Choice xmlns:p14="http://schemas.microsoft.com/office/powerpoint/2010/main" Requires="p14">
      <p:transition spd="slow" p14:dur="2000">
        <p:sndAc>
          <p:stSnd>
            <p:snd r:embed="rId1" name="wind.wav"/>
          </p:stSnd>
        </p:sndAc>
      </p:transition>
    </mc:Choice>
    <mc:Fallback>
      <p:transition spd="slow">
        <p:sndAc>
          <p:stSnd>
            <p:snd r:embed="rId1" name="wind.wav"/>
          </p:stSnd>
        </p:sndAc>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mc:AlternateContent xmlns:mc="http://schemas.openxmlformats.org/markup-compatibility/2006">
    <mc:Choice xmlns:p14="http://schemas.microsoft.com/office/powerpoint/2010/main" Requires="p14">
      <p:transition spd="slow" p14:dur="2000">
        <p:sndAc>
          <p:stSnd>
            <p:snd r:embed="rId1" name="wind.wav"/>
          </p:stSnd>
        </p:sndAc>
      </p:transition>
    </mc:Choice>
    <mc:Fallback>
      <p:transition spd="slow">
        <p:sndAc>
          <p:stSnd>
            <p:snd r:embed="rId1" name="wind.wav"/>
          </p:stSnd>
        </p:sndAc>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mc:AlternateContent xmlns:mc="http://schemas.openxmlformats.org/markup-compatibility/2006">
    <mc:Choice xmlns:p14="http://schemas.microsoft.com/office/powerpoint/2010/main" Requires="p14">
      <p:transition spd="slow" p14:dur="2000">
        <p:sndAc>
          <p:stSnd>
            <p:snd r:embed="rId1" name="wind.wav"/>
          </p:stSnd>
        </p:sndAc>
      </p:transition>
    </mc:Choice>
    <mc:Fallback>
      <p:transition spd="slow">
        <p:sndAc>
          <p:stSnd>
            <p:snd r:embed="rId1" name="wind.wav"/>
          </p:stSnd>
        </p:sndAc>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mc:AlternateContent xmlns:mc="http://schemas.openxmlformats.org/markup-compatibility/2006">
    <mc:Choice xmlns:p14="http://schemas.microsoft.com/office/powerpoint/2010/main" Requires="p14">
      <p:transition spd="slow" p14:dur="2000">
        <p:sndAc>
          <p:stSnd>
            <p:snd r:embed="rId1" name="wind.wav"/>
          </p:stSnd>
        </p:sndAc>
      </p:transition>
    </mc:Choice>
    <mc:Fallback>
      <p:transition spd="slow">
        <p:sndAc>
          <p:stSnd>
            <p:snd r:embed="rId1" name="wind.wav"/>
          </p:stSnd>
        </p:sndAc>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mc:AlternateContent xmlns:mc="http://schemas.openxmlformats.org/markup-compatibility/2006">
    <mc:Choice xmlns:p14="http://schemas.microsoft.com/office/powerpoint/2010/main" Requires="p14">
      <p:transition spd="slow" p14:dur="2000">
        <p:sndAc>
          <p:stSnd>
            <p:snd r:embed="rId1" name="wind.wav"/>
          </p:stSnd>
        </p:sndAc>
      </p:transition>
    </mc:Choice>
    <mc:Fallback>
      <p:transition spd="slow">
        <p:sndAc>
          <p:stSnd>
            <p:snd r:embed="rId1" name="wind.wav"/>
          </p:stSnd>
        </p:sndAc>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mc:AlternateContent xmlns:mc="http://schemas.openxmlformats.org/markup-compatibility/2006">
    <mc:Choice xmlns:p14="http://schemas.microsoft.com/office/powerpoint/2010/main" Requires="p14">
      <p:transition spd="slow" p14:dur="2000">
        <p:sndAc>
          <p:stSnd>
            <p:snd r:embed="rId1" name="wind.wav"/>
          </p:stSnd>
        </p:sndAc>
      </p:transition>
    </mc:Choice>
    <mc:Fallback>
      <p:transition spd="slow">
        <p:sndAc>
          <p:stSnd>
            <p:snd r:embed="rId1" name="wind.wav"/>
          </p:stSnd>
        </p:sndAc>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mc:AlternateContent xmlns:mc="http://schemas.openxmlformats.org/markup-compatibility/2006">
    <mc:Choice xmlns:p14="http://schemas.microsoft.com/office/powerpoint/2010/main" Requires="p14">
      <p:transition spd="slow" p14:dur="2000">
        <p:sndAc>
          <p:stSnd>
            <p:snd r:embed="rId1" name="wind.wav"/>
          </p:stSnd>
        </p:sndAc>
      </p:transition>
    </mc:Choice>
    <mc:Fallback>
      <p:transition spd="slow">
        <p:sndAc>
          <p:stSnd>
            <p:snd r:embed="rId1" name="wind.wav"/>
          </p:st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mc:AlternateContent xmlns:mc="http://schemas.openxmlformats.org/markup-compatibility/2006">
    <mc:Choice xmlns:p14="http://schemas.microsoft.com/office/powerpoint/2010/main" Requires="p14">
      <p:transition spd="slow" p14:dur="2000">
        <p:sndAc>
          <p:stSnd>
            <p:snd r:embed="rId1" name="wind.wav"/>
          </p:stSnd>
        </p:sndAc>
      </p:transition>
    </mc:Choice>
    <mc:Fallback>
      <p:transition spd="slow">
        <p:sndAc>
          <p:stSnd>
            <p:snd r:embed="rId1" name="wind.wav"/>
          </p:stSnd>
        </p:sndAc>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mc:AlternateContent xmlns:mc="http://schemas.openxmlformats.org/markup-compatibility/2006">
    <mc:Choice xmlns:p14="http://schemas.microsoft.com/office/powerpoint/2010/main" Requires="p14">
      <p:transition spd="slow" p14:dur="2000">
        <p:sndAc>
          <p:stSnd>
            <p:snd r:embed="rId1" name="wind.wav"/>
          </p:stSnd>
        </p:sndAc>
      </p:transition>
    </mc:Choice>
    <mc:Fallback>
      <p:transition spd="slow">
        <p:sndAc>
          <p:stSnd>
            <p:snd r:embed="rId1" name="wind.wav"/>
          </p:stSnd>
        </p:sndAc>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4="http://schemas.microsoft.com/office/powerpoint/2010/main" Requires="p14">
      <p:transition spd="slow" p14:dur="2000">
        <p:sndAc>
          <p:stSnd>
            <p:snd r:embed="rId13" name="wind.wav"/>
          </p:stSnd>
        </p:sndAc>
      </p:transition>
    </mc:Choice>
    <mc:Fallback>
      <p:transition spd="slow">
        <p:sndAc>
          <p:stSnd>
            <p:snd r:embed="rId13" name="wind.wav"/>
          </p:stSnd>
        </p:sndAc>
      </p:transition>
    </mc:Fallback>
  </mc:AlternateConten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audio" Target="../media/audio1.wav"/></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2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2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2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2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2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3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3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3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3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3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3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3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3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4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4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4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4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4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4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4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5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5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5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50.jpeg"/></Relationships>
</file>

<file path=ppt/slides/_rels/slide5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5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5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5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5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5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5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6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58.jpeg"/></Relationships>
</file>

<file path=ppt/slides/_rels/slide6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6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6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6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6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6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6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65.jpeg"/></Relationships>
</file>

<file path=ppt/slides/_rels/slide6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66.jpeg"/></Relationships>
</file>

<file path=ppt/slides/_rels/slide6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7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7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7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7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7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7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7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74.jpeg"/></Relationships>
</file>

<file path=ppt/slides/_rels/slide8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75.jpeg"/></Relationships>
</file>

<file path=ppt/slides/_rels/slide8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76.jpeg"/></Relationships>
</file>

<file path=ppt/slides/_rels/slide8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8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79.jpeg"/></Relationships>
</file>

<file path=ppt/slides/_rels/slide8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80.jpeg"/></Relationships>
</file>

<file path=ppt/slides/_rels/slide8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8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83.jpeg"/></Relationships>
</file>

<file path=ppt/slides/_rels/slide9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openxmlformats.org/officeDocument/2006/relationships/image" Target="../media/image84.jpeg"/></Relationships>
</file>

<file path=ppt/slides/_rels/slide9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7.xml"/><Relationship Id="rId1" Type="http://schemas.openxmlformats.org/officeDocument/2006/relationships/slideLayout" Target="../slideLayouts/slideLayout7.xml"/><Relationship Id="rId4" Type="http://schemas.openxmlformats.org/officeDocument/2006/relationships/image" Target="../media/image85.jpeg"/></Relationships>
</file>

<file path=ppt/slides/_rels/slide9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8.xml"/><Relationship Id="rId1" Type="http://schemas.openxmlformats.org/officeDocument/2006/relationships/slideLayout" Target="../slideLayouts/slideLayout7.xml"/><Relationship Id="rId4" Type="http://schemas.openxmlformats.org/officeDocument/2006/relationships/image" Target="../media/image86.jpeg"/></Relationships>
</file>

<file path=ppt/slides/_rels/slide9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9.xml"/><Relationship Id="rId1" Type="http://schemas.openxmlformats.org/officeDocument/2006/relationships/slideLayout" Target="../slideLayouts/slideLayout7.xml"/><Relationship Id="rId4" Type="http://schemas.openxmlformats.org/officeDocument/2006/relationships/image" Target="../media/image87.jpeg"/></Relationships>
</file>

<file path=ppt/slides/_rels/slide9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0.xml"/><Relationship Id="rId1" Type="http://schemas.openxmlformats.org/officeDocument/2006/relationships/slideLayout" Target="../slideLayouts/slideLayout7.xml"/><Relationship Id="rId4" Type="http://schemas.openxmlformats.org/officeDocument/2006/relationships/image" Target="../media/image88.jpeg"/></Relationships>
</file>

<file path=ppt/slides/_rels/slide10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89.jpeg"/></Relationships>
</file>

<file path=ppt/slides/_rels/slide10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image" Target="../media/image90.jpeg"/></Relationships>
</file>

<file path=ppt/slides/_rels/slide10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3.xml"/><Relationship Id="rId1" Type="http://schemas.openxmlformats.org/officeDocument/2006/relationships/slideLayout" Target="../slideLayouts/slideLayout7.xml"/><Relationship Id="rId4" Type="http://schemas.openxmlformats.org/officeDocument/2006/relationships/image" Target="../media/image91.jpeg"/></Relationships>
</file>

<file path=ppt/slides/_rels/slide10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4.xml"/><Relationship Id="rId1" Type="http://schemas.openxmlformats.org/officeDocument/2006/relationships/slideLayout" Target="../slideLayouts/slideLayout7.xml"/><Relationship Id="rId4" Type="http://schemas.openxmlformats.org/officeDocument/2006/relationships/image" Target="../media/image92.jpeg"/></Relationships>
</file>

<file path=ppt/slides/_rels/slide10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93.jpeg"/></Relationships>
</file>

<file path=ppt/slides/_rels/slide10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94.jpeg"/></Relationships>
</file>

<file path=ppt/slides/_rels/slide10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7.xml"/><Relationship Id="rId1" Type="http://schemas.openxmlformats.org/officeDocument/2006/relationships/slideLayout" Target="../slideLayouts/slideLayout7.xml"/><Relationship Id="rId4" Type="http://schemas.openxmlformats.org/officeDocument/2006/relationships/image" Target="../media/image95.jpeg"/></Relationships>
</file>

<file path=ppt/slides/_rels/slide10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8.xml"/><Relationship Id="rId1" Type="http://schemas.openxmlformats.org/officeDocument/2006/relationships/slideLayout" Target="../slideLayouts/slideLayout7.xml"/><Relationship Id="rId4" Type="http://schemas.openxmlformats.org/officeDocument/2006/relationships/image" Target="../media/image96.jpeg"/></Relationships>
</file>

<file path=ppt/slides/_rels/slide10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9.xml"/><Relationship Id="rId1" Type="http://schemas.openxmlformats.org/officeDocument/2006/relationships/slideLayout" Target="../slideLayouts/slideLayout7.xml"/><Relationship Id="rId4" Type="http://schemas.openxmlformats.org/officeDocument/2006/relationships/image" Target="../media/image97.jpeg"/></Relationships>
</file>

<file path=ppt/slides/_rels/slide10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0.xml"/><Relationship Id="rId1" Type="http://schemas.openxmlformats.org/officeDocument/2006/relationships/slideLayout" Target="../slideLayouts/slideLayout7.xml"/><Relationship Id="rId4" Type="http://schemas.openxmlformats.org/officeDocument/2006/relationships/image" Target="../media/image99.jpeg"/></Relationships>
</file>

<file path=ppt/slides/_rels/slide1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1.xml"/><Relationship Id="rId1" Type="http://schemas.openxmlformats.org/officeDocument/2006/relationships/slideLayout" Target="../slideLayouts/slideLayout7.xml"/><Relationship Id="rId4" Type="http://schemas.openxmlformats.org/officeDocument/2006/relationships/image" Target="../media/image100.jpeg"/></Relationships>
</file>

<file path=ppt/slides/_rels/slide1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2.xml"/><Relationship Id="rId1" Type="http://schemas.openxmlformats.org/officeDocument/2006/relationships/slideLayout" Target="../slideLayouts/slideLayout7.xml"/><Relationship Id="rId4" Type="http://schemas.openxmlformats.org/officeDocument/2006/relationships/image" Target="../media/image101.jpeg"/></Relationships>
</file>

<file path=ppt/slides/_rels/slide1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3.xml"/><Relationship Id="rId1" Type="http://schemas.openxmlformats.org/officeDocument/2006/relationships/slideLayout" Target="../slideLayouts/slideLayout7.xml"/><Relationship Id="rId4" Type="http://schemas.openxmlformats.org/officeDocument/2006/relationships/image" Target="../media/image102.jpeg"/></Relationships>
</file>

<file path=ppt/slides/_rels/slide1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4.xml"/><Relationship Id="rId1" Type="http://schemas.openxmlformats.org/officeDocument/2006/relationships/slideLayout" Target="../slideLayouts/slideLayout7.xml"/><Relationship Id="rId4" Type="http://schemas.openxmlformats.org/officeDocument/2006/relationships/image" Target="../media/image103.jpeg"/></Relationships>
</file>

<file path=ppt/slides/_rels/slide1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5.xml"/><Relationship Id="rId1" Type="http://schemas.openxmlformats.org/officeDocument/2006/relationships/slideLayout" Target="../slideLayouts/slideLayout7.xml"/><Relationship Id="rId4" Type="http://schemas.openxmlformats.org/officeDocument/2006/relationships/image" Target="../media/image104.jpeg"/></Relationships>
</file>

<file path=ppt/slides/_rels/slide1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6.xml"/><Relationship Id="rId1" Type="http://schemas.openxmlformats.org/officeDocument/2006/relationships/slideLayout" Target="../slideLayouts/slideLayout7.xml"/><Relationship Id="rId4" Type="http://schemas.openxmlformats.org/officeDocument/2006/relationships/image" Target="../media/image105.jpeg"/></Relationships>
</file>

<file path=ppt/slides/_rels/slide1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7.xml"/><Relationship Id="rId1" Type="http://schemas.openxmlformats.org/officeDocument/2006/relationships/slideLayout" Target="../slideLayouts/slideLayout7.xml"/><Relationship Id="rId4" Type="http://schemas.openxmlformats.org/officeDocument/2006/relationships/image" Target="../media/image106.jpeg"/></Relationships>
</file>

<file path=ppt/slides/_rels/slide1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8.xml"/><Relationship Id="rId1" Type="http://schemas.openxmlformats.org/officeDocument/2006/relationships/slideLayout" Target="../slideLayouts/slideLayout7.xml"/><Relationship Id="rId4" Type="http://schemas.openxmlformats.org/officeDocument/2006/relationships/image" Target="../media/image98.jpeg"/></Relationships>
</file>

<file path=ppt/slides/_rels/slide1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9.xml"/><Relationship Id="rId1" Type="http://schemas.openxmlformats.org/officeDocument/2006/relationships/slideLayout" Target="../slideLayouts/slideLayout7.xml"/><Relationship Id="rId4" Type="http://schemas.openxmlformats.org/officeDocument/2006/relationships/image" Target="../media/image96.jpeg"/></Relationships>
</file>

<file path=ppt/slides/_rels/slide1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0.xml"/><Relationship Id="rId1" Type="http://schemas.openxmlformats.org/officeDocument/2006/relationships/slideLayout" Target="../slideLayouts/slideLayout7.xml"/><Relationship Id="rId4" Type="http://schemas.openxmlformats.org/officeDocument/2006/relationships/image" Target="../media/image107.jpeg"/></Relationships>
</file>

<file path=ppt/slides/_rels/slide1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1.xml"/><Relationship Id="rId1" Type="http://schemas.openxmlformats.org/officeDocument/2006/relationships/slideLayout" Target="../slideLayouts/slideLayout7.xml"/><Relationship Id="rId4" Type="http://schemas.openxmlformats.org/officeDocument/2006/relationships/image" Target="../media/image108.jpeg"/></Relationships>
</file>

<file path=ppt/slides/_rels/slide12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2.xml"/><Relationship Id="rId1" Type="http://schemas.openxmlformats.org/officeDocument/2006/relationships/slideLayout" Target="../slideLayouts/slideLayout7.xml"/><Relationship Id="rId4" Type="http://schemas.openxmlformats.org/officeDocument/2006/relationships/image" Target="../media/image109.jpeg"/></Relationships>
</file>

<file path=ppt/slides/_rels/slide1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3.xml"/><Relationship Id="rId1" Type="http://schemas.openxmlformats.org/officeDocument/2006/relationships/slideLayout" Target="../slideLayouts/slideLayout7.xml"/><Relationship Id="rId4" Type="http://schemas.openxmlformats.org/officeDocument/2006/relationships/image" Target="../media/image1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95736" y="476672"/>
            <a:ext cx="6262464" cy="4176464"/>
          </a:xfrm>
        </p:spPr>
        <p:txBody>
          <a:bodyPr>
            <a:normAutofit/>
          </a:bodyPr>
          <a:lstStyle/>
          <a:p>
            <a:r>
              <a:rPr lang="es-ES" sz="3100" dirty="0"/>
              <a:t>AMERICA.-LA VUELTA AL MUNDO EN 385 JARDINES.-</a:t>
            </a:r>
            <a:br>
              <a:rPr lang="es-ES" sz="3600" dirty="0"/>
            </a:br>
            <a:r>
              <a:rPr lang="es-ES" sz="2800" dirty="0"/>
              <a:t>ARGENTINA.-</a:t>
            </a:r>
            <a:r>
              <a:rPr lang="es-ES" dirty="0"/>
              <a:t> Buenos Aires. Jardin japonés.-Parque Lezama.-Parque de la Memoria</a:t>
            </a:r>
          </a:p>
        </p:txBody>
      </p:sp>
      <p:sp>
        <p:nvSpPr>
          <p:cNvPr id="3" name="2 Subtítulo"/>
          <p:cNvSpPr>
            <a:spLocks noGrp="1"/>
          </p:cNvSpPr>
          <p:nvPr>
            <p:ph type="subTitle" idx="1"/>
          </p:nvPr>
        </p:nvSpPr>
        <p:spPr>
          <a:xfrm>
            <a:off x="2627784" y="5157192"/>
            <a:ext cx="4320480" cy="1371600"/>
          </a:xfrm>
        </p:spPr>
        <p:txBody>
          <a:bodyPr>
            <a:normAutofit fontScale="92500"/>
          </a:bodyPr>
          <a:lstStyle/>
          <a:p>
            <a:r>
              <a:rPr lang="es-ES" dirty="0"/>
              <a:t>Selección de textos y fotografías por</a:t>
            </a:r>
          </a:p>
          <a:p>
            <a:r>
              <a:rPr lang="es-ES" sz="2800" dirty="0"/>
              <a:t>JOSE ELIAS BONELLS</a:t>
            </a:r>
          </a:p>
          <a:p>
            <a:r>
              <a:rPr lang="es-ES" sz="2800" dirty="0"/>
              <a:t>Amor Brujo.-Falla</a:t>
            </a:r>
          </a:p>
          <a:p>
            <a:endParaRPr lang="es-ES" dirty="0"/>
          </a:p>
        </p:txBody>
      </p:sp>
      <p:pic>
        <p:nvPicPr>
          <p:cNvPr id="4" name="manuel de falla - el amor brujo, concierto de aranjuez.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956376" y="6093296"/>
            <a:ext cx="609600" cy="609600"/>
          </a:xfrm>
          <a:prstGeom prst="rect">
            <a:avLst/>
          </a:prstGeom>
        </p:spPr>
      </p:pic>
    </p:spTree>
    <p:extLst>
      <p:ext uri="{BB962C8B-B14F-4D97-AF65-F5344CB8AC3E}">
        <p14:creationId xmlns:p14="http://schemas.microsoft.com/office/powerpoint/2010/main" val="1935659903"/>
      </p:ext>
    </p:extLst>
  </p:cSld>
  <p:clrMapOvr>
    <a:masterClrMapping/>
  </p:clrMapOvr>
  <mc:AlternateContent xmlns:mc="http://schemas.openxmlformats.org/markup-compatibility/2006">
    <mc:Choice xmlns:p14="http://schemas.microsoft.com/office/powerpoint/2010/main" Requires="p14">
      <p:transition spd="slow" p14:dur="2000">
        <p:sndAc>
          <p:stSnd>
            <p:snd r:embed="rId4" name="wind.wav"/>
          </p:stSnd>
        </p:sndAc>
      </p:transition>
    </mc:Choice>
    <mc:Fallback>
      <p:transition spd="slow">
        <p:sndAc>
          <p:stSnd>
            <p:snd r:embed="rId4" name="wind.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24"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a:xfrm>
            <a:off x="914400" y="274638"/>
            <a:ext cx="7772400" cy="1641475"/>
          </a:xfrm>
        </p:spPr>
        <p:txBody>
          <a:bodyPr/>
          <a:lstStyle/>
          <a:p>
            <a:pPr eaLnBrk="1" hangingPunct="1"/>
            <a:r>
              <a:rPr lang="es-ES" altLang="es-ES" dirty="0"/>
              <a:t>Jardin japonés de Buenos Aires</a:t>
            </a:r>
            <a:br>
              <a:rPr lang="es-ES" altLang="es-ES" dirty="0"/>
            </a:br>
            <a:endParaRPr lang="es-ES" altLang="es-ES" dirty="0"/>
          </a:p>
        </p:txBody>
      </p:sp>
      <p:sp>
        <p:nvSpPr>
          <p:cNvPr id="3" name="2 Marcador de contenido"/>
          <p:cNvSpPr>
            <a:spLocks noGrp="1"/>
          </p:cNvSpPr>
          <p:nvPr>
            <p:ph sz="quarter" idx="1"/>
          </p:nvPr>
        </p:nvSpPr>
        <p:spPr/>
        <p:txBody>
          <a:bodyPr>
            <a:normAutofit fontScale="92500" lnSpcReduction="10000"/>
          </a:bodyPr>
          <a:lstStyle/>
          <a:p>
            <a:pPr marL="274320" indent="-274320" eaLnBrk="1" fontAlgn="auto" hangingPunct="1">
              <a:spcBef>
                <a:spcPts val="580"/>
              </a:spcBef>
              <a:spcAft>
                <a:spcPts val="0"/>
              </a:spcAft>
              <a:buFont typeface="Wingdings 2"/>
              <a:buChar char=""/>
              <a:defRPr/>
            </a:pPr>
            <a:r>
              <a:rPr lang="es-ES" dirty="0"/>
              <a:t>El </a:t>
            </a:r>
            <a:r>
              <a:rPr lang="es-ES" b="1" dirty="0"/>
              <a:t>Jardín Japonés de Buenos Aires</a:t>
            </a:r>
            <a:r>
              <a:rPr lang="es-ES" dirty="0"/>
              <a:t> fue construido en el Parque Tres de Febrero del barrio de Palermo en 1967, en ocasión de la visita a la Argentina del entonces Príncipe heredero Akihito, actual Emperador de Japón.</a:t>
            </a:r>
          </a:p>
          <a:p>
            <a:pPr marL="274320" indent="-274320" eaLnBrk="1" fontAlgn="auto" hangingPunct="1">
              <a:spcBef>
                <a:spcPts val="580"/>
              </a:spcBef>
              <a:spcAft>
                <a:spcPts val="0"/>
              </a:spcAft>
              <a:buFont typeface="Wingdings 2"/>
              <a:buChar char=""/>
              <a:defRPr/>
            </a:pPr>
            <a:r>
              <a:rPr lang="es-ES" dirty="0"/>
              <a:t>La entrada se paga, todo lo recaudado está destinado al mantenimiento del Complejo Cultural y Ambiental Jardín Japonés que es administrado por la Fundación Cultural Argentino Japonesa</a:t>
            </a:r>
          </a:p>
          <a:p>
            <a:pPr marL="274320" indent="-274320" eaLnBrk="1" fontAlgn="auto" hangingPunct="1">
              <a:spcBef>
                <a:spcPts val="580"/>
              </a:spcBef>
              <a:spcAft>
                <a:spcPts val="0"/>
              </a:spcAft>
              <a:buFont typeface="Wingdings 2"/>
              <a:buChar char=""/>
              <a:defRPr/>
            </a:pPr>
            <a:r>
              <a:rPr lang="es-ES" dirty="0"/>
              <a:t> El Jardín Japonés de Buenos Aires posee además de un inmenso jardín, un edificio que contiene un centro de actividades culturales, un restaurante, un vivero donde se pueden comprar bonsáis y una tienda de venta de variados artículos.</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223127510"/>
      </p:ext>
    </p:extLst>
  </p:cSld>
  <p:clrMapOvr>
    <a:masterClrMapping/>
  </p:clrMapOvr>
  <mc:AlternateContent xmlns:mc="http://schemas.openxmlformats.org/markup-compatibility/2006">
    <mc:Choice xmlns:p14="http://schemas.microsoft.com/office/powerpoint/2010/main" Requires="p14">
      <p:transition spd="slow" p14:dur="2000">
        <p:sndAc>
          <p:stSnd>
            <p:snd r:embed="rId2" name="wind.wav"/>
          </p:stSnd>
        </p:sndAc>
      </p:transition>
    </mc:Choice>
    <mc:Fallback>
      <p:transition spd="slow">
        <p:sndAc>
          <p:stSnd>
            <p:snd r:embed="rId2" name="wind.wav"/>
          </p:stSnd>
        </p:sndAc>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620713"/>
            <a:ext cx="6969968" cy="5399087"/>
          </a:xfrm>
        </p:spPr>
        <p:txBody>
          <a:bodyPr>
            <a:normAutofit lnSpcReduction="10000"/>
          </a:bodyPr>
          <a:lstStyle/>
          <a:p>
            <a:pPr eaLnBrk="1" hangingPunct="1"/>
            <a:r>
              <a:rPr lang="es-ES" altLang="es-ES" sz="2400" dirty="0"/>
              <a:t>El Jardín Japonés de Buenos Aires posee además de un inmenso jardín, un edificio que contiene un centro de actividades culturales, un restaurante, un vivero donde se pueden comprar bonsáis y una tienda de venta de variados artículos.</a:t>
            </a:r>
          </a:p>
          <a:p>
            <a:pPr eaLnBrk="1" hangingPunct="1"/>
            <a:r>
              <a:rPr lang="es-ES" altLang="es-ES" sz="2400" dirty="0"/>
              <a:t>Todos los elementos que se encuentran buscan la armonía y el equilibrio.</a:t>
            </a:r>
          </a:p>
          <a:p>
            <a:pPr eaLnBrk="1" hangingPunct="1"/>
            <a:r>
              <a:rPr lang="es-ES" altLang="es-ES" sz="2400" dirty="0"/>
              <a:t> Los puentes constituyen símbolos. Existe uno muy curvo y sumamente difícil de atravesar, llamado Puente de Dios que representa el camino al paraíso. </a:t>
            </a:r>
          </a:p>
          <a:p>
            <a:pPr eaLnBrk="1" hangingPunct="1"/>
            <a:r>
              <a:rPr lang="es-ES" altLang="es-ES" sz="2400" dirty="0"/>
              <a:t>Otro llamado Puente Truncado que conduce a la isla de los remedios milagrosos.</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1972033739"/>
      </p:ext>
    </p:extLst>
  </p:cSld>
  <p:clrMapOvr>
    <a:masterClrMapping/>
  </p:clrMapOvr>
  <mc:AlternateContent xmlns:mc="http://schemas.openxmlformats.org/markup-compatibility/2006">
    <mc:Choice xmlns:p14="http://schemas.microsoft.com/office/powerpoint/2010/main" Requires="p14">
      <p:transition spd="slow" p14:dur="2000">
        <p:sndAc>
          <p:stSnd>
            <p:snd r:embed="rId2" name="wind.wav"/>
          </p:stSnd>
        </p:sndAc>
      </p:transition>
    </mc:Choice>
    <mc:Fallback>
      <p:transition spd="slow">
        <p:sndAc>
          <p:stSnd>
            <p:snd r:embed="rId2" name="wind.wav"/>
          </p:stSnd>
        </p:sndAc>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836613"/>
            <a:ext cx="6825952" cy="5183187"/>
          </a:xfrm>
        </p:spPr>
        <p:txBody>
          <a:bodyPr/>
          <a:lstStyle/>
          <a:p>
            <a:pPr eaLnBrk="1" hangingPunct="1"/>
            <a:r>
              <a:rPr lang="es-ES" altLang="es-ES" sz="2400" dirty="0"/>
              <a:t>Además de los añosos árboles autóctonos como la Tipa y el Palo Borracho, puede encontrarse también gran variedad de plantas japonesas, entre ellas el Saura, el Acer pálmateme y las azaleas.</a:t>
            </a:r>
          </a:p>
          <a:p>
            <a:pPr eaLnBrk="1" hangingPunct="1"/>
            <a:r>
              <a:rPr lang="es-ES" altLang="es-ES" sz="2400" dirty="0"/>
              <a:t> El parque también cuenta con una gran cantidad de carpas de variados colores, las cuales pueden ser alimentadas comprando alimento balanceado en el mismo centro.</a:t>
            </a:r>
          </a:p>
          <a:p>
            <a:pPr eaLnBrk="1" hangingPunct="1"/>
            <a:r>
              <a:rPr lang="es-ES" altLang="es-ES" sz="2400" dirty="0"/>
              <a:t>En el centro también se puede ver unas figuras con una claro estilo samurái una de un hombre y una de una mujer.</a:t>
            </a:r>
          </a:p>
          <a:p>
            <a:pPr eaLnBrk="1" hangingPunct="1"/>
            <a:endParaRPr lang="es-ES" altLang="es-ES" dirty="0"/>
          </a:p>
        </p:txBody>
      </p:sp>
    </p:spTree>
    <p:extLst>
      <p:ext uri="{BB962C8B-B14F-4D97-AF65-F5344CB8AC3E}">
        <p14:creationId xmlns:p14="http://schemas.microsoft.com/office/powerpoint/2010/main" val="3724102897"/>
      </p:ext>
    </p:extLst>
  </p:cSld>
  <p:clrMapOvr>
    <a:masterClrMapping/>
  </p:clrMapOvr>
  <mc:AlternateContent xmlns:mc="http://schemas.openxmlformats.org/markup-compatibility/2006">
    <mc:Choice xmlns:p14="http://schemas.microsoft.com/office/powerpoint/2010/main" Requires="p14">
      <p:transition spd="slow" p14:dur="2000">
        <p:sndAc>
          <p:stSnd>
            <p:snd r:embed="rId2" name="wind.wav"/>
          </p:stSnd>
        </p:sndAc>
      </p:transition>
    </mc:Choice>
    <mc:Fallback>
      <p:transition spd="slow">
        <p:sndAc>
          <p:stSnd>
            <p:snd r:embed="rId2" name="wind.wav"/>
          </p:stSnd>
        </p:sndAc>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Jardin japones en Buenos Aires.-x.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3766886"/>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Jardin japones de Buenos Aires.-1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954147"/>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3 Imagen" descr="Buenos Aires.-Japanese Garden.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9367523"/>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2 Imagen" descr="Jardin japones de Buenos Aires.-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1067064"/>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Jardin japones de Buenos Aires.-1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387833"/>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Jardin japones en Buenos Aires.-x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4981819"/>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Jardin japones en Buenos Aires.-x1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1885271"/>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Buenos Aires.-Jardin_Japone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6878749"/>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Jardin japones en Buenos Aires.-x2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6763389"/>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Jardin japones en Buenos Aires.-x2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7008354"/>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Jardin zoologico.-Buenos Aires (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7533048"/>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Jardin japones de Buenos Aires.-9.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22225"/>
            <a:ext cx="9144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8312467"/>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Buenos Aires.-Japanese Garden.-x.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291524"/>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Jardin japones de Buenos Aires (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5741034"/>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Jardin japones en Buenos Aires.-x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2 Imagen" descr="Jardin japones en Buenos Aires.-x8.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4417435"/>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Jardin japones en Buenos Aires.-x9.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2 Imagen" descr="Jardin japones en Buenos Aires.-x10.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5655128"/>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Jardin japones en Buenos Aires.-x1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2 Imagen" descr="Jardin japones en Buenos Aires.-x23.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9506842"/>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Buenos Aires.-Japanese Garden (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2913801"/>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Buenos Aires.-Japanese Garden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1931062"/>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Buenos Aires.-Japanese Gardens.-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5561010"/>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Buenos Aires.--Japanese-Gardens-Palerm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1095275"/>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Jardin japones en Buenos Aires.-x1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8523552"/>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Buenos Aires.-Japenese-Gardens-Palerm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5346490"/>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Jardin japones de Buenos Aires.-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0151856"/>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Jardin japones de Buenos Aires.-1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5944107"/>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2 Imagen" descr="Buenos Aires Japanese Garden.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9643081"/>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Jardin japones de Buenos Aires.-1 (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622697"/>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Buenos Aires.-Jardin_Japones (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5640519"/>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Buenos Aires.Jardin_Japones_de_Bs_As_17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417983"/>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Jardin japones en Buenos Aires.-x3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5911984"/>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Buenos_Aires_-_Jardín_Japonés_.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9420426"/>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Jardin japones de Buenos Aire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6747897"/>
      </p:ext>
    </p:extLst>
  </p:cSld>
  <p:clrMapOvr>
    <a:masterClrMapping/>
  </p:clrMapOvr>
  <mc:AlternateContent xmlns:mc="http://schemas.openxmlformats.org/markup-compatibility/2006">
    <mc:Choice xmlns:p14="http://schemas.microsoft.com/office/powerpoint/2010/main" Requires="p14">
      <p:transition spd="slow" p14:dur="2000">
        <p:sndAc>
          <p:stSnd>
            <p:snd r:embed="rId2" name="wind.wav"/>
          </p:stSnd>
        </p:sndAc>
      </p:transition>
    </mc:Choice>
    <mc:Fallback>
      <p:transition spd="slow">
        <p:sndAc>
          <p:stSnd>
            <p:snd r:embed="rId2" name="wind.wav"/>
          </p:stSnd>
        </p:sndAc>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Jardin japones en Buenos Aires.-x3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2475252"/>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Jardin japones en Buenos Aires.-x1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2533028"/>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Jardin japones de Buenos Aires.-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7493574"/>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Jardines Karesansui.-Buenos Aires (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9464142"/>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Jardin japones en Buenos Aires.-x2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3515869"/>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Jardin japones de Buenos Aires.-1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5871016"/>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normAutofit/>
          </a:bodyPr>
          <a:lstStyle/>
          <a:p>
            <a:pPr eaLnBrk="1" fontAlgn="auto" hangingPunct="1">
              <a:spcAft>
                <a:spcPts val="0"/>
              </a:spcAft>
              <a:defRPr/>
            </a:pPr>
            <a:r>
              <a:rPr lang="es-ES" dirty="0"/>
              <a:t>Parques y Jardines de Buenos Aires</a:t>
            </a:r>
          </a:p>
        </p:txBody>
      </p:sp>
      <p:sp>
        <p:nvSpPr>
          <p:cNvPr id="6" name="5 Marcador de contenido"/>
          <p:cNvSpPr>
            <a:spLocks noGrp="1"/>
          </p:cNvSpPr>
          <p:nvPr>
            <p:ph sz="quarter" idx="1"/>
          </p:nvPr>
        </p:nvSpPr>
        <p:spPr>
          <a:xfrm>
            <a:off x="457200" y="1600200"/>
            <a:ext cx="7467600" cy="5257800"/>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Buenos aires es una ciudad que cuenta con muchos parques, jardines y zonas verdes. </a:t>
            </a:r>
          </a:p>
          <a:p>
            <a:pPr marL="274320" indent="-274320" eaLnBrk="1" fontAlgn="auto" hangingPunct="1">
              <a:spcBef>
                <a:spcPts val="580"/>
              </a:spcBef>
              <a:spcAft>
                <a:spcPts val="0"/>
              </a:spcAft>
              <a:buFont typeface="Wingdings 2"/>
              <a:buChar char=""/>
              <a:defRPr/>
            </a:pPr>
            <a:r>
              <a:rPr lang="es-ES" dirty="0"/>
              <a:t>Aquí te presentamos los que nos parecen más recomendables</a:t>
            </a:r>
          </a:p>
          <a:p>
            <a:pPr marL="274320" indent="-274320" eaLnBrk="1" fontAlgn="auto" hangingPunct="1">
              <a:spcBef>
                <a:spcPts val="580"/>
              </a:spcBef>
              <a:spcAft>
                <a:spcPts val="0"/>
              </a:spcAft>
              <a:buFont typeface="Wingdings 2"/>
              <a:buChar char=""/>
              <a:defRPr/>
            </a:pPr>
            <a:r>
              <a:rPr lang="es-ES" dirty="0"/>
              <a:t>El Parque Tres de Febrero, también </a:t>
            </a:r>
            <a:r>
              <a:rPr lang="es-ES" b="1" dirty="0"/>
              <a:t>conocido como Bosque de Palermo</a:t>
            </a:r>
            <a:r>
              <a:rPr lang="es-ES" dirty="0"/>
              <a:t>, es un conjunto de parques que conforman un </a:t>
            </a:r>
            <a:r>
              <a:rPr lang="es-ES" b="1" dirty="0"/>
              <a:t>enorme espacio verde de 25 hectáreas</a:t>
            </a:r>
            <a:r>
              <a:rPr lang="es-ES" dirty="0"/>
              <a:t> en el barrio de Palermo.</a:t>
            </a:r>
          </a:p>
          <a:p>
            <a:pPr marL="274320" indent="-274320" eaLnBrk="1" fontAlgn="auto" hangingPunct="1">
              <a:spcBef>
                <a:spcPts val="580"/>
              </a:spcBef>
              <a:spcAft>
                <a:spcPts val="0"/>
              </a:spcAft>
              <a:buFont typeface="Wingdings 2"/>
              <a:buChar char=""/>
              <a:defRPr/>
            </a:pPr>
            <a:r>
              <a:rPr lang="es-ES" b="1" dirty="0"/>
              <a:t>Jardín Japonés</a:t>
            </a:r>
          </a:p>
          <a:p>
            <a:pPr marL="274320" indent="-274320" eaLnBrk="1" fontAlgn="auto" hangingPunct="1">
              <a:spcBef>
                <a:spcPts val="580"/>
              </a:spcBef>
              <a:spcAft>
                <a:spcPts val="0"/>
              </a:spcAft>
              <a:buFont typeface="Wingdings 2"/>
              <a:buChar char=""/>
              <a:defRPr/>
            </a:pPr>
            <a:r>
              <a:rPr lang="es-ES" dirty="0"/>
              <a:t>Construido en 1967 para celebrar la visita del Príncipe Akihito a Argentina, el Jardín Japonés de Buenos Aires es uno de los lugares más agradables del barrio de Palermo y de toda la ciudad.</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668405890"/>
      </p:ext>
    </p:extLst>
  </p:cSld>
  <p:clrMapOvr>
    <a:masterClrMapping/>
  </p:clrMapOvr>
  <mc:AlternateContent xmlns:mc="http://schemas.openxmlformats.org/markup-compatibility/2006">
    <mc:Choice xmlns:p14="http://schemas.microsoft.com/office/powerpoint/2010/main" Requires="p14">
      <p:transition spd="slow" p14:dur="2000">
        <p:sndAc>
          <p:stSnd>
            <p:snd r:embed="rId2" name="wind.wav"/>
          </p:stSnd>
        </p:sndAc>
      </p:transition>
    </mc:Choice>
    <mc:Fallback>
      <p:transition spd="slow">
        <p:sndAc>
          <p:stSnd>
            <p:snd r:embed="rId2" name="wind.wav"/>
          </p:stSnd>
        </p:sndAc>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6969968" cy="5470525"/>
          </a:xfrm>
        </p:spPr>
        <p:txBody>
          <a:bodyPr>
            <a:normAutofit lnSpcReduction="10000"/>
          </a:bodyPr>
          <a:lstStyle/>
          <a:p>
            <a:pPr marL="274320" indent="-274320" eaLnBrk="1" fontAlgn="auto" hangingPunct="1">
              <a:spcBef>
                <a:spcPts val="580"/>
              </a:spcBef>
              <a:spcAft>
                <a:spcPts val="0"/>
              </a:spcAft>
              <a:buFont typeface="Wingdings 2"/>
              <a:buChar char=""/>
              <a:defRPr/>
            </a:pPr>
            <a:r>
              <a:rPr lang="es-ES" b="1" dirty="0"/>
              <a:t>Jardín Botánico de Buenos Aires</a:t>
            </a:r>
          </a:p>
          <a:p>
            <a:pPr marL="274320" indent="-274320" eaLnBrk="1" fontAlgn="auto" hangingPunct="1">
              <a:spcBef>
                <a:spcPts val="580"/>
              </a:spcBef>
              <a:spcAft>
                <a:spcPts val="0"/>
              </a:spcAft>
              <a:buFont typeface="Wingdings 2"/>
              <a:buChar char=""/>
              <a:defRPr/>
            </a:pPr>
            <a:r>
              <a:rPr lang="es-ES" dirty="0"/>
              <a:t>Situado en el tranquilo barrio porteño de Palermo, el Jardín Botánico de Buenos Aires es un hermoso espacio verde de 7 hectáreas a lo largo de las cuáles se pueden contemplar más de 5.500 especies vegetales diferentes mientras se recorren sus agradables senderos.</a:t>
            </a:r>
          </a:p>
          <a:p>
            <a:pPr marL="274320" indent="-274320" eaLnBrk="1" fontAlgn="auto" hangingPunct="1">
              <a:spcBef>
                <a:spcPts val="580"/>
              </a:spcBef>
              <a:spcAft>
                <a:spcPts val="0"/>
              </a:spcAft>
              <a:buFont typeface="Wingdings 2"/>
              <a:buChar char=""/>
              <a:defRPr/>
            </a:pPr>
            <a:r>
              <a:rPr lang="es-ES" b="1" dirty="0"/>
              <a:t>Otros parques y jardines interesantes</a:t>
            </a:r>
          </a:p>
          <a:p>
            <a:pPr marL="274320" indent="-274320" eaLnBrk="1" fontAlgn="auto" hangingPunct="1">
              <a:spcBef>
                <a:spcPts val="580"/>
              </a:spcBef>
              <a:spcAft>
                <a:spcPts val="0"/>
              </a:spcAft>
              <a:buFont typeface="Wingdings 2"/>
              <a:buChar char=""/>
              <a:defRPr/>
            </a:pPr>
            <a:r>
              <a:rPr lang="es-ES" dirty="0"/>
              <a:t>Aunque algunos de los siguientes tienen la categoría de plaza, no significa que sean lugares menos agradables:</a:t>
            </a:r>
          </a:p>
          <a:p>
            <a:pPr marL="274320" indent="-274320" eaLnBrk="1" fontAlgn="auto" hangingPunct="1">
              <a:spcBef>
                <a:spcPts val="580"/>
              </a:spcBef>
              <a:spcAft>
                <a:spcPts val="0"/>
              </a:spcAft>
              <a:buFont typeface="Wingdings 2"/>
              <a:buChar char=""/>
              <a:defRPr/>
            </a:pPr>
            <a:r>
              <a:rPr lang="es-ES" b="1" dirty="0"/>
              <a:t>Plaza de las Naciones Unidas</a:t>
            </a:r>
            <a:r>
              <a:rPr lang="es-ES" dirty="0"/>
              <a:t>: En este jardín se encuentra la famosa Floralis Genérica, una flor de acero y aluminio de dieciocho toneladas.</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459390942"/>
      </p:ext>
    </p:extLst>
  </p:cSld>
  <p:clrMapOvr>
    <a:masterClrMapping/>
  </p:clrMapOvr>
  <mc:AlternateContent xmlns:mc="http://schemas.openxmlformats.org/markup-compatibility/2006">
    <mc:Choice xmlns:p14="http://schemas.microsoft.com/office/powerpoint/2010/main" Requires="p14">
      <p:transition spd="slow" p14:dur="2000">
        <p:sndAc>
          <p:stSnd>
            <p:snd r:embed="rId2" name="wind.wav"/>
          </p:stSnd>
        </p:sndAc>
      </p:transition>
    </mc:Choice>
    <mc:Fallback>
      <p:transition spd="slow">
        <p:sndAc>
          <p:stSnd>
            <p:snd r:embed="rId2" name="wind.wav"/>
          </p:stSnd>
        </p:sndAc>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2 Marcador de contenido"/>
          <p:cNvSpPr>
            <a:spLocks noGrp="1"/>
          </p:cNvSpPr>
          <p:nvPr>
            <p:ph sz="quarter" idx="1"/>
          </p:nvPr>
        </p:nvSpPr>
        <p:spPr>
          <a:xfrm>
            <a:off x="914400" y="476250"/>
            <a:ext cx="6969968" cy="5543550"/>
          </a:xfrm>
        </p:spPr>
        <p:txBody>
          <a:bodyPr/>
          <a:lstStyle/>
          <a:p>
            <a:pPr eaLnBrk="1" hangingPunct="1"/>
            <a:r>
              <a:rPr lang="es-ES" altLang="es-ES" b="1" dirty="0"/>
              <a:t>Plaza de Chile, Plaza de Uruguay, Plaza de Francia y Plaza Justo José de Urquiza: </a:t>
            </a:r>
            <a:r>
              <a:rPr lang="es-ES" altLang="es-ES" dirty="0"/>
              <a:t>Se sitúan junto a la anterior y entre todas forman un gran espacio verde.</a:t>
            </a:r>
          </a:p>
          <a:p>
            <a:pPr eaLnBrk="1" hangingPunct="1"/>
            <a:r>
              <a:rPr lang="es-ES" altLang="es-ES" b="1" dirty="0"/>
              <a:t>Plaza General San Martín</a:t>
            </a:r>
            <a:r>
              <a:rPr lang="es-ES" altLang="es-ES" dirty="0"/>
              <a:t>: Junto a la estación de Retiro, es uno de los parques más céntricos de Buenos Aires.</a:t>
            </a:r>
          </a:p>
          <a:p>
            <a:pPr eaLnBrk="1" hangingPunct="1"/>
            <a:r>
              <a:rPr lang="es-ES" altLang="es-ES" b="1" dirty="0"/>
              <a:t>Parque de Carlos Thays</a:t>
            </a:r>
            <a:r>
              <a:rPr lang="es-ES" altLang="es-ES" dirty="0"/>
              <a:t>: Uno de los parques más animados los fines de semana.</a:t>
            </a:r>
          </a:p>
          <a:p>
            <a:pPr eaLnBrk="1" hangingPunct="1"/>
            <a:endParaRPr lang="es-ES" altLang="es-ES" dirty="0"/>
          </a:p>
        </p:txBody>
      </p:sp>
    </p:spTree>
    <p:extLst>
      <p:ext uri="{BB962C8B-B14F-4D97-AF65-F5344CB8AC3E}">
        <p14:creationId xmlns:p14="http://schemas.microsoft.com/office/powerpoint/2010/main" val="3714350650"/>
      </p:ext>
    </p:extLst>
  </p:cSld>
  <p:clrMapOvr>
    <a:masterClrMapping/>
  </p:clrMapOvr>
  <mc:AlternateContent xmlns:mc="http://schemas.openxmlformats.org/markup-compatibility/2006">
    <mc:Choice xmlns:p14="http://schemas.microsoft.com/office/powerpoint/2010/main" Requires="p14">
      <p:transition spd="slow" p14:dur="2000">
        <p:sndAc>
          <p:stSnd>
            <p:snd r:embed="rId2" name="wind.wav"/>
          </p:stSnd>
        </p:sndAc>
      </p:transition>
    </mc:Choice>
    <mc:Fallback>
      <p:transition spd="slow">
        <p:sndAc>
          <p:stSnd>
            <p:snd r:embed="rId2" name="wind.wav"/>
          </p:stSnd>
        </p:sndAc>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Buenos Aires.- ElBes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8519996"/>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Buenos Aires.-Antigua_fuente_de_la_Plaza_de_May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463" y="0"/>
            <a:ext cx="9109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6646089"/>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Buenos Aires.--Avenida_Figueroa_Alcort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2461301"/>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Buenos Aires.--Bosques_Palermo (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0822565"/>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Buenos Aires.-Fuente_Riqueza_Agropecuaria_Argentin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8478066"/>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Buenos Aires.-Lago_del_Parque_Centenario_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6844451"/>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Buenos Aires.-Lago_del_rosedal_palermo_chic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627877"/>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Buenos Aires.-Lezama Park.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1612568"/>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Buenos Aires.-Mariano_Moreno_Plaza_in_Congres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0896035"/>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Buenos Aires.-Monumento_Malvinas_Plaza_San_Martin_I.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6350"/>
            <a:ext cx="91440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5966277"/>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Buenos Aires.-Palaermo Park.-4.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7694413"/>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Buenos Aires.-Pasear si EL ROSEDAL.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8149340"/>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Buenos Aires.-Planetari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672804"/>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Buenos Aires.-Plaza_de_May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2213608"/>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Buenos Aires.-Plaza_Houssay_Av_Cordoba_Facultad_Medicin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6350"/>
            <a:ext cx="91440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7899530"/>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Buenos Aires.-Plaza_san_martin_bs_a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1388661"/>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Buenos Aires.--Rivadavia_looking_east.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1223637"/>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Buenos Aires .-Palermo District.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5519071"/>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Buenos Aires, el PARQUE CENTENARIO.-x.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5165494"/>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Buenos Aires.-Parque Rivadavia-Mapa.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7752854"/>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parques-de-buenos-aire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4048976"/>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Parque_Buenos_Aires_0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187847"/>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Buenos_Aires_Recoleta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3153391"/>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buenosaires.-Parque de Palerm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1755242"/>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buenos-aires-recoleta-parque-thays-Fernando Boter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3" name="2 CuadroTexto"/>
          <p:cNvSpPr txBox="1">
            <a:spLocks noChangeArrowheads="1"/>
          </p:cNvSpPr>
          <p:nvPr/>
        </p:nvSpPr>
        <p:spPr bwMode="auto">
          <a:xfrm>
            <a:off x="4716463" y="6669088"/>
            <a:ext cx="4427537"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black"/>
                </a:solidFill>
                <a:latin typeface="Perpetua" pitchFamily="18" charset="0"/>
              </a:rPr>
              <a:t>Buenos Aires.-Parque Thays.-Fernando Botero</a:t>
            </a:r>
          </a:p>
        </p:txBody>
      </p:sp>
    </p:spTree>
    <p:extLst>
      <p:ext uri="{BB962C8B-B14F-4D97-AF65-F5344CB8AC3E}">
        <p14:creationId xmlns:p14="http://schemas.microsoft.com/office/powerpoint/2010/main" val="1918791577"/>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buenosaires.-Rosedal.-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7616636"/>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buenosaires.-Campo de Pol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8904031"/>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buenosaires.-Rosedal.-c.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3177529"/>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Plazoleta Carlos Pellegrini. Recoleta. Buenos Aire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2551535"/>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Buenos Aires.-Plaza Carlos Pellegrini.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0072992"/>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Título"/>
          <p:cNvSpPr>
            <a:spLocks noGrp="1"/>
          </p:cNvSpPr>
          <p:nvPr>
            <p:ph type="title"/>
          </p:nvPr>
        </p:nvSpPr>
        <p:spPr/>
        <p:txBody>
          <a:bodyPr/>
          <a:lstStyle/>
          <a:p>
            <a:pPr eaLnBrk="1" hangingPunct="1"/>
            <a:r>
              <a:rPr lang="es-ES" altLang="es-ES" dirty="0"/>
              <a:t>Parque Lezama</a:t>
            </a:r>
          </a:p>
        </p:txBody>
      </p:sp>
      <p:sp>
        <p:nvSpPr>
          <p:cNvPr id="82947" name="2 Marcador de contenido"/>
          <p:cNvSpPr>
            <a:spLocks noGrp="1"/>
          </p:cNvSpPr>
          <p:nvPr>
            <p:ph sz="quarter" idx="1"/>
          </p:nvPr>
        </p:nvSpPr>
        <p:spPr>
          <a:xfrm>
            <a:off x="914400" y="1628775"/>
            <a:ext cx="7113984" cy="4752975"/>
          </a:xfrm>
        </p:spPr>
        <p:txBody>
          <a:bodyPr>
            <a:normAutofit fontScale="92500"/>
          </a:bodyPr>
          <a:lstStyle/>
          <a:p>
            <a:pPr eaLnBrk="1" hangingPunct="1"/>
            <a:r>
              <a:rPr lang="es-ES" altLang="es-ES" sz="2400" dirty="0"/>
              <a:t>El </a:t>
            </a:r>
            <a:r>
              <a:rPr lang="es-ES" altLang="es-ES" sz="2400" b="1" dirty="0"/>
              <a:t>Parque Lezama</a:t>
            </a:r>
            <a:r>
              <a:rPr lang="es-ES" altLang="es-ES" sz="2400" dirty="0"/>
              <a:t> es un tradicional paseo en la Ciudad de Buenos Aires. Está delimitado por las calles Defensa y Brasil y las avenidas Martín García y Paseo Colón, y se encuentra en el barrio de San Telmo, aunque limita con los barrios de La Boca y Barracas.</a:t>
            </a:r>
          </a:p>
          <a:p>
            <a:pPr eaLnBrk="1" hangingPunct="1"/>
            <a:r>
              <a:rPr lang="es-ES" altLang="es-ES" sz="2400" dirty="0"/>
              <a:t>Se caracteriza por sus avenidas arboladas, su anfiteatro y la barranca que cae hacia las avenidas Martín García y Paseo Colón, y en sus terrenos se encuentra el Museo Histórico Nacional.</a:t>
            </a:r>
          </a:p>
          <a:p>
            <a:pPr eaLnBrk="1" hangingPunct="1"/>
            <a:r>
              <a:rPr lang="es-ES" altLang="es-ES" sz="2400" dirty="0"/>
              <a:t>El Parque Lezama tiene una topografía bastante peculiar, un caso poco común en Buenos Aires.</a:t>
            </a:r>
          </a:p>
          <a:p>
            <a:pPr eaLnBrk="1" hangingPunct="1"/>
            <a:endParaRPr lang="es-ES" altLang="es-ES" dirty="0"/>
          </a:p>
        </p:txBody>
      </p:sp>
    </p:spTree>
    <p:extLst>
      <p:ext uri="{BB962C8B-B14F-4D97-AF65-F5344CB8AC3E}">
        <p14:creationId xmlns:p14="http://schemas.microsoft.com/office/powerpoint/2010/main" val="4196491328"/>
      </p:ext>
    </p:extLst>
  </p:cSld>
  <p:clrMapOvr>
    <a:masterClrMapping/>
  </p:clrMapOvr>
  <mc:AlternateContent xmlns:mc="http://schemas.openxmlformats.org/markup-compatibility/2006">
    <mc:Choice xmlns:p14="http://schemas.microsoft.com/office/powerpoint/2010/main" Requires="p14">
      <p:transition spd="slow" p14:dur="2000">
        <p:sndAc>
          <p:stSnd>
            <p:snd r:embed="rId2" name="wind.wav"/>
          </p:stSnd>
        </p:sndAc>
      </p:transition>
    </mc:Choice>
    <mc:Fallback>
      <p:transition spd="slow">
        <p:sndAc>
          <p:stSnd>
            <p:snd r:embed="rId2" name="wind.wav"/>
          </p:stSnd>
        </p:sndAc>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2 Marcador de contenido"/>
          <p:cNvSpPr>
            <a:spLocks noGrp="1"/>
          </p:cNvSpPr>
          <p:nvPr>
            <p:ph sz="quarter" idx="1"/>
          </p:nvPr>
        </p:nvSpPr>
        <p:spPr>
          <a:xfrm>
            <a:off x="914400" y="476250"/>
            <a:ext cx="7041976" cy="5905500"/>
          </a:xfrm>
        </p:spPr>
        <p:txBody>
          <a:bodyPr>
            <a:normAutofit lnSpcReduction="10000"/>
          </a:bodyPr>
          <a:lstStyle/>
          <a:p>
            <a:pPr eaLnBrk="1" hangingPunct="1"/>
            <a:r>
              <a:rPr lang="es-ES" altLang="es-ES" sz="2400" dirty="0"/>
              <a:t>Así, ubicado en esta barranca excepcional, el parque cuenta con senderos rústicos con barandas de falsos troncos de cemento, miradores desde los cuales alguna vez se pudo ver el río, escalinatas e instalaciones semi-subterráneas del personal de mantenimiento.</a:t>
            </a:r>
          </a:p>
          <a:p>
            <a:pPr eaLnBrk="1" hangingPunct="1"/>
            <a:r>
              <a:rPr lang="es-ES" altLang="es-ES" sz="2400" dirty="0"/>
              <a:t>En la esquina de las calles Defensa y Brasil está situado un imponente monumento en homenaje a Pedro de Mendoza, ya que se supone que es ése el lugar aproximado en el cual se produjo la primera fundación de Buenos Aires. </a:t>
            </a:r>
          </a:p>
          <a:p>
            <a:pPr eaLnBrk="1" hangingPunct="1"/>
            <a:r>
              <a:rPr lang="es-ES" altLang="es-ES" sz="2400" dirty="0"/>
              <a:t>Fue inaugurado el 23 de junio de 1937 y es obra del escultor Juan Carlos Oliva Navarro, quien retrató a </a:t>
            </a:r>
            <a:r>
              <a:rPr lang="es-ES" altLang="es-ES" dirty="0"/>
              <a:t>L</a:t>
            </a:r>
            <a:r>
              <a:rPr lang="es-ES" altLang="es-ES" sz="2400" dirty="0"/>
              <a:t>ezama en bronce, parado delante de una gran placa de mármol adonde fue tallada la figura de un indígena. </a:t>
            </a:r>
          </a:p>
        </p:txBody>
      </p:sp>
    </p:spTree>
    <p:extLst>
      <p:ext uri="{BB962C8B-B14F-4D97-AF65-F5344CB8AC3E}">
        <p14:creationId xmlns:p14="http://schemas.microsoft.com/office/powerpoint/2010/main" val="4286758702"/>
      </p:ext>
    </p:extLst>
  </p:cSld>
  <p:clrMapOvr>
    <a:masterClrMapping/>
  </p:clrMapOvr>
  <mc:AlternateContent xmlns:mc="http://schemas.openxmlformats.org/markup-compatibility/2006">
    <mc:Choice xmlns:p14="http://schemas.microsoft.com/office/powerpoint/2010/main" Requires="p14">
      <p:transition spd="slow" p14:dur="2000">
        <p:sndAc>
          <p:stSnd>
            <p:snd r:embed="rId2" name="wind.wav"/>
          </p:stSnd>
        </p:sndAc>
      </p:transition>
    </mc:Choice>
    <mc:Fallback>
      <p:transition spd="slow">
        <p:sndAc>
          <p:stSnd>
            <p:snd r:embed="rId2" name="wind.wav"/>
          </p:stSnd>
        </p:sndAc>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2 Marcador de contenido"/>
          <p:cNvSpPr>
            <a:spLocks noGrp="1"/>
          </p:cNvSpPr>
          <p:nvPr>
            <p:ph sz="quarter" idx="1"/>
          </p:nvPr>
        </p:nvSpPr>
        <p:spPr>
          <a:xfrm>
            <a:off x="914400" y="549275"/>
            <a:ext cx="6753944" cy="5470525"/>
          </a:xfrm>
        </p:spPr>
        <p:txBody>
          <a:bodyPr>
            <a:normAutofit fontScale="92500" lnSpcReduction="10000"/>
          </a:bodyPr>
          <a:lstStyle/>
          <a:p>
            <a:pPr eaLnBrk="1" hangingPunct="1"/>
            <a:r>
              <a:rPr lang="es-ES" altLang="es-ES" sz="2400" dirty="0"/>
              <a:t>En su interior, el parque conserva parte de lo que fuera el jardín privado de Lezama, del cual se mantiene su forestación original y se destaca un antiguo sendero custodiado a ambos lados por hileras de jarrones ornamentales de mármol, en un marcado estado de deterioro actualmente.</a:t>
            </a:r>
          </a:p>
          <a:p>
            <a:pPr eaLnBrk="1" hangingPunct="1"/>
            <a:r>
              <a:rPr lang="es-ES" altLang="es-ES" sz="2400" dirty="0"/>
              <a:t>Existen al menos dos ferias bien diferenciadas que se instalan los fines de semana en el Parque Lezama. Una de ellas, más antigua, se dedica a la venta de artesanías, ropa de autor y otros adornos, y tiene su núcleo alrededor del monumento a Pedro de Mendoza, hacia la esquina de Brasil y Defensa, aunque se extiende luego sobre el camino paralelo al anfiteatro de la calle Brasil.</a:t>
            </a:r>
          </a:p>
          <a:p>
            <a:pPr eaLnBrk="1" hangingPunct="1"/>
            <a:endParaRPr lang="es-ES" altLang="es-ES" dirty="0"/>
          </a:p>
        </p:txBody>
      </p:sp>
    </p:spTree>
    <p:extLst>
      <p:ext uri="{BB962C8B-B14F-4D97-AF65-F5344CB8AC3E}">
        <p14:creationId xmlns:p14="http://schemas.microsoft.com/office/powerpoint/2010/main" val="3935123846"/>
      </p:ext>
    </p:extLst>
  </p:cSld>
  <p:clrMapOvr>
    <a:masterClrMapping/>
  </p:clrMapOvr>
  <mc:AlternateContent xmlns:mc="http://schemas.openxmlformats.org/markup-compatibility/2006">
    <mc:Choice xmlns:p14="http://schemas.microsoft.com/office/powerpoint/2010/main" Requires="p14">
      <p:transition spd="slow" p14:dur="2000">
        <p:sndAc>
          <p:stSnd>
            <p:snd r:embed="rId2" name="wind.wav"/>
          </p:stSnd>
        </p:sndAc>
      </p:transition>
    </mc:Choice>
    <mc:Fallback>
      <p:transition spd="slow">
        <p:sndAc>
          <p:stSnd>
            <p:snd r:embed="rId2" name="wind.wav"/>
          </p:stSnd>
        </p:sndAc>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2 Marcador de contenido"/>
          <p:cNvSpPr>
            <a:spLocks noGrp="1"/>
          </p:cNvSpPr>
          <p:nvPr>
            <p:ph sz="quarter" idx="1"/>
          </p:nvPr>
        </p:nvSpPr>
        <p:spPr>
          <a:xfrm>
            <a:off x="914400" y="476250"/>
            <a:ext cx="7113984" cy="5543550"/>
          </a:xfrm>
        </p:spPr>
        <p:txBody>
          <a:bodyPr/>
          <a:lstStyle/>
          <a:p>
            <a:pPr eaLnBrk="1" hangingPunct="1"/>
            <a:r>
              <a:rPr lang="es-ES" altLang="es-ES" sz="2400" dirty="0"/>
              <a:t>La otra, más reciente e instalada masivamente en la década de 2000, se dedica a la venta de objetos usados, ropa de imitación de grandes marcas, y diversas baratijas. </a:t>
            </a:r>
          </a:p>
          <a:p>
            <a:pPr eaLnBrk="1" hangingPunct="1"/>
            <a:r>
              <a:rPr lang="es-ES" altLang="es-ES" sz="2400" dirty="0"/>
              <a:t>Se instala principalmente sobre la amplia vereda de la Avenida Martín García, aunque también se extiende sobre otros senderos adyacentes.</a:t>
            </a:r>
          </a:p>
          <a:p>
            <a:pPr eaLnBrk="1" hangingPunct="1"/>
            <a:endParaRPr lang="es-ES" altLang="es-ES" dirty="0"/>
          </a:p>
        </p:txBody>
      </p:sp>
    </p:spTree>
    <p:extLst>
      <p:ext uri="{BB962C8B-B14F-4D97-AF65-F5344CB8AC3E}">
        <p14:creationId xmlns:p14="http://schemas.microsoft.com/office/powerpoint/2010/main" val="2262157644"/>
      </p:ext>
    </p:extLst>
  </p:cSld>
  <p:clrMapOvr>
    <a:masterClrMapping/>
  </p:clrMapOvr>
  <mc:AlternateContent xmlns:mc="http://schemas.openxmlformats.org/markup-compatibility/2006">
    <mc:Choice xmlns:p14="http://schemas.microsoft.com/office/powerpoint/2010/main" Requires="p14">
      <p:transition spd="slow" p14:dur="2000">
        <p:sndAc>
          <p:stSnd>
            <p:snd r:embed="rId2" name="wind.wav"/>
          </p:stSnd>
        </p:sndAc>
      </p:transition>
    </mc:Choice>
    <mc:Fallback>
      <p:transition spd="slow">
        <p:sndAc>
          <p:stSnd>
            <p:snd r:embed="rId2" name="wind.wav"/>
          </p:stSnd>
        </p:sndAc>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Parque Lezama.-Buenos Aire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0268866"/>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Buenos Aires.-Parque Lezama.-x1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1468546"/>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Buenos Aires.-Parque Lezama.-x1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4355717"/>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Buenos Aires.-Parque Lezama.-x1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3074536"/>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Buenos Aires.-Parque Lezama.-x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3982900"/>
      </p:ext>
    </p:extLst>
  </p:cSld>
  <p:clrMapOvr>
    <a:masterClrMapping/>
  </p:clrMapOvr>
  <mc:AlternateContent xmlns:mc="http://schemas.openxmlformats.org/markup-compatibility/2006">
    <mc:Choice xmlns:p14="http://schemas.microsoft.com/office/powerpoint/2010/main" Requires="p14">
      <p:transition spd="slow" p14:dur="2000">
        <p:sndAc>
          <p:stSnd>
            <p:snd r:embed="rId2" name="wind.wav"/>
          </p:stSnd>
        </p:sndAc>
      </p:transition>
    </mc:Choice>
    <mc:Fallback>
      <p:transition spd="slow">
        <p:sndAc>
          <p:stSnd>
            <p:snd r:embed="rId2" name="wind.wav"/>
          </p:stSnd>
        </p:sndAc>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Buenos Aires.-Parque Lezama.-x1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6522511"/>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Buenos Aires.-Parque Lezama.-x9.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3247719"/>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Buenos Aires.-Parque Lezama.-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9261088"/>
      </p:ext>
    </p:extLst>
  </p:cSld>
  <p:clrMapOvr>
    <a:masterClrMapping/>
  </p:clrMapOvr>
  <mc:AlternateContent xmlns:mc="http://schemas.openxmlformats.org/markup-compatibility/2006">
    <mc:Choice xmlns:p14="http://schemas.microsoft.com/office/powerpoint/2010/main" Requires="p14">
      <p:transition spd="slow" p14:dur="2000">
        <p:sndAc>
          <p:stSnd>
            <p:snd r:embed="rId2" name="wind.wav"/>
          </p:stSnd>
        </p:sndAc>
      </p:transition>
    </mc:Choice>
    <mc:Fallback>
      <p:transition spd="slow">
        <p:sndAc>
          <p:stSnd>
            <p:snd r:embed="rId2" name="wind.wav"/>
          </p:stSnd>
        </p:sndAc>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Buenos Aires.-Parque Lezama.-Monumento a Don Pedro de Mendoz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0792134"/>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Buenos Aires.-Parque Lezama.-x8.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9015353"/>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Buenos Aires.-Parque Lezama.-x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9260373"/>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Buenos Aires.-Parque Lezama.-x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9889417"/>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Buenos Aires.-Parque Lezam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6366900"/>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1 Título"/>
          <p:cNvSpPr>
            <a:spLocks noGrp="1"/>
          </p:cNvSpPr>
          <p:nvPr>
            <p:ph type="title"/>
          </p:nvPr>
        </p:nvSpPr>
        <p:spPr/>
        <p:txBody>
          <a:bodyPr/>
          <a:lstStyle/>
          <a:p>
            <a:pPr eaLnBrk="1" hangingPunct="1"/>
            <a:r>
              <a:rPr lang="es-ES" altLang="es-ES" dirty="0"/>
              <a:t>Parque de la Memoria</a:t>
            </a:r>
          </a:p>
        </p:txBody>
      </p:sp>
      <p:sp>
        <p:nvSpPr>
          <p:cNvPr id="100355" name="2 Marcador de contenido"/>
          <p:cNvSpPr>
            <a:spLocks noGrp="1"/>
          </p:cNvSpPr>
          <p:nvPr>
            <p:ph sz="quarter" idx="1"/>
          </p:nvPr>
        </p:nvSpPr>
        <p:spPr/>
        <p:txBody>
          <a:bodyPr/>
          <a:lstStyle/>
          <a:p>
            <a:pPr eaLnBrk="1" hangingPunct="1"/>
            <a:r>
              <a:rPr lang="es-ES" altLang="es-ES" sz="2400" dirty="0"/>
              <a:t>El </a:t>
            </a:r>
            <a:r>
              <a:rPr lang="es-ES" altLang="es-ES" sz="2400" b="1" dirty="0"/>
              <a:t>Parque de la Memoria</a:t>
            </a:r>
            <a:r>
              <a:rPr lang="es-ES" altLang="es-ES" sz="2400" dirty="0"/>
              <a:t> es un espacio público ubicado frente al Río de la Plata en la zona norte de la Ciudad de Buenos Aires (Argentina) con el fin de recordar a las víctimas del régimen militar de terrorismo de estado autodenominado como Proceso de Reorganización Nacional (1976-1983).</a:t>
            </a:r>
          </a:p>
          <a:p>
            <a:pPr eaLnBrk="1" hangingPunct="1"/>
            <a:r>
              <a:rPr lang="es-ES" altLang="es-ES" sz="2400" dirty="0"/>
              <a:t>El Parque de la Memoria está ubicado, frente al Río de la Plata, sobre la Avenida Costanera Norte de la Ciudad de Buenos Aires en el punto lindante con la Ciudad Universitaria de la Universidad de Buenos Aires. </a:t>
            </a:r>
          </a:p>
        </p:txBody>
      </p:sp>
    </p:spTree>
    <p:extLst>
      <p:ext uri="{BB962C8B-B14F-4D97-AF65-F5344CB8AC3E}">
        <p14:creationId xmlns:p14="http://schemas.microsoft.com/office/powerpoint/2010/main" val="2677268209"/>
      </p:ext>
    </p:extLst>
  </p:cSld>
  <p:clrMapOvr>
    <a:masterClrMapping/>
  </p:clrMapOvr>
  <mc:AlternateContent xmlns:mc="http://schemas.openxmlformats.org/markup-compatibility/2006">
    <mc:Choice xmlns:p14="http://schemas.microsoft.com/office/powerpoint/2010/main" Requires="p14">
      <p:transition spd="slow" p14:dur="2000">
        <p:sndAc>
          <p:stSnd>
            <p:snd r:embed="rId2" name="wind.wav"/>
          </p:stSnd>
        </p:sndAc>
      </p:transition>
    </mc:Choice>
    <mc:Fallback>
      <p:transition spd="slow">
        <p:sndAc>
          <p:stSnd>
            <p:snd r:embed="rId2" name="wind.wav"/>
          </p:stSnd>
        </p:sndAc>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2 Marcador de contenido"/>
          <p:cNvSpPr>
            <a:spLocks noGrp="1"/>
          </p:cNvSpPr>
          <p:nvPr>
            <p:ph sz="quarter" idx="1"/>
          </p:nvPr>
        </p:nvSpPr>
        <p:spPr>
          <a:xfrm>
            <a:off x="611560" y="908050"/>
            <a:ext cx="7416824" cy="5111750"/>
          </a:xfrm>
        </p:spPr>
        <p:txBody>
          <a:bodyPr/>
          <a:lstStyle/>
          <a:p>
            <a:pPr eaLnBrk="1" hangingPunct="1"/>
            <a:r>
              <a:rPr lang="es-ES" altLang="es-ES" sz="2400" dirty="0"/>
              <a:t>Aproximadamente unos 300 metros al norte del Aeroparque, donde se halla también uno de los aeropuertos militares utilizados para los denominados vuelos de la muerte, mediante los cuales los detenidos-desaparecidos eran arrojados al río y al mar.</a:t>
            </a:r>
          </a:p>
          <a:p>
            <a:pPr eaLnBrk="1" hangingPunct="1"/>
            <a:r>
              <a:rPr lang="es-ES" altLang="es-ES" sz="2400" dirty="0"/>
              <a:t>El Parque de la Memoria abarca 14 hectáreas frente al Río de la Plata y fue diseñado por el estudio de arquitectura Baudizzone-Lestard-Varas. </a:t>
            </a:r>
          </a:p>
          <a:p>
            <a:pPr eaLnBrk="1" hangingPunct="1"/>
            <a:r>
              <a:rPr lang="es-ES" altLang="es-ES" sz="2400" dirty="0"/>
              <a:t>En él se encuentra el Monumento a las Víctimas del Terrorismo de Estado y varias esculturas conmemorativas. </a:t>
            </a:r>
          </a:p>
          <a:p>
            <a:pPr eaLnBrk="1" hangingPunct="1"/>
            <a:endParaRPr lang="es-ES" altLang="es-ES" dirty="0"/>
          </a:p>
        </p:txBody>
      </p:sp>
    </p:spTree>
    <p:extLst>
      <p:ext uri="{BB962C8B-B14F-4D97-AF65-F5344CB8AC3E}">
        <p14:creationId xmlns:p14="http://schemas.microsoft.com/office/powerpoint/2010/main" val="3632156665"/>
      </p:ext>
    </p:extLst>
  </p:cSld>
  <p:clrMapOvr>
    <a:masterClrMapping/>
  </p:clrMapOvr>
  <mc:AlternateContent xmlns:mc="http://schemas.openxmlformats.org/markup-compatibility/2006">
    <mc:Choice xmlns:p14="http://schemas.microsoft.com/office/powerpoint/2010/main" Requires="p14">
      <p:transition spd="slow" p14:dur="2000">
        <p:sndAc>
          <p:stSnd>
            <p:snd r:embed="rId2" name="wind.wav"/>
          </p:stSnd>
        </p:sndAc>
      </p:transition>
    </mc:Choice>
    <mc:Fallback>
      <p:transition spd="slow">
        <p:sndAc>
          <p:stSnd>
            <p:snd r:embed="rId2" name="wind.wav"/>
          </p:stSnd>
        </p:sndAc>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2 Marcador de contenido"/>
          <p:cNvSpPr>
            <a:spLocks noGrp="1"/>
          </p:cNvSpPr>
          <p:nvPr>
            <p:ph sz="quarter" idx="1"/>
          </p:nvPr>
        </p:nvSpPr>
        <p:spPr>
          <a:xfrm>
            <a:off x="914400" y="1052736"/>
            <a:ext cx="7113984" cy="4967064"/>
          </a:xfrm>
        </p:spPr>
        <p:txBody>
          <a:bodyPr/>
          <a:lstStyle/>
          <a:p>
            <a:pPr eaLnBrk="1" hangingPunct="1"/>
            <a:r>
              <a:rPr lang="es-ES" altLang="es-ES" sz="2400" dirty="0"/>
              <a:t>Dicho monumento es un sendero-rampa con la forma de una herida gigantesca en el césped en dirección al río en donde están los nombres de cada uno de los desaparecidos y asesinados. </a:t>
            </a:r>
          </a:p>
          <a:p>
            <a:pPr eaLnBrk="1" hangingPunct="1"/>
            <a:r>
              <a:rPr lang="es-ES" altLang="es-ES" sz="2400" dirty="0"/>
              <a:t>Los nombres fueron colocados de tal manera de asegurarse que aún una persona de baja estatura pudiese tocarlo con la mano.</a:t>
            </a:r>
          </a:p>
          <a:p>
            <a:pPr eaLnBrk="1" hangingPunct="1"/>
            <a:r>
              <a:rPr lang="es-ES" altLang="es-ES" sz="2400" dirty="0"/>
              <a:t> Esto fue con la idea de evitar lo observado en el monumento de las víctimas de la Guerra de Vietnam, donde la gente estiraba la mano pero no llegaba.</a:t>
            </a:r>
          </a:p>
        </p:txBody>
      </p:sp>
    </p:spTree>
    <p:extLst>
      <p:ext uri="{BB962C8B-B14F-4D97-AF65-F5344CB8AC3E}">
        <p14:creationId xmlns:p14="http://schemas.microsoft.com/office/powerpoint/2010/main" val="2998216679"/>
      </p:ext>
    </p:extLst>
  </p:cSld>
  <p:clrMapOvr>
    <a:masterClrMapping/>
  </p:clrMapOvr>
  <mc:AlternateContent xmlns:mc="http://schemas.openxmlformats.org/markup-compatibility/2006">
    <mc:Choice xmlns:p14="http://schemas.microsoft.com/office/powerpoint/2010/main" Requires="p14">
      <p:transition spd="slow" p14:dur="2000">
        <p:sndAc>
          <p:stSnd>
            <p:snd r:embed="rId2" name="wind.wav"/>
          </p:stSnd>
        </p:sndAc>
      </p:transition>
    </mc:Choice>
    <mc:Fallback>
      <p:transition spd="slow">
        <p:sndAc>
          <p:stSnd>
            <p:snd r:embed="rId2" name="wind.wav"/>
          </p:stSnd>
        </p:sndAc>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2 Marcador de contenido"/>
          <p:cNvSpPr>
            <a:spLocks noGrp="1"/>
          </p:cNvSpPr>
          <p:nvPr>
            <p:ph sz="quarter" idx="1"/>
          </p:nvPr>
        </p:nvSpPr>
        <p:spPr>
          <a:xfrm>
            <a:off x="914400" y="692150"/>
            <a:ext cx="6969968" cy="5327650"/>
          </a:xfrm>
        </p:spPr>
        <p:txBody>
          <a:bodyPr/>
          <a:lstStyle/>
          <a:p>
            <a:pPr eaLnBrk="1" hangingPunct="1"/>
            <a:r>
              <a:rPr lang="es-ES" altLang="es-ES" sz="2400" dirty="0"/>
              <a:t>Las entidades de derechos humanos CORREPI, Asociación de Ex Detenidos Desaparecidos y la Asociación Madres de Plaza de Mayo así como cientos de artistas plásticos publicaron en el diario </a:t>
            </a:r>
            <a:r>
              <a:rPr lang="es-ES" altLang="es-ES" sz="2400" i="1" dirty="0"/>
              <a:t>Página 12</a:t>
            </a:r>
            <a:r>
              <a:rPr lang="es-ES" altLang="es-ES" sz="2400" dirty="0"/>
              <a:t> una solicitada repudiando la construcción de un Parque de la Memoria en homenaje a las víctimas del terrorismo de Estado y exhortando a los artistas plásticos, miembros del jurado, familiares de desaparecidos y a la sociedad en general a "rechazar este nuevo acto de hipocresía y a generar acciones que expresen el reclamo de justicia de nuestro pueblo.</a:t>
            </a:r>
          </a:p>
          <a:p>
            <a:pPr eaLnBrk="1" hangingPunct="1"/>
            <a:endParaRPr lang="es-ES" altLang="es-ES" dirty="0"/>
          </a:p>
        </p:txBody>
      </p:sp>
    </p:spTree>
    <p:extLst>
      <p:ext uri="{BB962C8B-B14F-4D97-AF65-F5344CB8AC3E}">
        <p14:creationId xmlns:p14="http://schemas.microsoft.com/office/powerpoint/2010/main" val="2516776522"/>
      </p:ext>
    </p:extLst>
  </p:cSld>
  <p:clrMapOvr>
    <a:masterClrMapping/>
  </p:clrMapOvr>
  <mc:AlternateContent xmlns:mc="http://schemas.openxmlformats.org/markup-compatibility/2006">
    <mc:Choice xmlns:p14="http://schemas.microsoft.com/office/powerpoint/2010/main" Requires="p14">
      <p:transition spd="slow" p14:dur="2000">
        <p:sndAc>
          <p:stSnd>
            <p:snd r:embed="rId2" name="wind.wav"/>
          </p:stSnd>
        </p:sndAc>
      </p:transition>
    </mc:Choice>
    <mc:Fallback>
      <p:transition spd="slow">
        <p:sndAc>
          <p:stSnd>
            <p:snd r:embed="rId2" name="wind.wav"/>
          </p:stSnd>
        </p:sndAc>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2 Marcador de contenido"/>
          <p:cNvSpPr>
            <a:spLocks noGrp="1"/>
          </p:cNvSpPr>
          <p:nvPr>
            <p:ph sz="quarter" idx="1"/>
          </p:nvPr>
        </p:nvSpPr>
        <p:spPr>
          <a:xfrm>
            <a:off x="755650" y="620713"/>
            <a:ext cx="7128718" cy="5329237"/>
          </a:xfrm>
        </p:spPr>
        <p:txBody>
          <a:bodyPr/>
          <a:lstStyle/>
          <a:p>
            <a:pPr eaLnBrk="1" hangingPunct="1"/>
            <a:r>
              <a:rPr lang="es-ES" altLang="es-ES" dirty="0"/>
              <a:t>En el acto realizado para la colocación de la piedra fundamental del parque las madres de desaparecidos agrupadas en la Asociación de Madres de Plaza de Mayo y algunos integrantes de la Asociación de Ex Detenidos Desaparecidos y de H.I.J.O.S.insultaron a los asistentes.</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509916578"/>
      </p:ext>
    </p:extLst>
  </p:cSld>
  <p:clrMapOvr>
    <a:masterClrMapping/>
  </p:clrMapOvr>
  <mc:AlternateContent xmlns:mc="http://schemas.openxmlformats.org/markup-compatibility/2006">
    <mc:Choice xmlns:p14="http://schemas.microsoft.com/office/powerpoint/2010/main" Requires="p14">
      <p:transition spd="slow" p14:dur="2000">
        <p:sndAc>
          <p:stSnd>
            <p:snd r:embed="rId2" name="wind.wav"/>
          </p:stSnd>
        </p:sndAc>
      </p:transition>
    </mc:Choice>
    <mc:Fallback>
      <p:transition spd="slow">
        <p:sndAc>
          <p:stSnd>
            <p:snd r:embed="rId2" name="wind.wav"/>
          </p:stSnd>
        </p:sndAc>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Buenos Aires.-Parque de la Memoria.-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7864633"/>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Buenos Aires.-Parque de la Memoria.-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0975" y="0"/>
            <a:ext cx="9505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2491457"/>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Buenos Aires.-Parque de la Memoria.-1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9787869"/>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Buenos Aires.-Parque de la Memoria.-19.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5188797"/>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Buenos Aires.-Parque de la Memoria.-2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6195769"/>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Buenos Aires.-Parque de la Memoria.-2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7075075"/>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Buenos Aires.-Parque de la Memoria.-2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601412"/>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Buenos Aires.-Parque de la Memoria.-2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380404"/>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Buenos Aires.-Parque de la Memoria.-2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8573030"/>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Buenos Aires.-Parque de la Memoria.-costaneranorte00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811140"/>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Buenos Aires.-Parque de la Memoria.-Escultur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715" name="2 CuadroTexto"/>
          <p:cNvSpPr txBox="1">
            <a:spLocks noChangeArrowheads="1"/>
          </p:cNvSpPr>
          <p:nvPr/>
        </p:nvSpPr>
        <p:spPr bwMode="auto">
          <a:xfrm>
            <a:off x="250825" y="6237288"/>
            <a:ext cx="3600450"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black"/>
                </a:solidFill>
                <a:latin typeface="Perpetua" pitchFamily="18" charset="0"/>
              </a:rPr>
              <a:t>Buenos Aires.-Parque de la Memoria</a:t>
            </a:r>
          </a:p>
        </p:txBody>
      </p:sp>
    </p:spTree>
    <p:extLst>
      <p:ext uri="{BB962C8B-B14F-4D97-AF65-F5344CB8AC3E}">
        <p14:creationId xmlns:p14="http://schemas.microsoft.com/office/powerpoint/2010/main" val="2399051350"/>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Buenos Aires.-Parque de la Memo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0156803"/>
      </p:ext>
    </p:extLst>
  </p:cSld>
  <p:clrMapOvr>
    <a:masterClrMapping/>
  </p:clrMapOvr>
  <mc:AlternateContent xmlns:mc="http://schemas.openxmlformats.org/markup-compatibility/2006">
    <mc:Choice xmlns:p14="http://schemas.microsoft.com/office/powerpoint/2010/main" Requires="p14">
      <p:transition spd="slow" p14:dur="2000">
        <p:sndAc>
          <p:stSnd>
            <p:snd r:embed="rId2" name="wind.wav"/>
          </p:stSnd>
        </p:sndAc>
      </p:transition>
    </mc:Choice>
    <mc:Fallback>
      <p:transition spd="slow">
        <p:sndAc>
          <p:stSnd>
            <p:snd r:embed="rId2" name="wind.wav"/>
          </p:stSnd>
        </p:sndAc>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Buenos Aires.-Parque de la Memoria.-x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6994639"/>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Buenos Aires.-Parque de la Memoria.-x8.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0901382"/>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Buenos Aires.-Parque de la Memoria.-x9.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3246568"/>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Buenos Aires.-Parque de la Memoria.-x1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314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5826619"/>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Buenos Aires.-Parque de la Memoria.-x1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639882"/>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Buenos Aires.-Parque de la Memoria.-x1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500892"/>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Buenos Aires.-Parque de la Memoriacostaneranorte00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561293"/>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Buenos Aires.-Parque de la Memoriacostaneranorte00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6064766"/>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Buenos Aires.-Parque de la Memoriacostaneranorte00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4805703"/>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Buenos Aires.-Parque de la Memoriacostaneranorte00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805527"/>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Buenos Aires.-Parque de la Memoriacostaneranorte01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2573326"/>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Buenos Aires.-Parque de la Memoriacostaneranorte019.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3159320"/>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Buenos Aires.-Parque de la Memoria-x.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2366298"/>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sin-titulo-escultura-de-roberto-aizenberg-representando-seres-fragmentados-parque-de-la-memoria-buenos-aire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4082401"/>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wind.wav"/>
          </p:stSnd>
        </p:sndAc>
      </p:transition>
    </mc:Choice>
    <mc:Fallback>
      <p:transition spd="slow">
        <p:sndAc>
          <p:stSnd>
            <p:snd r:embed="rId3" name="wind.wav"/>
          </p:stSnd>
        </p:sndAc>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TotalTime>
  <Words>2159</Words>
  <Application>Microsoft Office PowerPoint</Application>
  <PresentationFormat>Presentación en pantalla (4:3)</PresentationFormat>
  <Paragraphs>259</Paragraphs>
  <Slides>123</Slides>
  <Notes>103</Notes>
  <HiddenSlides>0</HiddenSlides>
  <MMClips>1</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123</vt:i4>
      </vt:variant>
    </vt:vector>
  </HeadingPairs>
  <TitlesOfParts>
    <vt:vector size="130" baseType="lpstr">
      <vt:lpstr>Arial</vt:lpstr>
      <vt:lpstr>Calibri</vt:lpstr>
      <vt:lpstr>Century Schoolbook</vt:lpstr>
      <vt:lpstr>Perpetua</vt:lpstr>
      <vt:lpstr>Wingdings</vt:lpstr>
      <vt:lpstr>Wingdings 2</vt:lpstr>
      <vt:lpstr>Default Theme</vt:lpstr>
      <vt:lpstr>AMERICA.-LA VUELTA AL MUNDO EN 385 JARDINES.- ARGENTINA.- Buenos Aires. Jardin japonés.-Parque Lezama.-Parque de la Memoria</vt:lpstr>
      <vt:lpstr>Jardin japonés de Buenos Aires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Parques y Jardines de Buenos Aires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Lezama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la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AMERICA.-LA VUELTA AL MUNDO EN 385 JARDINES.-</dc:title>
  <dc:creator>Josep</dc:creator>
  <cp:lastModifiedBy>Usuario</cp:lastModifiedBy>
  <cp:revision>6</cp:revision>
  <dcterms:created xsi:type="dcterms:W3CDTF">2013-09-14T14:10:00Z</dcterms:created>
  <dcterms:modified xsi:type="dcterms:W3CDTF">2018-02-25T16:23:17Z</dcterms:modified>
</cp:coreProperties>
</file>