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4"/>
  </p:notesMasterIdLst>
  <p:sldIdLst>
    <p:sldId id="256" r:id="rId2"/>
    <p:sldId id="257" r:id="rId3"/>
    <p:sldId id="258" r:id="rId4"/>
    <p:sldId id="35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816BE7-DD27-4A77-8DB6-1B47151BA053}" type="datetimeFigureOut">
              <a:rPr lang="es-ES" smtClean="0"/>
              <a:t>25/02/2018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8C97EE-9CD9-479F-97D2-3C49A0B9E25C}" type="slidenum">
              <a:rPr lang="es-ES" smtClean="0"/>
              <a:t>‹Nº›</a:t>
            </a:fld>
            <a:endParaRPr lang="es-ES" dirty="0"/>
          </a:p>
        </p:txBody>
      </p:sp>
    </p:spTree>
    <p:extLst>
      <p:ext uri="{BB962C8B-B14F-4D97-AF65-F5344CB8AC3E}">
        <p14:creationId xmlns:p14="http://schemas.microsoft.com/office/powerpoint/2010/main" val="3936429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Julio.-Tucuman.-Argentina</a:t>
            </a:r>
          </a:p>
        </p:txBody>
      </p:sp>
      <p:sp>
        <p:nvSpPr>
          <p:cNvPr id="1095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FA0BE6A-EA6B-4DBD-B6B8-BB9065235ED1}" type="slidenum">
              <a:rPr lang="es-ES" smtClean="0">
                <a:solidFill>
                  <a:prstClr val="black"/>
                </a:solidFill>
                <a:latin typeface="Calibri" pitchFamily="34" charset="0"/>
              </a:rPr>
              <a:pPr>
                <a:defRPr/>
              </a:pPr>
              <a:t>9</a:t>
            </a:fld>
            <a:endParaRPr lang="es-ES" dirty="0">
              <a:solidFill>
                <a:prstClr val="black"/>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105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E929F71-F070-4720-9AC4-0EEF914F5E6B}" type="slidenum">
              <a:rPr lang="es-ES" smtClean="0">
                <a:solidFill>
                  <a:prstClr val="black"/>
                </a:solidFill>
                <a:latin typeface="Calibri" pitchFamily="34" charset="0"/>
              </a:rPr>
              <a:pPr>
                <a:defRPr/>
              </a:pPr>
              <a:t>10</a:t>
            </a:fld>
            <a:endParaRPr lang="es-ES" dirty="0">
              <a:solidFill>
                <a:prstClr val="black"/>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116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C348A24-F36E-4BAE-A9C8-0ABE77B9E34E}" type="slidenum">
              <a:rPr lang="es-ES" smtClean="0">
                <a:solidFill>
                  <a:prstClr val="black"/>
                </a:solidFill>
                <a:latin typeface="Calibri" pitchFamily="34" charset="0"/>
              </a:rPr>
              <a:pPr>
                <a:defRPr/>
              </a:pPr>
              <a:t>11</a:t>
            </a:fld>
            <a:endParaRPr lang="es-ES" dirty="0">
              <a:solidFill>
                <a:prstClr val="black"/>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126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11C8E23-3480-4406-B430-8C95C371C856}" type="slidenum">
              <a:rPr lang="es-ES" smtClean="0">
                <a:solidFill>
                  <a:prstClr val="black"/>
                </a:solidFill>
                <a:latin typeface="Calibri" pitchFamily="34" charset="0"/>
              </a:rPr>
              <a:pPr>
                <a:defRPr/>
              </a:pPr>
              <a:t>12</a:t>
            </a:fld>
            <a:endParaRPr lang="es-ES" dirty="0">
              <a:solidFill>
                <a:prstClr val="black"/>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136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17D6AAB-97E6-49BE-892E-105BBFF8D869}" type="slidenum">
              <a:rPr lang="es-ES" smtClean="0">
                <a:solidFill>
                  <a:prstClr val="black"/>
                </a:solidFill>
                <a:latin typeface="Calibri" pitchFamily="34" charset="0"/>
              </a:rPr>
              <a:pPr>
                <a:defRPr/>
              </a:pPr>
              <a:t>13</a:t>
            </a:fld>
            <a:endParaRPr lang="es-ES" dirty="0">
              <a:solidFill>
                <a:prstClr val="black"/>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146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F1562C-5944-47B9-ACF3-206E84C44B80}" type="slidenum">
              <a:rPr lang="es-ES" smtClean="0">
                <a:solidFill>
                  <a:prstClr val="black"/>
                </a:solidFill>
                <a:latin typeface="Calibri" pitchFamily="34" charset="0"/>
              </a:rPr>
              <a:pPr>
                <a:defRPr/>
              </a:pPr>
              <a:t>14</a:t>
            </a:fld>
            <a:endParaRPr lang="es-E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157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114DBFD-C5E2-4468-95E3-114021AA5B84}" type="slidenum">
              <a:rPr lang="es-ES" smtClean="0">
                <a:solidFill>
                  <a:prstClr val="black"/>
                </a:solidFill>
                <a:latin typeface="Calibri" pitchFamily="34" charset="0"/>
              </a:rPr>
              <a:pPr>
                <a:defRPr/>
              </a:pPr>
              <a:t>15</a:t>
            </a:fld>
            <a:endParaRPr lang="es-ES" dirty="0">
              <a:solidFill>
                <a:prstClr val="black"/>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167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3E8E965-2F83-45E9-95CE-03B970BEA332}" type="slidenum">
              <a:rPr lang="es-ES" smtClean="0">
                <a:solidFill>
                  <a:prstClr val="black"/>
                </a:solidFill>
                <a:latin typeface="Calibri" pitchFamily="34" charset="0"/>
              </a:rPr>
              <a:pPr>
                <a:defRPr/>
              </a:pPr>
              <a:t>16</a:t>
            </a:fld>
            <a:endParaRPr lang="es-ES" dirty="0">
              <a:solidFill>
                <a:prstClr val="black"/>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177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2FF6F7B-D60B-4C97-A95F-45251512492E}" type="slidenum">
              <a:rPr lang="es-ES" smtClean="0">
                <a:solidFill>
                  <a:prstClr val="black"/>
                </a:solidFill>
                <a:latin typeface="Calibri" pitchFamily="34" charset="0"/>
              </a:rPr>
              <a:pPr>
                <a:defRPr/>
              </a:pPr>
              <a:t>18</a:t>
            </a:fld>
            <a:endParaRPr lang="es-ES" dirty="0">
              <a:solidFill>
                <a:prstClr val="black"/>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187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CA09C0-017D-4014-8889-431D81F5CBD5}" type="slidenum">
              <a:rPr lang="es-ES" smtClean="0">
                <a:solidFill>
                  <a:prstClr val="black"/>
                </a:solidFill>
                <a:latin typeface="Calibri" pitchFamily="34" charset="0"/>
              </a:rPr>
              <a:pPr>
                <a:defRPr/>
              </a:pPr>
              <a:t>19</a:t>
            </a:fld>
            <a:endParaRPr lang="es-ES" dirty="0">
              <a:solidFill>
                <a:prstClr val="black"/>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Julio.-Obispo Colombres</a:t>
            </a:r>
          </a:p>
          <a:p>
            <a:pPr eaLnBrk="1" hangingPunct="1">
              <a:spcBef>
                <a:spcPct val="0"/>
              </a:spcBef>
            </a:pPr>
            <a:endParaRPr lang="es-ES" altLang="es-ES" dirty="0"/>
          </a:p>
        </p:txBody>
      </p:sp>
      <p:sp>
        <p:nvSpPr>
          <p:cNvPr id="1198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3E8FBF0-4E17-4216-B6A5-39E933FC5B9E}" type="slidenum">
              <a:rPr lang="es-ES" smtClean="0">
                <a:solidFill>
                  <a:prstClr val="black"/>
                </a:solidFill>
                <a:latin typeface="Calibri" pitchFamily="34" charset="0"/>
              </a:rPr>
              <a:pPr>
                <a:defRPr/>
              </a:pPr>
              <a:t>20</a:t>
            </a:fld>
            <a:endParaRPr lang="es-ES" dirty="0">
              <a:solidFill>
                <a:prstClr val="black"/>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208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A6DCE5C-83CB-4527-9B3E-5604CD038E7B}" type="slidenum">
              <a:rPr lang="es-ES" smtClean="0">
                <a:solidFill>
                  <a:prstClr val="black"/>
                </a:solidFill>
                <a:latin typeface="Calibri" pitchFamily="34" charset="0"/>
              </a:rPr>
              <a:pPr>
                <a:defRPr/>
              </a:pPr>
              <a:t>21</a:t>
            </a:fld>
            <a:endParaRPr lang="es-ES" dirty="0">
              <a:solidFill>
                <a:prstClr val="black"/>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218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DA8F771-A337-46A2-9455-62391BC3930C}" type="slidenum">
              <a:rPr lang="es-ES" smtClean="0">
                <a:solidFill>
                  <a:prstClr val="black"/>
                </a:solidFill>
                <a:latin typeface="Calibri" pitchFamily="34" charset="0"/>
              </a:rPr>
              <a:pPr>
                <a:defRPr/>
              </a:pPr>
              <a:t>22</a:t>
            </a:fld>
            <a:endParaRPr lang="es-ES" dirty="0">
              <a:solidFill>
                <a:prstClr val="black"/>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228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0A112D-43EF-4B23-B75C-0F4F17910EE1}" type="slidenum">
              <a:rPr lang="es-ES" smtClean="0">
                <a:solidFill>
                  <a:prstClr val="black"/>
                </a:solidFill>
                <a:latin typeface="Calibri" pitchFamily="34" charset="0"/>
              </a:rPr>
              <a:pPr>
                <a:defRPr/>
              </a:pPr>
              <a:t>23</a:t>
            </a:fld>
            <a:endParaRPr lang="es-ES" dirty="0">
              <a:solidFill>
                <a:prstClr val="black"/>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239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04C507E-D8C4-4194-BB2B-338DBFC37D51}" type="slidenum">
              <a:rPr lang="es-ES" smtClean="0">
                <a:solidFill>
                  <a:prstClr val="black"/>
                </a:solidFill>
                <a:latin typeface="Calibri" pitchFamily="34" charset="0"/>
              </a:rPr>
              <a:pPr>
                <a:defRPr/>
              </a:pPr>
              <a:t>24</a:t>
            </a:fld>
            <a:endParaRPr lang="es-ES" dirty="0">
              <a:solidFill>
                <a:prstClr val="black"/>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249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5DDBF43-E277-46EB-B173-9AB2072D35F5}" type="slidenum">
              <a:rPr lang="es-ES" smtClean="0">
                <a:solidFill>
                  <a:prstClr val="black"/>
                </a:solidFill>
                <a:latin typeface="Calibri" pitchFamily="34" charset="0"/>
              </a:rPr>
              <a:pPr>
                <a:defRPr/>
              </a:pPr>
              <a:t>27</a:t>
            </a:fld>
            <a:endParaRPr lang="es-ES" dirty="0">
              <a:solidFill>
                <a:prstClr val="black"/>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259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35BB5CF-6B13-4388-886A-E3A64DB9A760}" type="slidenum">
              <a:rPr lang="es-ES" smtClean="0">
                <a:solidFill>
                  <a:prstClr val="black"/>
                </a:solidFill>
                <a:latin typeface="Calibri" pitchFamily="34" charset="0"/>
              </a:rPr>
              <a:pPr>
                <a:defRPr/>
              </a:pPr>
              <a:t>28</a:t>
            </a:fld>
            <a:endParaRPr lang="es-ES" dirty="0">
              <a:solidFill>
                <a:prstClr val="black"/>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269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AE84C35-EB13-4DBF-BDE3-F79AF09AC535}" type="slidenum">
              <a:rPr lang="es-ES" smtClean="0">
                <a:solidFill>
                  <a:prstClr val="black"/>
                </a:solidFill>
                <a:latin typeface="Calibri" pitchFamily="34" charset="0"/>
              </a:rPr>
              <a:pPr>
                <a:defRPr/>
              </a:pPr>
              <a:t>29</a:t>
            </a:fld>
            <a:endParaRPr lang="es-ES" dirty="0">
              <a:solidFill>
                <a:prstClr val="black"/>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280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0927E6C-9F33-4285-BC46-E263621EE9DD}" type="slidenum">
              <a:rPr lang="es-ES" smtClean="0">
                <a:solidFill>
                  <a:prstClr val="black"/>
                </a:solidFill>
                <a:latin typeface="Calibri" pitchFamily="34" charset="0"/>
              </a:rPr>
              <a:pPr>
                <a:defRPr/>
              </a:pPr>
              <a:t>30</a:t>
            </a:fld>
            <a:endParaRPr lang="es-ES" dirty="0">
              <a:solidFill>
                <a:prstClr val="black"/>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290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6C80D61-56B4-403E-8783-2B86065443D3}" type="slidenum">
              <a:rPr lang="es-ES" smtClean="0">
                <a:solidFill>
                  <a:prstClr val="black"/>
                </a:solidFill>
                <a:latin typeface="Calibri" pitchFamily="34" charset="0"/>
              </a:rPr>
              <a:pPr>
                <a:defRPr/>
              </a:pPr>
              <a:t>31</a:t>
            </a:fld>
            <a:endParaRPr lang="es-ES" dirty="0">
              <a:solidFill>
                <a:prstClr val="black"/>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dirty="0"/>
          </a:p>
        </p:txBody>
      </p:sp>
      <p:sp>
        <p:nvSpPr>
          <p:cNvPr id="1300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0A6794E-6770-42F6-B22B-EF51DBB95563}" type="slidenum">
              <a:rPr lang="es-ES" smtClean="0">
                <a:solidFill>
                  <a:prstClr val="black"/>
                </a:solidFill>
                <a:latin typeface="Calibri" pitchFamily="34" charset="0"/>
              </a:rPr>
              <a:pPr>
                <a:defRPr/>
              </a:pPr>
              <a:t>32</a:t>
            </a:fld>
            <a:endParaRPr lang="es-ES" dirty="0">
              <a:solidFill>
                <a:prstClr val="black"/>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310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A50486-259A-491B-B92E-ABAE7762D400}" type="slidenum">
              <a:rPr lang="es-ES" smtClean="0">
                <a:solidFill>
                  <a:prstClr val="black"/>
                </a:solidFill>
                <a:latin typeface="Calibri" pitchFamily="34" charset="0"/>
              </a:rPr>
              <a:pPr>
                <a:defRPr/>
              </a:pPr>
              <a:t>33</a:t>
            </a:fld>
            <a:endParaRPr lang="es-ES"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321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45861B-AF2C-4EA1-BFDA-955D075EB711}" type="slidenum">
              <a:rPr lang="es-ES" smtClean="0">
                <a:solidFill>
                  <a:prstClr val="black"/>
                </a:solidFill>
                <a:latin typeface="Calibri" pitchFamily="34" charset="0"/>
              </a:rPr>
              <a:pPr>
                <a:defRPr/>
              </a:pPr>
              <a:t>34</a:t>
            </a:fld>
            <a:endParaRPr lang="es-ES" dirty="0">
              <a:solidFill>
                <a:prstClr val="black"/>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331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0C09793-282D-4BFA-8059-BEDFFBC8053B}" type="slidenum">
              <a:rPr lang="es-ES" smtClean="0">
                <a:solidFill>
                  <a:prstClr val="black"/>
                </a:solidFill>
                <a:latin typeface="Calibri" pitchFamily="34" charset="0"/>
              </a:rPr>
              <a:pPr>
                <a:defRPr/>
              </a:pPr>
              <a:t>35</a:t>
            </a:fld>
            <a:endParaRPr lang="es-ES" dirty="0">
              <a:solidFill>
                <a:prstClr val="black"/>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341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01843B-53B6-47ED-BBC2-1E088AA456F6}" type="slidenum">
              <a:rPr lang="es-ES" smtClean="0">
                <a:solidFill>
                  <a:prstClr val="black"/>
                </a:solidFill>
                <a:latin typeface="Calibri" pitchFamily="34" charset="0"/>
              </a:rPr>
              <a:pPr>
                <a:defRPr/>
              </a:pPr>
              <a:t>36</a:t>
            </a:fld>
            <a:endParaRPr lang="es-ES" dirty="0">
              <a:solidFill>
                <a:prstClr val="black"/>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351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4BB094F-7E27-409F-BC61-861065B9F462}" type="slidenum">
              <a:rPr lang="es-ES" smtClean="0">
                <a:solidFill>
                  <a:prstClr val="black"/>
                </a:solidFill>
                <a:latin typeface="Calibri" pitchFamily="34" charset="0"/>
              </a:rPr>
              <a:pPr>
                <a:defRPr/>
              </a:pPr>
              <a:t>37</a:t>
            </a:fld>
            <a:endParaRPr lang="es-ES"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361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6360D80-2461-44F6-9A07-9596FE27052F}" type="slidenum">
              <a:rPr lang="es-ES" smtClean="0">
                <a:solidFill>
                  <a:prstClr val="black"/>
                </a:solidFill>
                <a:latin typeface="Calibri" pitchFamily="34" charset="0"/>
              </a:rPr>
              <a:pPr>
                <a:defRPr/>
              </a:pPr>
              <a:t>38</a:t>
            </a:fld>
            <a:endParaRPr lang="es-ES" dirty="0">
              <a:solidFill>
                <a:prstClr val="black"/>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372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87D4AB1-72AB-4F7C-98F6-D23D35DB30EB}" type="slidenum">
              <a:rPr lang="es-ES" smtClean="0">
                <a:solidFill>
                  <a:prstClr val="black"/>
                </a:solidFill>
                <a:latin typeface="Calibri" pitchFamily="34" charset="0"/>
              </a:rPr>
              <a:pPr>
                <a:defRPr/>
              </a:pPr>
              <a:t>39</a:t>
            </a:fld>
            <a:endParaRPr lang="es-E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382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F4BB39C-38B1-463A-9A97-BE493F27206D}" type="slidenum">
              <a:rPr lang="es-ES" smtClean="0">
                <a:solidFill>
                  <a:prstClr val="black"/>
                </a:solidFill>
                <a:latin typeface="Calibri" pitchFamily="34" charset="0"/>
              </a:rPr>
              <a:pPr>
                <a:defRPr/>
              </a:pPr>
              <a:t>40</a:t>
            </a:fld>
            <a:endParaRPr lang="es-ES" dirty="0">
              <a:solidFill>
                <a:prstClr val="black"/>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392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1E55E3C-4760-49FD-BFC8-5AD82FA91ACE}" type="slidenum">
              <a:rPr lang="es-ES" smtClean="0">
                <a:solidFill>
                  <a:prstClr val="black"/>
                </a:solidFill>
                <a:latin typeface="Calibri" pitchFamily="34" charset="0"/>
              </a:rPr>
              <a:pPr>
                <a:defRPr/>
              </a:pPr>
              <a:t>41</a:t>
            </a:fld>
            <a:endParaRPr lang="es-ES" dirty="0">
              <a:solidFill>
                <a:prstClr val="black"/>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402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DDF08D9-99CB-403C-84AD-526CDF76200A}" type="slidenum">
              <a:rPr lang="es-ES" smtClean="0">
                <a:solidFill>
                  <a:prstClr val="black"/>
                </a:solidFill>
                <a:latin typeface="Calibri" pitchFamily="34" charset="0"/>
              </a:rPr>
              <a:pPr>
                <a:defRPr/>
              </a:pPr>
              <a:t>42</a:t>
            </a:fld>
            <a:endParaRPr lang="es-ES" dirty="0">
              <a:solidFill>
                <a:prstClr val="black"/>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413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F78C931-E004-4CC7-80BF-4BBF4218B272}" type="slidenum">
              <a:rPr lang="es-ES" smtClean="0">
                <a:solidFill>
                  <a:prstClr val="black"/>
                </a:solidFill>
                <a:latin typeface="Calibri" pitchFamily="34" charset="0"/>
              </a:rPr>
              <a:pPr>
                <a:defRPr/>
              </a:pPr>
              <a:t>43</a:t>
            </a:fld>
            <a:endParaRPr lang="es-ES" dirty="0">
              <a:solidFill>
                <a:prstClr val="black"/>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423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5B13690-3833-49A4-8B6C-DA9DF9FCB826}" type="slidenum">
              <a:rPr lang="es-ES" smtClean="0">
                <a:solidFill>
                  <a:prstClr val="black"/>
                </a:solidFill>
                <a:latin typeface="Calibri" pitchFamily="34" charset="0"/>
              </a:rPr>
              <a:pPr>
                <a:defRPr/>
              </a:pPr>
              <a:t>44</a:t>
            </a:fld>
            <a:endParaRPr lang="es-ES" dirty="0">
              <a:solidFill>
                <a:prstClr val="black"/>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433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ED9DBB6-8373-48F8-BEE7-0428EFC04254}" type="slidenum">
              <a:rPr lang="es-ES" smtClean="0">
                <a:solidFill>
                  <a:prstClr val="black"/>
                </a:solidFill>
                <a:latin typeface="Calibri" pitchFamily="34" charset="0"/>
              </a:rPr>
              <a:pPr>
                <a:defRPr/>
              </a:pPr>
              <a:t>45</a:t>
            </a:fld>
            <a:endParaRPr lang="es-ES" dirty="0">
              <a:solidFill>
                <a:prstClr val="black"/>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443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EB71253-DBA5-4FCA-81B9-CC457B303D1F}" type="slidenum">
              <a:rPr lang="es-ES" smtClean="0">
                <a:solidFill>
                  <a:prstClr val="black"/>
                </a:solidFill>
                <a:latin typeface="Calibri" pitchFamily="34" charset="0"/>
              </a:rPr>
              <a:pPr>
                <a:defRPr/>
              </a:pPr>
              <a:t>46</a:t>
            </a:fld>
            <a:endParaRPr lang="es-ES" dirty="0">
              <a:solidFill>
                <a:prstClr val="black"/>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454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60010D8-370F-4726-B03F-B89EA2B918CA}" type="slidenum">
              <a:rPr lang="es-ES" smtClean="0">
                <a:solidFill>
                  <a:prstClr val="black"/>
                </a:solidFill>
                <a:latin typeface="Calibri" pitchFamily="34" charset="0"/>
              </a:rPr>
              <a:pPr>
                <a:defRPr/>
              </a:pPr>
              <a:t>47</a:t>
            </a:fld>
            <a:endParaRPr lang="es-ES" dirty="0">
              <a:solidFill>
                <a:prstClr val="black"/>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464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AD40D85-9BEB-4505-A602-AF778B5220C6}" type="slidenum">
              <a:rPr lang="es-ES" smtClean="0">
                <a:solidFill>
                  <a:prstClr val="black"/>
                </a:solidFill>
                <a:latin typeface="Calibri" pitchFamily="34" charset="0"/>
              </a:rPr>
              <a:pPr>
                <a:defRPr/>
              </a:pPr>
              <a:t>48</a:t>
            </a:fld>
            <a:endParaRPr lang="es-ES" dirty="0">
              <a:solidFill>
                <a:prstClr val="black"/>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474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8AE39C5-455A-469A-A6DB-A862BF32244A}" type="slidenum">
              <a:rPr lang="es-ES" smtClean="0">
                <a:solidFill>
                  <a:prstClr val="black"/>
                </a:solidFill>
                <a:latin typeface="Calibri" pitchFamily="34" charset="0"/>
              </a:rPr>
              <a:pPr>
                <a:defRPr/>
              </a:pPr>
              <a:t>49</a:t>
            </a:fld>
            <a:endParaRPr lang="es-ES" dirty="0">
              <a:solidFill>
                <a:prstClr val="black"/>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484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70938D2-420F-4BA6-AD1F-ECB736375B9D}" type="slidenum">
              <a:rPr lang="es-ES" smtClean="0">
                <a:solidFill>
                  <a:prstClr val="black"/>
                </a:solidFill>
                <a:latin typeface="Calibri" pitchFamily="34" charset="0"/>
              </a:rPr>
              <a:pPr>
                <a:defRPr/>
              </a:pPr>
              <a:t>50</a:t>
            </a:fld>
            <a:endParaRPr lang="es-ES" dirty="0">
              <a:solidFill>
                <a:prstClr val="black"/>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495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A49E207-8F51-47BD-A8E2-92285C22E5DB}" type="slidenum">
              <a:rPr lang="es-ES" smtClean="0">
                <a:solidFill>
                  <a:prstClr val="black"/>
                </a:solidFill>
                <a:latin typeface="Calibri" pitchFamily="34" charset="0"/>
              </a:rPr>
              <a:pPr>
                <a:defRPr/>
              </a:pPr>
              <a:t>51</a:t>
            </a:fld>
            <a:endParaRPr lang="es-ES" dirty="0">
              <a:solidFill>
                <a:prstClr val="black"/>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05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61C75A2-A45A-423F-A203-DA81819642ED}" type="slidenum">
              <a:rPr lang="es-ES" smtClean="0">
                <a:solidFill>
                  <a:prstClr val="black"/>
                </a:solidFill>
                <a:latin typeface="Calibri" pitchFamily="34" charset="0"/>
              </a:rPr>
              <a:pPr>
                <a:defRPr/>
              </a:pPr>
              <a:t>52</a:t>
            </a:fld>
            <a:endParaRPr lang="es-ES" dirty="0">
              <a:solidFill>
                <a:prstClr val="black"/>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15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B45B8D2-90F8-41F9-8B3B-06AFDFA17593}" type="slidenum">
              <a:rPr lang="es-ES" smtClean="0">
                <a:solidFill>
                  <a:prstClr val="black"/>
                </a:solidFill>
                <a:latin typeface="Calibri" pitchFamily="34" charset="0"/>
              </a:rPr>
              <a:pPr>
                <a:defRPr/>
              </a:pPr>
              <a:t>53</a:t>
            </a:fld>
            <a:endParaRPr lang="es-ES" dirty="0">
              <a:solidFill>
                <a:prstClr val="black"/>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25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CFC7BCD-C19C-40F8-92AC-DDBF01A8531A}" type="slidenum">
              <a:rPr lang="es-ES" smtClean="0">
                <a:solidFill>
                  <a:prstClr val="black"/>
                </a:solidFill>
                <a:latin typeface="Calibri" pitchFamily="34" charset="0"/>
              </a:rPr>
              <a:pPr>
                <a:defRPr/>
              </a:pPr>
              <a:t>54</a:t>
            </a:fld>
            <a:endParaRPr lang="es-ES" dirty="0">
              <a:solidFill>
                <a:prstClr val="black"/>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36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5F7E2436-1047-451E-8C8B-F5502E975DB0}" type="slidenum">
              <a:rPr lang="es-ES" smtClean="0">
                <a:solidFill>
                  <a:prstClr val="black"/>
                </a:solidFill>
                <a:latin typeface="Calibri" pitchFamily="34" charset="0"/>
              </a:rPr>
              <a:pPr>
                <a:defRPr/>
              </a:pPr>
              <a:t>55</a:t>
            </a:fld>
            <a:endParaRPr lang="es-ES" dirty="0">
              <a:solidFill>
                <a:prstClr val="black"/>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46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3F87A37-68FB-4594-9770-151AC5BF4C98}" type="slidenum">
              <a:rPr lang="es-ES" smtClean="0">
                <a:solidFill>
                  <a:prstClr val="black"/>
                </a:solidFill>
                <a:latin typeface="Calibri" pitchFamily="34" charset="0"/>
              </a:rPr>
              <a:pPr>
                <a:defRPr/>
              </a:pPr>
              <a:t>56</a:t>
            </a:fld>
            <a:endParaRPr lang="es-ES" dirty="0">
              <a:solidFill>
                <a:prstClr val="black"/>
              </a:solidFill>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56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3610151-6990-42A4-96F5-2734BD4B4457}" type="slidenum">
              <a:rPr lang="es-ES" smtClean="0">
                <a:solidFill>
                  <a:prstClr val="black"/>
                </a:solidFill>
                <a:latin typeface="Calibri" pitchFamily="34" charset="0"/>
              </a:rPr>
              <a:pPr>
                <a:defRPr/>
              </a:pPr>
              <a:t>57</a:t>
            </a:fld>
            <a:endParaRPr lang="es-ES" dirty="0">
              <a:solidFill>
                <a:prstClr val="black"/>
              </a:solidFill>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66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3997BCE-769A-47B2-B2E5-D5E7D88A5498}" type="slidenum">
              <a:rPr lang="es-ES" smtClean="0">
                <a:solidFill>
                  <a:prstClr val="black"/>
                </a:solidFill>
                <a:latin typeface="Calibri" pitchFamily="34" charset="0"/>
              </a:rPr>
              <a:pPr>
                <a:defRPr/>
              </a:pPr>
              <a:t>58</a:t>
            </a:fld>
            <a:endParaRPr lang="es-ES" dirty="0">
              <a:solidFill>
                <a:prstClr val="black"/>
              </a:solidFill>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77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A58E04-018F-44F3-A01E-0A1A86521F6C}" type="slidenum">
              <a:rPr lang="es-ES" smtClean="0">
                <a:solidFill>
                  <a:prstClr val="black"/>
                </a:solidFill>
                <a:latin typeface="Calibri" pitchFamily="34" charset="0"/>
              </a:rPr>
              <a:pPr>
                <a:defRPr/>
              </a:pPr>
              <a:t>59</a:t>
            </a:fld>
            <a:endParaRPr lang="es-ES" dirty="0">
              <a:solidFill>
                <a:prstClr val="black"/>
              </a:solidFill>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87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424F67D-DBC3-4C0C-BBBA-81A0577240A0}" type="slidenum">
              <a:rPr lang="es-ES" smtClean="0">
                <a:solidFill>
                  <a:prstClr val="black"/>
                </a:solidFill>
                <a:latin typeface="Calibri" pitchFamily="34" charset="0"/>
              </a:rPr>
              <a:pPr>
                <a:defRPr/>
              </a:pPr>
              <a:t>60</a:t>
            </a:fld>
            <a:endParaRPr lang="es-ES" dirty="0">
              <a:solidFill>
                <a:prstClr val="black"/>
              </a:solidFill>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597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E2DE3AF-4195-4FF1-A47D-0228D8E7F789}" type="slidenum">
              <a:rPr lang="es-ES" smtClean="0">
                <a:solidFill>
                  <a:prstClr val="black"/>
                </a:solidFill>
                <a:latin typeface="Calibri" pitchFamily="34" charset="0"/>
              </a:rPr>
              <a:pPr>
                <a:defRPr/>
              </a:pPr>
              <a:t>61</a:t>
            </a:fld>
            <a:endParaRPr lang="es-ES" dirty="0">
              <a:solidFill>
                <a:prstClr val="black"/>
              </a:solidFill>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07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9349C0F-2F3D-4AC0-A089-4E9BAC98CE1F}" type="slidenum">
              <a:rPr lang="es-ES" smtClean="0">
                <a:solidFill>
                  <a:prstClr val="black"/>
                </a:solidFill>
                <a:latin typeface="Calibri" pitchFamily="34" charset="0"/>
              </a:rPr>
              <a:pPr>
                <a:defRPr/>
              </a:pPr>
              <a:t>62</a:t>
            </a:fld>
            <a:endParaRPr lang="es-ES" dirty="0">
              <a:solidFill>
                <a:prstClr val="black"/>
              </a:solidFill>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17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2AD38D5-8D3A-4E28-ACE9-63E678B4B0AF}" type="slidenum">
              <a:rPr lang="es-ES" smtClean="0">
                <a:solidFill>
                  <a:prstClr val="black"/>
                </a:solidFill>
                <a:latin typeface="Calibri" pitchFamily="34" charset="0"/>
              </a:rPr>
              <a:pPr>
                <a:defRPr/>
              </a:pPr>
              <a:t>63</a:t>
            </a:fld>
            <a:endParaRPr lang="es-ES" dirty="0">
              <a:solidFill>
                <a:prstClr val="black"/>
              </a:solidFill>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28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4C463B-D4D2-4643-BD87-635B0BA93F86}" type="slidenum">
              <a:rPr lang="es-ES" smtClean="0">
                <a:solidFill>
                  <a:prstClr val="black"/>
                </a:solidFill>
                <a:latin typeface="Calibri" pitchFamily="34" charset="0"/>
              </a:rPr>
              <a:pPr>
                <a:defRPr/>
              </a:pPr>
              <a:t>64</a:t>
            </a:fld>
            <a:endParaRPr lang="es-ES" dirty="0">
              <a:solidFill>
                <a:prstClr val="black"/>
              </a:solidFill>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38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FE970C1-812A-40EB-96D4-F331ACD0553B}" type="slidenum">
              <a:rPr lang="es-ES" smtClean="0">
                <a:solidFill>
                  <a:prstClr val="black"/>
                </a:solidFill>
                <a:latin typeface="Calibri" pitchFamily="34" charset="0"/>
              </a:rPr>
              <a:pPr>
                <a:defRPr/>
              </a:pPr>
              <a:t>65</a:t>
            </a:fld>
            <a:endParaRPr lang="es-ES" dirty="0">
              <a:solidFill>
                <a:prstClr val="black"/>
              </a:solidFill>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48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0C2693D-B506-4F31-88C8-BB06DE04C55C}" type="slidenum">
              <a:rPr lang="es-ES" smtClean="0">
                <a:solidFill>
                  <a:prstClr val="black"/>
                </a:solidFill>
                <a:latin typeface="Calibri" pitchFamily="34" charset="0"/>
              </a:rPr>
              <a:pPr>
                <a:defRPr/>
              </a:pPr>
              <a:t>66</a:t>
            </a:fld>
            <a:endParaRPr lang="es-ES" dirty="0">
              <a:solidFill>
                <a:prstClr val="black"/>
              </a:solidFill>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58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CBF16B3-F11D-4E14-A9EB-E3DBC8166CAA}" type="slidenum">
              <a:rPr lang="es-ES" smtClean="0">
                <a:solidFill>
                  <a:prstClr val="black"/>
                </a:solidFill>
                <a:latin typeface="Calibri" pitchFamily="34" charset="0"/>
              </a:rPr>
              <a:pPr>
                <a:defRPr/>
              </a:pPr>
              <a:t>67</a:t>
            </a:fld>
            <a:endParaRPr lang="es-ES" dirty="0">
              <a:solidFill>
                <a:prstClr val="black"/>
              </a:solidFill>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6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6A6207A-86F6-4BAE-A471-E88CBBE47AD1}" type="slidenum">
              <a:rPr lang="es-ES" smtClean="0">
                <a:solidFill>
                  <a:prstClr val="black"/>
                </a:solidFill>
                <a:latin typeface="Calibri" pitchFamily="34" charset="0"/>
              </a:rPr>
              <a:pPr>
                <a:defRPr/>
              </a:pPr>
              <a:t>69</a:t>
            </a:fld>
            <a:endParaRPr lang="es-ES" dirty="0">
              <a:solidFill>
                <a:prstClr val="black"/>
              </a:solidFill>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7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BE2117D-4452-463C-975C-372BB959C33C}" type="slidenum">
              <a:rPr lang="es-ES" smtClean="0">
                <a:solidFill>
                  <a:prstClr val="black"/>
                </a:solidFill>
                <a:latin typeface="Calibri" pitchFamily="34" charset="0"/>
              </a:rPr>
              <a:pPr>
                <a:defRPr/>
              </a:pPr>
              <a:t>70</a:t>
            </a:fld>
            <a:endParaRPr lang="es-ES" dirty="0">
              <a:solidFill>
                <a:prstClr val="black"/>
              </a:solidFill>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89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0A795BC-9F1E-4E75-B8FB-CCE9F40BC921}" type="slidenum">
              <a:rPr lang="es-ES" smtClean="0">
                <a:solidFill>
                  <a:prstClr val="black"/>
                </a:solidFill>
                <a:latin typeface="Calibri" pitchFamily="34" charset="0"/>
              </a:rPr>
              <a:pPr>
                <a:defRPr/>
              </a:pPr>
              <a:t>71</a:t>
            </a:fld>
            <a:endParaRPr lang="es-ES" dirty="0">
              <a:solidFill>
                <a:prstClr val="black"/>
              </a:solidFill>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699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F2DE33D-6BDA-459F-AB54-969861E064C1}" type="slidenum">
              <a:rPr lang="es-ES" smtClean="0">
                <a:solidFill>
                  <a:prstClr val="black"/>
                </a:solidFill>
                <a:latin typeface="Calibri" pitchFamily="34" charset="0"/>
              </a:rPr>
              <a:pPr>
                <a:defRPr/>
              </a:pPr>
              <a:t>72</a:t>
            </a:fld>
            <a:endParaRPr lang="es-ES" dirty="0">
              <a:solidFill>
                <a:prstClr val="black"/>
              </a:solidFill>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71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D0BE9CF-0DB4-433B-AC58-3AFF0DA9A1E7}" type="slidenum">
              <a:rPr lang="es-ES" smtClean="0">
                <a:solidFill>
                  <a:prstClr val="black"/>
                </a:solidFill>
                <a:latin typeface="Calibri" pitchFamily="34" charset="0"/>
              </a:rPr>
              <a:pPr>
                <a:defRPr/>
              </a:pPr>
              <a:t>73</a:t>
            </a:fld>
            <a:endParaRPr lang="es-ES" dirty="0">
              <a:solidFill>
                <a:prstClr val="black"/>
              </a:solidFill>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720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1069C33-021F-4145-97D6-92D6C5CCBC6F}" type="slidenum">
              <a:rPr lang="es-ES" smtClean="0">
                <a:solidFill>
                  <a:prstClr val="black"/>
                </a:solidFill>
                <a:latin typeface="Calibri" pitchFamily="34" charset="0"/>
              </a:rPr>
              <a:pPr>
                <a:defRPr/>
              </a:pPr>
              <a:t>74</a:t>
            </a:fld>
            <a:endParaRPr lang="es-ES" dirty="0">
              <a:solidFill>
                <a:prstClr val="black"/>
              </a:solidFill>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73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3CCE78C-643F-4B42-A160-4DB8F758343A}" type="slidenum">
              <a:rPr lang="es-ES" smtClean="0">
                <a:solidFill>
                  <a:prstClr val="black"/>
                </a:solidFill>
                <a:latin typeface="Calibri" pitchFamily="34" charset="0"/>
              </a:rPr>
              <a:pPr>
                <a:defRPr/>
              </a:pPr>
              <a:t>75</a:t>
            </a:fld>
            <a:endParaRPr lang="es-ES" dirty="0">
              <a:solidFill>
                <a:prstClr val="black"/>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74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B9C7B3-864B-4C1F-9891-40459CFC8B0F}" type="slidenum">
              <a:rPr lang="es-ES" smtClean="0">
                <a:solidFill>
                  <a:prstClr val="black"/>
                </a:solidFill>
                <a:latin typeface="Calibri" pitchFamily="34" charset="0"/>
              </a:rPr>
              <a:pPr>
                <a:defRPr/>
              </a:pPr>
              <a:t>76</a:t>
            </a:fld>
            <a:endParaRPr lang="es-ES" dirty="0">
              <a:solidFill>
                <a:prstClr val="black"/>
              </a:solidFill>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75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5207380-9D1F-4595-BD68-B3C758DD8447}" type="slidenum">
              <a:rPr lang="es-ES" smtClean="0">
                <a:solidFill>
                  <a:prstClr val="black"/>
                </a:solidFill>
                <a:latin typeface="Calibri" pitchFamily="34" charset="0"/>
              </a:rPr>
              <a:pPr>
                <a:defRPr/>
              </a:pPr>
              <a:t>77</a:t>
            </a:fld>
            <a:endParaRPr lang="es-ES" dirty="0">
              <a:solidFill>
                <a:prstClr val="black"/>
              </a:solidFill>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7613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963E2E3-FA73-44C8-A562-410BEB58FB66}" type="slidenum">
              <a:rPr lang="es-ES" smtClean="0">
                <a:solidFill>
                  <a:prstClr val="black"/>
                </a:solidFill>
                <a:latin typeface="Calibri" pitchFamily="34" charset="0"/>
              </a:rPr>
              <a:pPr>
                <a:defRPr/>
              </a:pPr>
              <a:t>78</a:t>
            </a:fld>
            <a:endParaRPr lang="es-ES" dirty="0">
              <a:solidFill>
                <a:prstClr val="black"/>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7715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7DDDE856-9B90-4031-ADF6-898FAF4D9D30}" type="slidenum">
              <a:rPr lang="es-ES" smtClean="0">
                <a:solidFill>
                  <a:prstClr val="black"/>
                </a:solidFill>
                <a:latin typeface="Calibri" pitchFamily="34" charset="0"/>
              </a:rPr>
              <a:pPr>
                <a:defRPr/>
              </a:pPr>
              <a:t>79</a:t>
            </a:fld>
            <a:endParaRPr lang="es-ES" dirty="0">
              <a:solidFill>
                <a:prstClr val="black"/>
              </a:solidFill>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7818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8F9AAC2-337F-4FBA-83CA-F789DD8476DE}" type="slidenum">
              <a:rPr lang="es-ES" smtClean="0">
                <a:solidFill>
                  <a:prstClr val="black"/>
                </a:solidFill>
                <a:latin typeface="Calibri" pitchFamily="34" charset="0"/>
              </a:rPr>
              <a:pPr>
                <a:defRPr/>
              </a:pPr>
              <a:t>80</a:t>
            </a:fld>
            <a:endParaRPr lang="es-ES" dirty="0">
              <a:solidFill>
                <a:prstClr val="black"/>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79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04275464-0F6F-4392-A798-7E70E2DBDE07}" type="slidenum">
              <a:rPr lang="es-ES" smtClean="0">
                <a:solidFill>
                  <a:prstClr val="black"/>
                </a:solidFill>
                <a:latin typeface="Calibri" pitchFamily="34" charset="0"/>
              </a:rPr>
              <a:pPr>
                <a:defRPr/>
              </a:pPr>
              <a:t>81</a:t>
            </a:fld>
            <a:endParaRPr lang="es-ES" dirty="0">
              <a:solidFill>
                <a:prstClr val="black"/>
              </a:solidFill>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Julio.--Escuela Municipal de Jardinería Carlos Thays</a:t>
            </a:r>
          </a:p>
        </p:txBody>
      </p:sp>
      <p:sp>
        <p:nvSpPr>
          <p:cNvPr id="180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F9B8BE3-8E22-4A9D-826F-94CAC886FBCD}" type="slidenum">
              <a:rPr lang="es-ES" smtClean="0">
                <a:solidFill>
                  <a:prstClr val="black"/>
                </a:solidFill>
                <a:latin typeface="Calibri" pitchFamily="34" charset="0"/>
              </a:rPr>
              <a:pPr>
                <a:defRPr/>
              </a:pPr>
              <a:t>82</a:t>
            </a:fld>
            <a:endParaRPr lang="es-ES" dirty="0">
              <a:solidFill>
                <a:prstClr val="black"/>
              </a:solidFill>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a:p>
            <a:pPr eaLnBrk="1" hangingPunct="1">
              <a:spcBef>
                <a:spcPct val="0"/>
              </a:spcBef>
            </a:pPr>
            <a:endParaRPr lang="es-ES" altLang="es-ES" dirty="0"/>
          </a:p>
        </p:txBody>
      </p:sp>
      <p:sp>
        <p:nvSpPr>
          <p:cNvPr id="18125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68A74E09-FE47-4FD8-89DD-09CD338C5E80}" type="slidenum">
              <a:rPr lang="es-ES" smtClean="0">
                <a:solidFill>
                  <a:prstClr val="black"/>
                </a:solidFill>
                <a:latin typeface="Calibri" pitchFamily="34" charset="0"/>
              </a:rPr>
              <a:pPr>
                <a:defRPr/>
              </a:pPr>
              <a:t>83</a:t>
            </a:fld>
            <a:endParaRPr lang="es-ES" dirty="0">
              <a:solidFill>
                <a:prstClr val="black"/>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82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D0DEAF65-7153-4CC7-A389-AAD1E41ED1F7}" type="slidenum">
              <a:rPr lang="es-ES" smtClean="0">
                <a:solidFill>
                  <a:prstClr val="black"/>
                </a:solidFill>
                <a:latin typeface="Calibri" pitchFamily="34" charset="0"/>
              </a:rPr>
              <a:pPr>
                <a:defRPr/>
              </a:pPr>
              <a:t>84</a:t>
            </a:fld>
            <a:endParaRPr lang="es-ES" dirty="0">
              <a:solidFill>
                <a:prstClr val="black"/>
              </a:solidFill>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8330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B9D47B36-8EFA-43FA-8CDB-7AF70D586257}" type="slidenum">
              <a:rPr lang="es-ES" smtClean="0">
                <a:solidFill>
                  <a:prstClr val="black"/>
                </a:solidFill>
                <a:latin typeface="Calibri" pitchFamily="34" charset="0"/>
              </a:rPr>
              <a:pPr>
                <a:defRPr/>
              </a:pPr>
              <a:t>85</a:t>
            </a:fld>
            <a:endParaRPr lang="es-ES" dirty="0">
              <a:solidFill>
                <a:prstClr val="black"/>
              </a:solidFill>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8432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C06E71E-B5CA-4D6C-946D-35EF6FF5F372}" type="slidenum">
              <a:rPr lang="es-ES" smtClean="0">
                <a:solidFill>
                  <a:prstClr val="black"/>
                </a:solidFill>
                <a:latin typeface="Calibri" pitchFamily="34" charset="0"/>
              </a:rPr>
              <a:pPr>
                <a:defRPr/>
              </a:pPr>
              <a:t>86</a:t>
            </a:fld>
            <a:endParaRPr lang="es-ES" dirty="0">
              <a:solidFill>
                <a:prstClr val="black"/>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8534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8854328E-3773-4073-81CC-39D9E97DE386}" type="slidenum">
              <a:rPr lang="es-ES" smtClean="0">
                <a:solidFill>
                  <a:prstClr val="black"/>
                </a:solidFill>
                <a:latin typeface="Calibri" pitchFamily="34" charset="0"/>
              </a:rPr>
              <a:pPr>
                <a:defRPr/>
              </a:pPr>
              <a:t>87</a:t>
            </a:fld>
            <a:endParaRPr lang="es-ES" dirty="0">
              <a:solidFill>
                <a:prstClr val="black"/>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8637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1668423-EC9F-4C84-ACB3-3F4C313C697B}" type="slidenum">
              <a:rPr lang="es-ES" smtClean="0">
                <a:solidFill>
                  <a:prstClr val="black"/>
                </a:solidFill>
                <a:latin typeface="Calibri" pitchFamily="34" charset="0"/>
              </a:rPr>
              <a:pPr>
                <a:defRPr/>
              </a:pPr>
              <a:t>88</a:t>
            </a:fld>
            <a:endParaRPr lang="es-ES" dirty="0">
              <a:solidFill>
                <a:prstClr val="black"/>
              </a:solidFill>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8739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2CC6D7E6-77FA-435D-9363-FD03435F05E9}" type="slidenum">
              <a:rPr lang="es-ES" smtClean="0">
                <a:solidFill>
                  <a:prstClr val="black"/>
                </a:solidFill>
                <a:latin typeface="Calibri" pitchFamily="34" charset="0"/>
              </a:rPr>
              <a:pPr>
                <a:defRPr/>
              </a:pPr>
              <a:t>89</a:t>
            </a:fld>
            <a:endParaRPr lang="es-ES" dirty="0">
              <a:solidFill>
                <a:prstClr val="black"/>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8842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A232328-D5DF-4317-BA8A-6F7CC9EECA1D}" type="slidenum">
              <a:rPr lang="es-ES" smtClean="0">
                <a:solidFill>
                  <a:prstClr val="black"/>
                </a:solidFill>
                <a:latin typeface="Calibri" pitchFamily="34" charset="0"/>
              </a:rPr>
              <a:pPr>
                <a:defRPr/>
              </a:pPr>
              <a:t>90</a:t>
            </a:fld>
            <a:endParaRPr lang="es-ES" dirty="0">
              <a:solidFill>
                <a:prstClr val="black"/>
              </a:solidFill>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8944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51E2794-421F-40E2-A2DE-557A70610488}" type="slidenum">
              <a:rPr lang="es-ES" smtClean="0">
                <a:solidFill>
                  <a:prstClr val="black"/>
                </a:solidFill>
                <a:latin typeface="Calibri" pitchFamily="34" charset="0"/>
              </a:rPr>
              <a:pPr>
                <a:defRPr/>
              </a:pPr>
              <a:t>91</a:t>
            </a:fld>
            <a:endParaRPr lang="es-ES" dirty="0">
              <a:solidFill>
                <a:prstClr val="black"/>
              </a:solidFill>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9046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2AA810E-A8EE-49EE-9CE8-2142F55BC90B}" type="slidenum">
              <a:rPr lang="es-ES" smtClean="0">
                <a:solidFill>
                  <a:prstClr val="black"/>
                </a:solidFill>
                <a:latin typeface="Calibri" pitchFamily="34" charset="0"/>
              </a:rPr>
              <a:pPr>
                <a:defRPr/>
              </a:pPr>
              <a:t>92</a:t>
            </a:fld>
            <a:endParaRPr lang="es-ES" dirty="0">
              <a:solidFill>
                <a:prstClr val="black"/>
              </a:solidFill>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9149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936894AC-8528-4580-8FED-A9B58FCC826A}" type="slidenum">
              <a:rPr lang="es-ES" smtClean="0">
                <a:solidFill>
                  <a:prstClr val="black"/>
                </a:solidFill>
                <a:latin typeface="Calibri" pitchFamily="34" charset="0"/>
              </a:rPr>
              <a:pPr>
                <a:defRPr/>
              </a:pPr>
              <a:t>93</a:t>
            </a:fld>
            <a:endParaRPr lang="es-ES" dirty="0">
              <a:solidFill>
                <a:prstClr val="black"/>
              </a:solidFill>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 Administración</a:t>
            </a:r>
          </a:p>
        </p:txBody>
      </p:sp>
      <p:sp>
        <p:nvSpPr>
          <p:cNvPr id="1925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FF281640-CA09-4C1E-BF46-F9610D3B9AD4}" type="slidenum">
              <a:rPr lang="es-ES" smtClean="0">
                <a:solidFill>
                  <a:prstClr val="black"/>
                </a:solidFill>
                <a:latin typeface="Calibri" pitchFamily="34" charset="0"/>
              </a:rPr>
              <a:pPr>
                <a:defRPr/>
              </a:pPr>
              <a:t>94</a:t>
            </a:fld>
            <a:endParaRPr lang="es-ES" dirty="0">
              <a:solidFill>
                <a:prstClr val="black"/>
              </a:solidFill>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935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E1CC930A-E008-4514-8BF9-CA6E73C8944E}" type="slidenum">
              <a:rPr lang="es-ES" smtClean="0">
                <a:solidFill>
                  <a:prstClr val="black"/>
                </a:solidFill>
                <a:latin typeface="Calibri" pitchFamily="34" charset="0"/>
              </a:rPr>
              <a:pPr>
                <a:defRPr/>
              </a:pPr>
              <a:t>95</a:t>
            </a:fld>
            <a:endParaRPr lang="es-ES" dirty="0">
              <a:solidFill>
                <a:prstClr val="black"/>
              </a:solidFill>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9456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3725F163-6096-4FDF-9ABD-60C844BC91D6}" type="slidenum">
              <a:rPr lang="es-ES" smtClean="0">
                <a:solidFill>
                  <a:prstClr val="black"/>
                </a:solidFill>
                <a:latin typeface="Calibri" pitchFamily="34" charset="0"/>
              </a:rPr>
              <a:pPr>
                <a:defRPr/>
              </a:pPr>
              <a:t>96</a:t>
            </a:fld>
            <a:endParaRPr lang="es-ES" dirty="0">
              <a:solidFill>
                <a:prstClr val="black"/>
              </a:solidFill>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9558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775EB07-8142-41B5-8D8E-426FD710016B}" type="slidenum">
              <a:rPr lang="es-ES" smtClean="0">
                <a:solidFill>
                  <a:prstClr val="black"/>
                </a:solidFill>
                <a:latin typeface="Calibri" pitchFamily="34" charset="0"/>
              </a:rPr>
              <a:pPr>
                <a:defRPr/>
              </a:pPr>
              <a:t>97</a:t>
            </a:fld>
            <a:endParaRPr lang="es-ES" dirty="0">
              <a:solidFill>
                <a:prstClr val="black"/>
              </a:solidFill>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966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BBA01BE-3F11-4172-9407-7952C3BBBA72}" type="slidenum">
              <a:rPr lang="es-ES" smtClean="0">
                <a:solidFill>
                  <a:prstClr val="black"/>
                </a:solidFill>
                <a:latin typeface="Calibri" pitchFamily="34" charset="0"/>
              </a:rPr>
              <a:pPr>
                <a:defRPr/>
              </a:pPr>
              <a:t>98</a:t>
            </a:fld>
            <a:endParaRPr lang="es-ES" dirty="0">
              <a:solidFill>
                <a:prstClr val="black"/>
              </a:solidFill>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9763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905DF42-F075-4A58-82E9-6286323E896B}" type="slidenum">
              <a:rPr lang="es-ES" smtClean="0">
                <a:solidFill>
                  <a:prstClr val="black"/>
                </a:solidFill>
                <a:latin typeface="Calibri" pitchFamily="34" charset="0"/>
              </a:rPr>
              <a:pPr>
                <a:defRPr/>
              </a:pPr>
              <a:t>99</a:t>
            </a:fld>
            <a:endParaRPr lang="es-ES" dirty="0">
              <a:solidFill>
                <a:prstClr val="black"/>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Parque 9 de Julio.-</a:t>
            </a:r>
          </a:p>
        </p:txBody>
      </p:sp>
      <p:sp>
        <p:nvSpPr>
          <p:cNvPr id="1986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C38A9A7C-B219-4138-B605-7AD80CEA3F95}" type="slidenum">
              <a:rPr lang="es-ES" smtClean="0">
                <a:solidFill>
                  <a:prstClr val="black"/>
                </a:solidFill>
                <a:latin typeface="Calibri" pitchFamily="34" charset="0"/>
              </a:rPr>
              <a:pPr>
                <a:defRPr/>
              </a:pPr>
              <a:t>100</a:t>
            </a:fld>
            <a:endParaRPr lang="es-ES" dirty="0">
              <a:solidFill>
                <a:prstClr val="black"/>
              </a:solidFill>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Tabebuias en Tucuman</a:t>
            </a:r>
          </a:p>
        </p:txBody>
      </p:sp>
      <p:sp>
        <p:nvSpPr>
          <p:cNvPr id="1996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4FACBC7C-EF21-4F6F-B635-5CA2FACFE480}" type="slidenum">
              <a:rPr lang="es-ES" smtClean="0">
                <a:solidFill>
                  <a:prstClr val="black"/>
                </a:solidFill>
                <a:latin typeface="Calibri" pitchFamily="34" charset="0"/>
              </a:rPr>
              <a:pPr>
                <a:defRPr/>
              </a:pPr>
              <a:t>101</a:t>
            </a:fld>
            <a:endParaRPr lang="es-ES" dirty="0">
              <a:solidFill>
                <a:prstClr val="black"/>
              </a:solidFill>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s-ES" dirty="0"/>
              <a:t>Tabebuias en Tucuman</a:t>
            </a:r>
          </a:p>
        </p:txBody>
      </p:sp>
      <p:sp>
        <p:nvSpPr>
          <p:cNvPr id="2007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pPr>
              <a:defRPr/>
            </a:pPr>
            <a:fld id="{ADE1B620-2A93-404E-9513-734DC882BB1A}" type="slidenum">
              <a:rPr lang="es-ES" smtClean="0">
                <a:solidFill>
                  <a:prstClr val="black"/>
                </a:solidFill>
                <a:latin typeface="Calibri" pitchFamily="34" charset="0"/>
              </a:rPr>
              <a:pPr>
                <a:defRPr/>
              </a:pPr>
              <a:t>102</a:t>
            </a:fld>
            <a:endParaRPr lang="es-ES" dirty="0">
              <a:solidFill>
                <a:prstClr val="black"/>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2/25/2018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2/25/2018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2/25/2018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980728"/>
            <a:ext cx="6172200" cy="1872208"/>
          </a:xfrm>
        </p:spPr>
        <p:txBody>
          <a:bodyPr>
            <a:normAutofit fontScale="90000"/>
          </a:bodyPr>
          <a:lstStyle/>
          <a:p>
            <a:r>
              <a:rPr lang="es-ES" sz="3600" dirty="0"/>
              <a:t>AMERICA.-LA VUELTA AL MUNDO EN 385JARDINES.-ARGENTINA.-</a:t>
            </a:r>
            <a:r>
              <a:rPr lang="es-ES" dirty="0"/>
              <a:t>Parque 9 de Julio en Tucuman</a:t>
            </a:r>
          </a:p>
        </p:txBody>
      </p:sp>
      <p:sp>
        <p:nvSpPr>
          <p:cNvPr id="3" name="2 Subtítulo"/>
          <p:cNvSpPr>
            <a:spLocks noGrp="1"/>
          </p:cNvSpPr>
          <p:nvPr>
            <p:ph type="subTitle" idx="1"/>
          </p:nvPr>
        </p:nvSpPr>
        <p:spPr>
          <a:xfrm>
            <a:off x="2555776" y="4653136"/>
            <a:ext cx="6296363" cy="1371600"/>
          </a:xfrm>
        </p:spPr>
        <p:txBody>
          <a:bodyPr>
            <a:normAutofit fontScale="85000" lnSpcReduction="20000"/>
          </a:bodyPr>
          <a:lstStyle/>
          <a:p>
            <a:r>
              <a:rPr lang="es-ES" dirty="0"/>
              <a:t>Selección de textos y fotografías por</a:t>
            </a:r>
          </a:p>
          <a:p>
            <a:r>
              <a:rPr lang="es-ES" sz="2800" dirty="0"/>
              <a:t>JOSE ELIAS BONELLS</a:t>
            </a:r>
          </a:p>
          <a:p>
            <a:r>
              <a:rPr lang="es-ES" sz="2800" dirty="0"/>
              <a:t>Tchaikowsky orquesta filarmónica de Londres_ ballet de la bella durmiente</a:t>
            </a:r>
          </a:p>
          <a:p>
            <a:endParaRPr lang="es-ES" dirty="0"/>
          </a:p>
        </p:txBody>
      </p:sp>
      <p:pic>
        <p:nvPicPr>
          <p:cNvPr id="4" name="obertura_tchaikowsky orquesta filarmonica de londres_ ballet de la bella durmien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6376" y="5949280"/>
            <a:ext cx="609600" cy="609600"/>
          </a:xfrm>
          <a:prstGeom prst="rect">
            <a:avLst/>
          </a:prstGeom>
        </p:spPr>
      </p:pic>
    </p:spTree>
    <p:extLst>
      <p:ext uri="{BB962C8B-B14F-4D97-AF65-F5344CB8AC3E}">
        <p14:creationId xmlns:p14="http://schemas.microsoft.com/office/powerpoint/2010/main" val="19356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02"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457200" y="274638"/>
            <a:ext cx="7467600" cy="850106"/>
          </a:xfrm>
        </p:spPr>
        <p:txBody>
          <a:bodyPr/>
          <a:lstStyle/>
          <a:p>
            <a:pPr eaLnBrk="1" hangingPunct="1"/>
            <a:r>
              <a:rPr lang="es-ES" altLang="es-ES" dirty="0"/>
              <a:t>Parque 9 de Julio.-Tucuman</a:t>
            </a:r>
          </a:p>
        </p:txBody>
      </p:sp>
      <p:sp>
        <p:nvSpPr>
          <p:cNvPr id="3" name="2 Marcador de contenido"/>
          <p:cNvSpPr>
            <a:spLocks noGrp="1"/>
          </p:cNvSpPr>
          <p:nvPr>
            <p:ph sz="quarter" idx="1"/>
          </p:nvPr>
        </p:nvSpPr>
        <p:spPr>
          <a:xfrm>
            <a:off x="683568" y="1196752"/>
            <a:ext cx="7488832" cy="5687881"/>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El </a:t>
            </a:r>
            <a:r>
              <a:rPr lang="es-ES" b="1" dirty="0"/>
              <a:t>Parque 9 de Julio</a:t>
            </a:r>
            <a:r>
              <a:rPr lang="es-ES" dirty="0"/>
              <a:t> constituye el principal espacio verde con el que cuenta la ciudad de San Miguel de Tucumán, Argentina.</a:t>
            </a:r>
          </a:p>
          <a:p>
            <a:pPr marL="274320" indent="-274320" eaLnBrk="1" fontAlgn="auto" hangingPunct="1">
              <a:spcBef>
                <a:spcPts val="580"/>
              </a:spcBef>
              <a:spcAft>
                <a:spcPts val="0"/>
              </a:spcAft>
              <a:buFont typeface="Wingdings 2"/>
              <a:buChar char=""/>
              <a:defRPr/>
            </a:pPr>
            <a:r>
              <a:rPr lang="es-ES" dirty="0"/>
              <a:t>Su nombre evoca a la fecha en la cual se declaró definitivamente la Independencia Argentina: el 9 de julio de 1816, tal declaración de la Independencia Argentina se proclamó precisamente en la ciudad de San Miguel de Tucumán.</a:t>
            </a:r>
          </a:p>
          <a:p>
            <a:pPr marL="274320" indent="-274320" eaLnBrk="1" fontAlgn="auto" hangingPunct="1">
              <a:spcBef>
                <a:spcPts val="580"/>
              </a:spcBef>
              <a:spcAft>
                <a:spcPts val="0"/>
              </a:spcAft>
              <a:buFont typeface="Wingdings 2"/>
              <a:buChar char=""/>
              <a:defRPr/>
            </a:pPr>
            <a:r>
              <a:rPr lang="es-ES" dirty="0"/>
              <a:t>En 1898 el entonces ministro de Instrucción Publica de la provincia, el Doctor Alberto León Soldati, planteó el primer proyecto para crear un parque en la ciudad capital con el objetivo de purificar el aire con su forestación y así evitar la proliferación de epidemias.</a:t>
            </a:r>
          </a:p>
        </p:txBody>
      </p:sp>
    </p:spTree>
    <p:extLst>
      <p:ext uri="{BB962C8B-B14F-4D97-AF65-F5344CB8AC3E}">
        <p14:creationId xmlns:p14="http://schemas.microsoft.com/office/powerpoint/2010/main" val="4032200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80728"/>
            <a:ext cx="7041976" cy="5256560"/>
          </a:xfrm>
        </p:spPr>
        <p:txBody>
          <a:bodyPr>
            <a:normAutofit lnSpcReduction="10000"/>
          </a:bodyPr>
          <a:lstStyle/>
          <a:p>
            <a:pPr marL="274320" indent="-274320" eaLnBrk="1" fontAlgn="auto" hangingPunct="1">
              <a:spcBef>
                <a:spcPts val="580"/>
              </a:spcBef>
              <a:spcAft>
                <a:spcPts val="0"/>
              </a:spcAft>
              <a:buFont typeface="Wingdings 2"/>
              <a:buChar char=""/>
              <a:defRPr/>
            </a:pPr>
            <a:r>
              <a:rPr lang="es-ES" dirty="0"/>
              <a:t>Posteriormente, como senador nacional logró la aprobación de varias leyes que permitieron expropiar los terrenos para la creación de dicho espacio, ubicado al este del centro capitalino.</a:t>
            </a:r>
          </a:p>
          <a:p>
            <a:pPr marL="274320" indent="-274320" eaLnBrk="1" fontAlgn="auto" hangingPunct="1">
              <a:spcBef>
                <a:spcPts val="580"/>
              </a:spcBef>
              <a:spcAft>
                <a:spcPts val="0"/>
              </a:spcAft>
              <a:buFont typeface="Wingdings 2"/>
              <a:buChar char=""/>
              <a:defRPr/>
            </a:pPr>
            <a:r>
              <a:rPr lang="es-ES" dirty="0"/>
              <a:t>La superficie original del parque era de 400 ha y se encargó el diseño del mismo al célebre paisajista de origen francés, Charles Thays, quién también estuvo a cargo del diseño de otros parques similares como el Parque 3 de Febrero (Bosques de Palermo) de Buenos Aires, el Parque Sarmiento en la ciudad de Córdoba, el Parque Independencia en Rosario y el Parque General San Martín en Mendoza.</a:t>
            </a:r>
          </a:p>
        </p:txBody>
      </p:sp>
    </p:spTree>
    <p:extLst>
      <p:ext uri="{BB962C8B-B14F-4D97-AF65-F5344CB8AC3E}">
        <p14:creationId xmlns:p14="http://schemas.microsoft.com/office/powerpoint/2010/main" val="155431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620688"/>
            <a:ext cx="7097216" cy="5853264"/>
          </a:xfrm>
        </p:spPr>
        <p:txBody>
          <a:bodyPr/>
          <a:lstStyle/>
          <a:p>
            <a:r>
              <a:rPr lang="es-ES" dirty="0"/>
              <a:t>Los terrenos eran de tipo pantanoso por lo que se procedió al rellenado de los mismos y luego al trazado de calles y avenidas interiores y a la colocación de especies arbóreas adecuadas.</a:t>
            </a:r>
          </a:p>
          <a:p>
            <a:r>
              <a:rPr lang="es-ES" dirty="0"/>
              <a:t>El Parque 9 de Julio finalmente se inauguró el 23 de septiembre de 1916, fecha en la que también se conmemoraba por entonces el “Día del Árbol”. </a:t>
            </a:r>
          </a:p>
          <a:p>
            <a:r>
              <a:rPr lang="es-ES" dirty="0"/>
              <a:t>La mitad sur nunca fue completada en su totalidad y, a partir de la década de 1920, varios sectores fueron destinados a otros usos.</a:t>
            </a:r>
          </a:p>
          <a:p>
            <a:endParaRPr lang="es-ES" dirty="0"/>
          </a:p>
          <a:p>
            <a:endParaRPr lang="es-ES" dirty="0"/>
          </a:p>
        </p:txBody>
      </p:sp>
    </p:spTree>
    <p:extLst>
      <p:ext uri="{BB962C8B-B14F-4D97-AF65-F5344CB8AC3E}">
        <p14:creationId xmlns:p14="http://schemas.microsoft.com/office/powerpoint/2010/main" val="143321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908720"/>
            <a:ext cx="7113984" cy="5111080"/>
          </a:xfrm>
        </p:spPr>
        <p:txBody>
          <a:bodyPr>
            <a:normAutofit/>
          </a:bodyPr>
          <a:lstStyle/>
          <a:p>
            <a:pPr marL="274320" indent="-274320" eaLnBrk="1" fontAlgn="auto" hangingPunct="1">
              <a:spcBef>
                <a:spcPts val="580"/>
              </a:spcBef>
              <a:spcAft>
                <a:spcPts val="0"/>
              </a:spcAft>
              <a:buFont typeface="Wingdings 2"/>
              <a:buChar char=""/>
              <a:defRPr/>
            </a:pPr>
            <a:r>
              <a:rPr lang="es-ES" dirty="0"/>
              <a:t>El parque se sitúa al este del centro de la ciudad y está delimitado por las avenidas Gobernador del Campo (al norte), Coronel Suárez (al este), Benjamín Aráoz (al sur) y Soldati o de los Próceres (al oeste). </a:t>
            </a:r>
          </a:p>
          <a:p>
            <a:pPr marL="274320" indent="-274320" eaLnBrk="1" fontAlgn="auto" hangingPunct="1">
              <a:spcBef>
                <a:spcPts val="580"/>
              </a:spcBef>
              <a:spcAft>
                <a:spcPts val="0"/>
              </a:spcAft>
              <a:buFont typeface="Wingdings 2"/>
              <a:buChar char=""/>
              <a:defRPr/>
            </a:pPr>
            <a:r>
              <a:rPr lang="es-ES" dirty="0"/>
              <a:t>Con el tiempo varios sectores del parque han sido utilizados para el establecimiento de distintas instituciones públicas y privadas o lugares para diferentes usos lo que redujo su superficie de las 400 ha originales a sólo 100 en la actualidad.</a:t>
            </a:r>
          </a:p>
        </p:txBody>
      </p:sp>
    </p:spTree>
    <p:extLst>
      <p:ext uri="{BB962C8B-B14F-4D97-AF65-F5344CB8AC3E}">
        <p14:creationId xmlns:p14="http://schemas.microsoft.com/office/powerpoint/2010/main" val="2664058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4 Marcador de contenido"/>
          <p:cNvSpPr>
            <a:spLocks noGrp="1"/>
          </p:cNvSpPr>
          <p:nvPr>
            <p:ph sz="quarter" idx="1"/>
          </p:nvPr>
        </p:nvSpPr>
        <p:spPr>
          <a:xfrm>
            <a:off x="914400" y="476250"/>
            <a:ext cx="7113984" cy="5543550"/>
          </a:xfrm>
        </p:spPr>
        <p:txBody>
          <a:bodyPr>
            <a:normAutofit lnSpcReduction="10000"/>
          </a:bodyPr>
          <a:lstStyle/>
          <a:p>
            <a:pPr eaLnBrk="1" hangingPunct="1"/>
            <a:r>
              <a:rPr lang="es-ES" altLang="es-ES" sz="2400" dirty="0"/>
              <a:t>Durante el primer gobierno de Miguel Mario Campero (1924-1928), se encargaron en Francia, las réplicas de las estatuas clásicas griegas realizadas en fundición, que actualmente pueden ser observadas en los jardines del sector oeste del Parque. </a:t>
            </a:r>
          </a:p>
          <a:p>
            <a:pPr eaLnBrk="1" hangingPunct="1"/>
            <a:r>
              <a:rPr lang="es-ES" altLang="es-ES" sz="2400" dirty="0"/>
              <a:t>Las compras en Europa estuvieron a cargo del Rector de la Universidad Nacional de Tucumán, Juan B. Terán bajo la guía de José Ignacio Aráoz, presidente de la comisión de embellecimiento del parque.</a:t>
            </a:r>
          </a:p>
          <a:p>
            <a:pPr eaLnBrk="1" hangingPunct="1"/>
            <a:r>
              <a:rPr lang="es-ES" altLang="es-ES" sz="2400" dirty="0"/>
              <a:t> En 1943, se inauguró el monumento a Julio Argentino Roca, presidente de la Argentina, obra del escultor Ángel Ibarra García, en cuyo basamento se encontraban dos cuatro frisos descriptivos de su gobierno. </a:t>
            </a:r>
          </a:p>
        </p:txBody>
      </p:sp>
    </p:spTree>
    <p:extLst>
      <p:ext uri="{BB962C8B-B14F-4D97-AF65-F5344CB8AC3E}">
        <p14:creationId xmlns:p14="http://schemas.microsoft.com/office/powerpoint/2010/main" val="3825725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908050"/>
            <a:ext cx="6897960" cy="5111750"/>
          </a:xfrm>
        </p:spPr>
        <p:txBody>
          <a:bodyPr/>
          <a:lstStyle/>
          <a:p>
            <a:pPr eaLnBrk="1" hangingPunct="1"/>
            <a:r>
              <a:rPr lang="es-ES" altLang="es-ES" sz="2400" dirty="0"/>
              <a:t>Inexplicablemente durante el año 1977, el monumento fue mutilado y sus frisos colocados en otros lugares del Parque sin ningún criterio artístico o explicativo.</a:t>
            </a:r>
          </a:p>
          <a:p>
            <a:pPr eaLnBrk="1" hangingPunct="1"/>
            <a:r>
              <a:rPr lang="es-ES" altLang="es-ES" sz="2400" dirty="0"/>
              <a:t>Ese mismo año se inauguró en la rotonda de la Avenida Benjamín Araóz, frente a la actual Terminal de Omnibus, el monumento al Presidente Nicolás Avellaneda. </a:t>
            </a:r>
          </a:p>
          <a:p>
            <a:pPr eaLnBrk="1" hangingPunct="1"/>
            <a:r>
              <a:rPr lang="es-ES" altLang="es-ES" sz="2400" dirty="0"/>
              <a:t>Otras obras de embellecimiento encargadas por el gobierno de Antonio Domingo Bussi, alteraron la armonía estética del conjunto del Parque 9 de Julio.</a:t>
            </a:r>
          </a:p>
          <a:p>
            <a:pPr eaLnBrk="1" hangingPunct="1"/>
            <a:r>
              <a:rPr lang="es-ES" altLang="es-ES" dirty="0"/>
              <a:t> </a:t>
            </a:r>
          </a:p>
        </p:txBody>
      </p:sp>
    </p:spTree>
    <p:extLst>
      <p:ext uri="{BB962C8B-B14F-4D97-AF65-F5344CB8AC3E}">
        <p14:creationId xmlns:p14="http://schemas.microsoft.com/office/powerpoint/2010/main" val="2417640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04813"/>
            <a:ext cx="6825952" cy="5614987"/>
          </a:xfrm>
        </p:spPr>
        <p:txBody>
          <a:bodyPr/>
          <a:lstStyle/>
          <a:p>
            <a:pPr eaLnBrk="1" hangingPunct="1"/>
            <a:r>
              <a:rPr lang="es-ES" altLang="es-ES" sz="2400" dirty="0"/>
              <a:t>La más notable de ellas fue la Avenida de los Próceres Tucumanos sobre las cuáles se colocaron figuras del Obispo Colombres, Gregorio Aráoz de Lamadrid, Bernardo de Monteagudo, Bernabé Aráoz, entre otros, de fabricación y calidad artística dispar.</a:t>
            </a:r>
          </a:p>
          <a:p>
            <a:pPr eaLnBrk="1" hangingPunct="1"/>
            <a:endParaRPr lang="es-ES" altLang="es-ES" dirty="0"/>
          </a:p>
        </p:txBody>
      </p:sp>
    </p:spTree>
    <p:extLst>
      <p:ext uri="{BB962C8B-B14F-4D97-AF65-F5344CB8AC3E}">
        <p14:creationId xmlns:p14="http://schemas.microsoft.com/office/powerpoint/2010/main" val="255641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1 Imagen" descr="Tucuman_Parque_9_de_Julio_aere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486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Imagen" descr="Parque 9 de Julio.-x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819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1 Imagen" descr="Parque 9 de Julio.-x5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3264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 Imagen" descr="Parque 9 de Julio.-x5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357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Parque 9 de Julio.-x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9398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1parque9dejuliolagosanmzc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2 CuadroTexto"/>
          <p:cNvSpPr txBox="1">
            <a:spLocks noChangeArrowheads="1"/>
          </p:cNvSpPr>
          <p:nvPr/>
        </p:nvSpPr>
        <p:spPr bwMode="auto">
          <a:xfrm>
            <a:off x="179388" y="6237288"/>
            <a:ext cx="273685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Parque 9 de Julio</a:t>
            </a:r>
          </a:p>
        </p:txBody>
      </p:sp>
    </p:spTree>
    <p:extLst>
      <p:ext uri="{BB962C8B-B14F-4D97-AF65-F5344CB8AC3E}">
        <p14:creationId xmlns:p14="http://schemas.microsoft.com/office/powerpoint/2010/main" val="845036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9dejuliopark.-Lago San Migu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165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Parque 9 de Julio.-x4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764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Parque 9 de Juli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2 CuadroTexto"/>
          <p:cNvSpPr txBox="1">
            <a:spLocks noChangeArrowheads="1"/>
          </p:cNvSpPr>
          <p:nvPr/>
        </p:nvSpPr>
        <p:spPr bwMode="auto">
          <a:xfrm>
            <a:off x="7308850" y="6381750"/>
            <a:ext cx="183515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Parque 9 de Julio</a:t>
            </a:r>
          </a:p>
        </p:txBody>
      </p:sp>
    </p:spTree>
    <p:extLst>
      <p:ext uri="{BB962C8B-B14F-4D97-AF65-F5344CB8AC3E}">
        <p14:creationId xmlns:p14="http://schemas.microsoft.com/office/powerpoint/2010/main" val="2971580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9dejuliopark_tucuman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4223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Parque 9 de Julio.-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000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PARQUE-9-DE-JULIO.-cASA oBISPO cOLOMB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17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PARQUE-9-DE-JULIO-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95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Imagen" descr="Parque 9 de Juli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339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Parque 9 de Julio.-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2421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Parque 9 de Julio.-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2866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Parque 9 de Julio.-Lago San Migue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2 CuadroTexto"/>
          <p:cNvSpPr txBox="1">
            <a:spLocks noChangeArrowheads="1"/>
          </p:cNvSpPr>
          <p:nvPr/>
        </p:nvSpPr>
        <p:spPr bwMode="auto">
          <a:xfrm>
            <a:off x="179388" y="6237288"/>
            <a:ext cx="24892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Parque 9 de Julio</a:t>
            </a:r>
          </a:p>
        </p:txBody>
      </p:sp>
    </p:spTree>
    <p:extLst>
      <p:ext uri="{BB962C8B-B14F-4D97-AF65-F5344CB8AC3E}">
        <p14:creationId xmlns:p14="http://schemas.microsoft.com/office/powerpoint/2010/main" val="4009968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Parque 9 de Julio.-Rotonda frente a Juan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798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Parque 9 de Julio.-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673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Parque 9 de Julio.-x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4241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Tucuman, Argentina.-x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832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2 Imagen" descr="Parque 9 de Julio.-x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7546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Parque 9 de Julio.-x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0"/>
            <a:ext cx="9612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9193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Tucuman Argentina 9 de Julio Pa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935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Parque 9 de Julio.-x6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193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1 Imagen" descr="Parque 9 de Julio.-x6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357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Parque 9 de Julio.-x5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169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Parque 9 de Julio.-x3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148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Parque 9 de Julio.-x5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521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Parque 9 de Julio.-x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75" y="0"/>
            <a:ext cx="9540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540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Parque 9 de Julio.-x3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51813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Parque 9 de Julio.-x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92201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Parque 9 de Julio.-x5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069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Tucuman argentina.-9 de Julio 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72152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Parque 9 de Julio.-x2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1553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Tucuman Argentina.-9 de juli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4677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Parque 9 de Julio.-x8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2 CuadroTexto"/>
          <p:cNvSpPr txBox="1">
            <a:spLocks noChangeArrowheads="1"/>
          </p:cNvSpPr>
          <p:nvPr/>
        </p:nvSpPr>
        <p:spPr bwMode="auto">
          <a:xfrm>
            <a:off x="395288" y="6381750"/>
            <a:ext cx="2592387"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Parque 9 de Julio.-</a:t>
            </a:r>
          </a:p>
        </p:txBody>
      </p:sp>
    </p:spTree>
    <p:extLst>
      <p:ext uri="{BB962C8B-B14F-4D97-AF65-F5344CB8AC3E}">
        <p14:creationId xmlns:p14="http://schemas.microsoft.com/office/powerpoint/2010/main" val="32035458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Parque 9 de Julio.-x7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8075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Parque 9 de Julio.-x7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4167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Parque 9 de Julio.-x7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1833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Parque 9 de Julio.-x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6186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Parque 9 de Julio.-x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6356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Parque 9 de Julio.-x2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3131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Parque 9 de Julio.-x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1476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Parque 9 de Julio.-x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478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Parque 9 de Julio.-x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5366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Parque 9 de Julio.-x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7567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Parque 9 de Julio.-x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31085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Parque 9 de Julio.-x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80224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Parque 9 de Julio.-x2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6259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Parque 9 de Julio.-x2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7900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Parque 9 de Julio.-x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3489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Parque 9 de Julio.-x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1670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Parque 9 de Julio.-x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0951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Parque 9 de Julio.-x4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7139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Parque 9 de Julio.-x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9637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descr="Parque 9 de Julio.-x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1648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Parque 9 de Julio.-x4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16478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Parque 9 de Julio.-x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8256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Parque 9 de Julio.-x5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87365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Parque 9 de Julio.-x4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54815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1 Imagen" descr="Parque 9 de Julio.-x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1944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Parque 9 de Julio.-x5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3003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Parque 9 de Julio.-x5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0650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Parque 9 de Julio.-x5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9812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Parque 9 de Julio.-x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9065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1 Imagen" descr="Parque 9 de Julio.-x6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2489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Parque 9 de Julio.-x6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0"/>
            <a:ext cx="9144000" cy="673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4684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1 Imagen" descr="Parque 9 de Julio.-x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9288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Parque 9 de Julio.-x6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0615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Parque 9 de Julio.-x6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5890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Parque 9 de Julio.-x6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928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Parque 9 de Julio.-x7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1285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Parque 9 de Julio.-x71.-Escuela Municipal de Jardineria Carlos Thay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3350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Parque 9 de Julio.-x7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3291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Parque 9 de Julio.-x7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3203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Parque 9 de Julio.-x7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5188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Parque 9 de Julio.-x7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5137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Parque 9 de Julio.-x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06174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Parque 9 de Julio.-x8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1719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Parque 9 de Julio.-x8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2 CuadroTexto"/>
          <p:cNvSpPr txBox="1">
            <a:spLocks noChangeArrowheads="1"/>
          </p:cNvSpPr>
          <p:nvPr/>
        </p:nvSpPr>
        <p:spPr bwMode="auto">
          <a:xfrm>
            <a:off x="250825" y="6308725"/>
            <a:ext cx="29527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Parque 9 de Julio.-</a:t>
            </a:r>
          </a:p>
        </p:txBody>
      </p:sp>
    </p:spTree>
    <p:extLst>
      <p:ext uri="{BB962C8B-B14F-4D97-AF65-F5344CB8AC3E}">
        <p14:creationId xmlns:p14="http://schemas.microsoft.com/office/powerpoint/2010/main" val="39674259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Parque 9 de Julio.-x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2 CuadroTexto"/>
          <p:cNvSpPr txBox="1">
            <a:spLocks noChangeArrowheads="1"/>
          </p:cNvSpPr>
          <p:nvPr/>
        </p:nvSpPr>
        <p:spPr bwMode="auto">
          <a:xfrm>
            <a:off x="395288" y="6308725"/>
            <a:ext cx="266382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Parque 9 de Julio.-</a:t>
            </a:r>
          </a:p>
        </p:txBody>
      </p:sp>
    </p:spTree>
    <p:extLst>
      <p:ext uri="{BB962C8B-B14F-4D97-AF65-F5344CB8AC3E}">
        <p14:creationId xmlns:p14="http://schemas.microsoft.com/office/powerpoint/2010/main" val="4391659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Parque 9 de Julio.-x8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3" name="3 CuadroTexto"/>
          <p:cNvSpPr txBox="1">
            <a:spLocks noChangeArrowheads="1"/>
          </p:cNvSpPr>
          <p:nvPr/>
        </p:nvSpPr>
        <p:spPr bwMode="auto">
          <a:xfrm>
            <a:off x="395288" y="6237288"/>
            <a:ext cx="252095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Parque 9 de Julio.-</a:t>
            </a:r>
          </a:p>
        </p:txBody>
      </p:sp>
    </p:spTree>
    <p:extLst>
      <p:ext uri="{BB962C8B-B14F-4D97-AF65-F5344CB8AC3E}">
        <p14:creationId xmlns:p14="http://schemas.microsoft.com/office/powerpoint/2010/main" val="27576171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Parque 9 de Julio.-x8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2 CuadroTexto"/>
          <p:cNvSpPr txBox="1">
            <a:spLocks noChangeArrowheads="1"/>
          </p:cNvSpPr>
          <p:nvPr/>
        </p:nvSpPr>
        <p:spPr bwMode="auto">
          <a:xfrm>
            <a:off x="323850" y="6237288"/>
            <a:ext cx="2735263"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Parque 9 de Julio.-</a:t>
            </a:r>
          </a:p>
        </p:txBody>
      </p:sp>
    </p:spTree>
    <p:extLst>
      <p:ext uri="{BB962C8B-B14F-4D97-AF65-F5344CB8AC3E}">
        <p14:creationId xmlns:p14="http://schemas.microsoft.com/office/powerpoint/2010/main" val="2802360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Parque 9 de Julio.-x8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2 CuadroTexto"/>
          <p:cNvSpPr txBox="1">
            <a:spLocks noChangeArrowheads="1"/>
          </p:cNvSpPr>
          <p:nvPr/>
        </p:nvSpPr>
        <p:spPr bwMode="auto">
          <a:xfrm>
            <a:off x="468313" y="6381750"/>
            <a:ext cx="2735262"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r>
              <a:rPr lang="es-ES" altLang="es-ES" dirty="0">
                <a:solidFill>
                  <a:prstClr val="black"/>
                </a:solidFill>
                <a:latin typeface="Perpetua" pitchFamily="18" charset="0"/>
              </a:rPr>
              <a:t>Parque 9 de Julio.-</a:t>
            </a:r>
          </a:p>
        </p:txBody>
      </p:sp>
    </p:spTree>
    <p:extLst>
      <p:ext uri="{BB962C8B-B14F-4D97-AF65-F5344CB8AC3E}">
        <p14:creationId xmlns:p14="http://schemas.microsoft.com/office/powerpoint/2010/main" val="34865542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Parque_9_de_Julio_Administrac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5188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Parque_9_de_Julio_Tucu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9064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Tucuman Argentina.-9 de Julio.-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7388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Tucuman Argentina.-9 de julio.-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5123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Tucuman, Argentina.-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3508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Tucuman, Argentina.-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0440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1 Imagen" descr="Tucuman, Argentina.-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90831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Tabebuias en flor.-Tucuman .-Argent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1720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Tabebuias en flor Tucuman Artgenti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2041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TotalTime>
  <Words>1201</Words>
  <Application>Microsoft Office PowerPoint</Application>
  <PresentationFormat>Presentación en pantalla (4:3)</PresentationFormat>
  <Paragraphs>210</Paragraphs>
  <Slides>102</Slides>
  <Notes>90</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102</vt:i4>
      </vt:variant>
    </vt:vector>
  </HeadingPairs>
  <TitlesOfParts>
    <vt:vector size="109" baseType="lpstr">
      <vt:lpstr>Arial</vt:lpstr>
      <vt:lpstr>Calibri</vt:lpstr>
      <vt:lpstr>Century Schoolbook</vt:lpstr>
      <vt:lpstr>Perpetua</vt:lpstr>
      <vt:lpstr>Wingdings</vt:lpstr>
      <vt:lpstr>Wingdings 2</vt:lpstr>
      <vt:lpstr>Default Theme</vt:lpstr>
      <vt:lpstr>AMERICA.-LA VUELTA AL MUNDO EN 385JARDINES.-ARGENTINA.-Parque 9 de Julio en Tucuman</vt:lpstr>
      <vt:lpstr>Parque 9 de Julio.-Tucuman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AMERICA.-LA VUELTA AL MUNDO EN 385 JARDINES.-</dc:title>
  <dc:creator>Josep</dc:creator>
  <cp:lastModifiedBy>Usuario</cp:lastModifiedBy>
  <cp:revision>6</cp:revision>
  <dcterms:created xsi:type="dcterms:W3CDTF">2013-09-14T14:10:00Z</dcterms:created>
  <dcterms:modified xsi:type="dcterms:W3CDTF">2018-02-25T16:37:48Z</dcterms:modified>
</cp:coreProperties>
</file>