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6"/>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17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7E6338-86EB-4BFC-877C-89A5ACC480FA}" type="datetimeFigureOut">
              <a:rPr lang="es-ES" smtClean="0"/>
              <a:t>11/04/2016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A69BF-14B2-45EA-812E-09D036F52E58}" type="slidenum">
              <a:rPr lang="es-ES" smtClean="0"/>
              <a:t>‹Nº›</a:t>
            </a:fld>
            <a:endParaRPr lang="es-ES"/>
          </a:p>
        </p:txBody>
      </p:sp>
    </p:spTree>
    <p:extLst>
      <p:ext uri="{BB962C8B-B14F-4D97-AF65-F5344CB8AC3E}">
        <p14:creationId xmlns:p14="http://schemas.microsoft.com/office/powerpoint/2010/main" val="1256474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4</a:t>
            </a:fld>
            <a:endParaRPr lang="es-ES">
              <a:solidFill>
                <a:prstClr val="black"/>
              </a:solidFill>
            </a:endParaRPr>
          </a:p>
        </p:txBody>
      </p:sp>
    </p:spTree>
    <p:extLst>
      <p:ext uri="{BB962C8B-B14F-4D97-AF65-F5344CB8AC3E}">
        <p14:creationId xmlns:p14="http://schemas.microsoft.com/office/powerpoint/2010/main" val="635599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5</a:t>
            </a:fld>
            <a:endParaRPr lang="es-ES">
              <a:solidFill>
                <a:prstClr val="black"/>
              </a:solidFill>
            </a:endParaRPr>
          </a:p>
        </p:txBody>
      </p:sp>
    </p:spTree>
    <p:extLst>
      <p:ext uri="{BB962C8B-B14F-4D97-AF65-F5344CB8AC3E}">
        <p14:creationId xmlns:p14="http://schemas.microsoft.com/office/powerpoint/2010/main" val="3808544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6</a:t>
            </a:fld>
            <a:endParaRPr lang="es-ES">
              <a:solidFill>
                <a:prstClr val="black"/>
              </a:solidFill>
            </a:endParaRPr>
          </a:p>
        </p:txBody>
      </p:sp>
    </p:spTree>
    <p:extLst>
      <p:ext uri="{BB962C8B-B14F-4D97-AF65-F5344CB8AC3E}">
        <p14:creationId xmlns:p14="http://schemas.microsoft.com/office/powerpoint/2010/main" val="2896825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7</a:t>
            </a:fld>
            <a:endParaRPr lang="es-ES">
              <a:solidFill>
                <a:prstClr val="black"/>
              </a:solidFill>
            </a:endParaRPr>
          </a:p>
        </p:txBody>
      </p:sp>
    </p:spTree>
    <p:extLst>
      <p:ext uri="{BB962C8B-B14F-4D97-AF65-F5344CB8AC3E}">
        <p14:creationId xmlns:p14="http://schemas.microsoft.com/office/powerpoint/2010/main" val="1994360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8</a:t>
            </a:fld>
            <a:endParaRPr lang="es-ES">
              <a:solidFill>
                <a:prstClr val="black"/>
              </a:solidFill>
            </a:endParaRPr>
          </a:p>
        </p:txBody>
      </p:sp>
    </p:spTree>
    <p:extLst>
      <p:ext uri="{BB962C8B-B14F-4D97-AF65-F5344CB8AC3E}">
        <p14:creationId xmlns:p14="http://schemas.microsoft.com/office/powerpoint/2010/main" val="2858045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9</a:t>
            </a:fld>
            <a:endParaRPr lang="es-ES">
              <a:solidFill>
                <a:prstClr val="black"/>
              </a:solidFill>
            </a:endParaRPr>
          </a:p>
        </p:txBody>
      </p:sp>
    </p:spTree>
    <p:extLst>
      <p:ext uri="{BB962C8B-B14F-4D97-AF65-F5344CB8AC3E}">
        <p14:creationId xmlns:p14="http://schemas.microsoft.com/office/powerpoint/2010/main" val="1385496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10</a:t>
            </a:fld>
            <a:endParaRPr lang="es-ES">
              <a:solidFill>
                <a:prstClr val="black"/>
              </a:solidFill>
            </a:endParaRPr>
          </a:p>
        </p:txBody>
      </p:sp>
    </p:spTree>
    <p:extLst>
      <p:ext uri="{BB962C8B-B14F-4D97-AF65-F5344CB8AC3E}">
        <p14:creationId xmlns:p14="http://schemas.microsoft.com/office/powerpoint/2010/main" val="1141454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11</a:t>
            </a:fld>
            <a:endParaRPr lang="es-ES">
              <a:solidFill>
                <a:prstClr val="black"/>
              </a:solidFill>
            </a:endParaRPr>
          </a:p>
        </p:txBody>
      </p:sp>
    </p:spTree>
    <p:extLst>
      <p:ext uri="{BB962C8B-B14F-4D97-AF65-F5344CB8AC3E}">
        <p14:creationId xmlns:p14="http://schemas.microsoft.com/office/powerpoint/2010/main" val="2017992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12</a:t>
            </a:fld>
            <a:endParaRPr lang="es-ES">
              <a:solidFill>
                <a:prstClr val="black"/>
              </a:solidFill>
            </a:endParaRPr>
          </a:p>
        </p:txBody>
      </p:sp>
    </p:spTree>
    <p:extLst>
      <p:ext uri="{BB962C8B-B14F-4D97-AF65-F5344CB8AC3E}">
        <p14:creationId xmlns:p14="http://schemas.microsoft.com/office/powerpoint/2010/main" val="3580228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13</a:t>
            </a:fld>
            <a:endParaRPr lang="es-ES">
              <a:solidFill>
                <a:prstClr val="black"/>
              </a:solidFill>
            </a:endParaRPr>
          </a:p>
        </p:txBody>
      </p:sp>
    </p:spTree>
    <p:extLst>
      <p:ext uri="{BB962C8B-B14F-4D97-AF65-F5344CB8AC3E}">
        <p14:creationId xmlns:p14="http://schemas.microsoft.com/office/powerpoint/2010/main" val="4108920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Club Social Campestre.-</a:t>
            </a:r>
            <a:r>
              <a:rPr lang="es-ES" dirty="0" err="1" smtClean="0"/>
              <a:t>Medellin</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14</a:t>
            </a:fld>
            <a:endParaRPr lang="es-ES">
              <a:solidFill>
                <a:prstClr val="black"/>
              </a:solidFill>
            </a:endParaRPr>
          </a:p>
        </p:txBody>
      </p:sp>
    </p:spTree>
    <p:extLst>
      <p:ext uri="{BB962C8B-B14F-4D97-AF65-F5344CB8AC3E}">
        <p14:creationId xmlns:p14="http://schemas.microsoft.com/office/powerpoint/2010/main" val="2480270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a:t>
            </a:r>
            <a:r>
              <a:rPr lang="es-ES" dirty="0" err="1" smtClean="0"/>
              <a:t>Bolivar</a:t>
            </a:r>
            <a:r>
              <a:rPr lang="es-ES" dirty="0" smtClean="0"/>
              <a:t>.-</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18</a:t>
            </a:fld>
            <a:endParaRPr lang="es-ES">
              <a:solidFill>
                <a:prstClr val="black"/>
              </a:solidFill>
            </a:endParaRPr>
          </a:p>
        </p:txBody>
      </p:sp>
    </p:spTree>
    <p:extLst>
      <p:ext uri="{BB962C8B-B14F-4D97-AF65-F5344CB8AC3E}">
        <p14:creationId xmlns:p14="http://schemas.microsoft.com/office/powerpoint/2010/main" val="2702156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a:t>
            </a:r>
            <a:r>
              <a:rPr lang="es-ES" dirty="0" err="1" smtClean="0"/>
              <a:t>Bolivar</a:t>
            </a:r>
            <a:r>
              <a:rPr lang="es-ES" dirty="0" smtClean="0"/>
              <a:t>.-</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19</a:t>
            </a:fld>
            <a:endParaRPr lang="es-ES">
              <a:solidFill>
                <a:prstClr val="black"/>
              </a:solidFill>
            </a:endParaRPr>
          </a:p>
        </p:txBody>
      </p:sp>
    </p:spTree>
    <p:extLst>
      <p:ext uri="{BB962C8B-B14F-4D97-AF65-F5344CB8AC3E}">
        <p14:creationId xmlns:p14="http://schemas.microsoft.com/office/powerpoint/2010/main" val="2390315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a:t>
            </a:r>
            <a:r>
              <a:rPr lang="es-ES" dirty="0" err="1" smtClean="0"/>
              <a:t>Bolivar</a:t>
            </a:r>
            <a:r>
              <a:rPr lang="es-ES" dirty="0" smtClean="0"/>
              <a:t>.-</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20</a:t>
            </a:fld>
            <a:endParaRPr lang="es-ES">
              <a:solidFill>
                <a:prstClr val="black"/>
              </a:solidFill>
            </a:endParaRPr>
          </a:p>
        </p:txBody>
      </p:sp>
    </p:spTree>
    <p:extLst>
      <p:ext uri="{BB962C8B-B14F-4D97-AF65-F5344CB8AC3E}">
        <p14:creationId xmlns:p14="http://schemas.microsoft.com/office/powerpoint/2010/main" val="3919637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a:t>
            </a:r>
            <a:r>
              <a:rPr lang="es-ES" dirty="0" err="1" smtClean="0"/>
              <a:t>Bolivar</a:t>
            </a:r>
            <a:r>
              <a:rPr lang="es-ES" dirty="0" smtClean="0"/>
              <a:t>.-</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22</a:t>
            </a:fld>
            <a:endParaRPr lang="es-ES">
              <a:solidFill>
                <a:prstClr val="black"/>
              </a:solidFill>
            </a:endParaRPr>
          </a:p>
        </p:txBody>
      </p:sp>
    </p:spTree>
    <p:extLst>
      <p:ext uri="{BB962C8B-B14F-4D97-AF65-F5344CB8AC3E}">
        <p14:creationId xmlns:p14="http://schemas.microsoft.com/office/powerpoint/2010/main" val="911481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Deseos.-</a:t>
            </a:r>
            <a:r>
              <a:rPr lang="es-ES" dirty="0" err="1" smtClean="0"/>
              <a:t>Medellin</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25</a:t>
            </a:fld>
            <a:endParaRPr lang="es-ES">
              <a:solidFill>
                <a:prstClr val="black"/>
              </a:solidFill>
            </a:endParaRPr>
          </a:p>
        </p:txBody>
      </p:sp>
    </p:spTree>
    <p:extLst>
      <p:ext uri="{BB962C8B-B14F-4D97-AF65-F5344CB8AC3E}">
        <p14:creationId xmlns:p14="http://schemas.microsoft.com/office/powerpoint/2010/main" val="2143746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Deseos.-</a:t>
            </a:r>
            <a:r>
              <a:rPr lang="es-ES" dirty="0" err="1" smtClean="0"/>
              <a:t>Medellin</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26</a:t>
            </a:fld>
            <a:endParaRPr lang="es-ES">
              <a:solidFill>
                <a:prstClr val="black"/>
              </a:solidFill>
            </a:endParaRPr>
          </a:p>
        </p:txBody>
      </p:sp>
    </p:spTree>
    <p:extLst>
      <p:ext uri="{BB962C8B-B14F-4D97-AF65-F5344CB8AC3E}">
        <p14:creationId xmlns:p14="http://schemas.microsoft.com/office/powerpoint/2010/main" val="1493657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27</a:t>
            </a:fld>
            <a:endParaRPr lang="es-ES">
              <a:solidFill>
                <a:prstClr val="black"/>
              </a:solidFill>
            </a:endParaRPr>
          </a:p>
        </p:txBody>
      </p:sp>
    </p:spTree>
    <p:extLst>
      <p:ext uri="{BB962C8B-B14F-4D97-AF65-F5344CB8AC3E}">
        <p14:creationId xmlns:p14="http://schemas.microsoft.com/office/powerpoint/2010/main" val="169683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28</a:t>
            </a:fld>
            <a:endParaRPr lang="es-ES">
              <a:solidFill>
                <a:prstClr val="black"/>
              </a:solidFill>
            </a:endParaRPr>
          </a:p>
        </p:txBody>
      </p:sp>
    </p:spTree>
    <p:extLst>
      <p:ext uri="{BB962C8B-B14F-4D97-AF65-F5344CB8AC3E}">
        <p14:creationId xmlns:p14="http://schemas.microsoft.com/office/powerpoint/2010/main" val="2066651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29</a:t>
            </a:fld>
            <a:endParaRPr lang="es-ES">
              <a:solidFill>
                <a:prstClr val="black"/>
              </a:solidFill>
            </a:endParaRPr>
          </a:p>
        </p:txBody>
      </p:sp>
    </p:spTree>
    <p:extLst>
      <p:ext uri="{BB962C8B-B14F-4D97-AF65-F5344CB8AC3E}">
        <p14:creationId xmlns:p14="http://schemas.microsoft.com/office/powerpoint/2010/main" val="768037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30</a:t>
            </a:fld>
            <a:endParaRPr lang="es-ES">
              <a:solidFill>
                <a:prstClr val="black"/>
              </a:solidFill>
            </a:endParaRPr>
          </a:p>
        </p:txBody>
      </p:sp>
    </p:spTree>
    <p:extLst>
      <p:ext uri="{BB962C8B-B14F-4D97-AF65-F5344CB8AC3E}">
        <p14:creationId xmlns:p14="http://schemas.microsoft.com/office/powerpoint/2010/main" val="1689453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31</a:t>
            </a:fld>
            <a:endParaRPr lang="es-ES">
              <a:solidFill>
                <a:prstClr val="black"/>
              </a:solidFill>
            </a:endParaRPr>
          </a:p>
        </p:txBody>
      </p:sp>
    </p:spTree>
    <p:extLst>
      <p:ext uri="{BB962C8B-B14F-4D97-AF65-F5344CB8AC3E}">
        <p14:creationId xmlns:p14="http://schemas.microsoft.com/office/powerpoint/2010/main" val="145922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de los Deseo.-</a:t>
            </a:r>
            <a:r>
              <a:rPr lang="es-ES" dirty="0" err="1" smtClean="0"/>
              <a:t>Medellin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32</a:t>
            </a:fld>
            <a:endParaRPr lang="es-ES">
              <a:solidFill>
                <a:prstClr val="black"/>
              </a:solidFill>
            </a:endParaRPr>
          </a:p>
        </p:txBody>
      </p:sp>
    </p:spTree>
    <p:extLst>
      <p:ext uri="{BB962C8B-B14F-4D97-AF65-F5344CB8AC3E}">
        <p14:creationId xmlns:p14="http://schemas.microsoft.com/office/powerpoint/2010/main" val="2213534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FA4ED0C-6292-4445-9805-18BFB59A9929}" type="slidenum">
              <a:rPr lang="es-ES" smtClean="0">
                <a:solidFill>
                  <a:prstClr val="black"/>
                </a:solidFill>
              </a:rPr>
              <a:pPr/>
              <a:t>33</a:t>
            </a:fld>
            <a:endParaRPr lang="es-ES">
              <a:solidFill>
                <a:prstClr val="black"/>
              </a:solidFill>
            </a:endParaRPr>
          </a:p>
        </p:txBody>
      </p:sp>
    </p:spTree>
    <p:extLst>
      <p:ext uri="{BB962C8B-B14F-4D97-AF65-F5344CB8AC3E}">
        <p14:creationId xmlns:p14="http://schemas.microsoft.com/office/powerpoint/2010/main" val="903221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4/11/2016</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42185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4/11/2016</a:t>
            </a:fld>
            <a:endParaRPr lang="en-US">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10" name="9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1324119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4/11/2016</a:t>
            </a:fld>
            <a:endParaRPr lang="en-US">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893869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4/11/2016</a:t>
            </a:fld>
            <a:endParaRPr lang="en-US">
              <a:solidFill>
                <a:srgbClr val="FFF39D"/>
              </a:solidFill>
            </a:endParaRPr>
          </a:p>
        </p:txBody>
      </p:sp>
      <p:sp>
        <p:nvSpPr>
          <p:cNvPr id="6" name="5 Marcador de pie de página"/>
          <p:cNvSpPr>
            <a:spLocks noGrp="1"/>
          </p:cNvSpPr>
          <p:nvPr>
            <p:ph type="ftr" sz="quarter" idx="11"/>
          </p:nvPr>
        </p:nvSpPr>
        <p:spPr/>
        <p:txBody>
          <a:bodyPr/>
          <a:lstStyle/>
          <a:p>
            <a:endParaRPr lang="en-US">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3242600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4/11/2016</a:t>
            </a:fld>
            <a:endParaRPr lang="en-US">
              <a:solidFill>
                <a:srgbClr val="FFF39D"/>
              </a:solidFill>
            </a:endParaRPr>
          </a:p>
        </p:txBody>
      </p:sp>
      <p:sp>
        <p:nvSpPr>
          <p:cNvPr id="8" name="7 Marcador de pie de página"/>
          <p:cNvSpPr>
            <a:spLocks noGrp="1"/>
          </p:cNvSpPr>
          <p:nvPr>
            <p:ph type="ftr" sz="quarter" idx="11"/>
          </p:nvPr>
        </p:nvSpPr>
        <p:spPr/>
        <p:txBody>
          <a:bodyPr/>
          <a:lstStyle/>
          <a:p>
            <a:endParaRPr lang="en-US">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extLst>
      <p:ext uri="{BB962C8B-B14F-4D97-AF65-F5344CB8AC3E}">
        <p14:creationId xmlns:p14="http://schemas.microsoft.com/office/powerpoint/2010/main" val="3293674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4/11/2016</a:t>
            </a:fld>
            <a:endParaRPr lang="en-US">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8" name="7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281989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4/11/2016</a:t>
            </a:fld>
            <a:endParaRPr lang="en-US">
              <a:solidFill>
                <a:srgbClr val="FFF39D"/>
              </a:solidFill>
            </a:endParaRPr>
          </a:p>
        </p:txBody>
      </p:sp>
      <p:sp>
        <p:nvSpPr>
          <p:cNvPr id="3" name="2 Marcador de pie de página"/>
          <p:cNvSpPr>
            <a:spLocks noGrp="1"/>
          </p:cNvSpPr>
          <p:nvPr>
            <p:ph type="ftr" sz="quarter" idx="11"/>
          </p:nvPr>
        </p:nvSpPr>
        <p:spPr/>
        <p:txBody>
          <a:bodyPr/>
          <a:lstStyle/>
          <a:p>
            <a:endParaRPr lang="en-US">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296517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4/11/2016</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23" name="22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3117203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4/11/2016</a:t>
            </a:fld>
            <a:endParaRPr lang="en-US">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21" name="20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104791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4/11/2016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460592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4/11/2016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863723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4/11/2016</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193520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052736"/>
            <a:ext cx="6172200" cy="3096344"/>
          </a:xfrm>
        </p:spPr>
        <p:txBody>
          <a:bodyPr>
            <a:normAutofit fontScale="90000"/>
          </a:bodyPr>
          <a:lstStyle/>
          <a:p>
            <a:r>
              <a:rPr lang="es-ES" sz="3600" dirty="0"/>
              <a:t>AMERICA.-LA VUELTA AL MUNDO EN 385 JARDINES</a:t>
            </a:r>
            <a:r>
              <a:rPr lang="es-ES" sz="3600" dirty="0" smtClean="0"/>
              <a:t>.-</a:t>
            </a:r>
            <a:r>
              <a:rPr lang="es-ES" sz="3600" dirty="0" smtClean="0"/>
              <a:t>COLOMBIA</a:t>
            </a:r>
            <a:r>
              <a:rPr lang="es-ES" dirty="0"/>
              <a:t>.-Club Social </a:t>
            </a:r>
            <a:r>
              <a:rPr lang="es-ES" dirty="0" smtClean="0"/>
              <a:t>Campestre .-</a:t>
            </a:r>
            <a:r>
              <a:rPr lang="es-ES" dirty="0" err="1" smtClean="0"/>
              <a:t>Medellin</a:t>
            </a:r>
            <a:r>
              <a:rPr lang="es-ES" dirty="0"/>
              <a:t>.-Parque de </a:t>
            </a:r>
            <a:r>
              <a:rPr lang="es-ES" dirty="0" err="1"/>
              <a:t>Bolivar</a:t>
            </a:r>
            <a:r>
              <a:rPr lang="es-ES" dirty="0"/>
              <a:t>.-</a:t>
            </a:r>
            <a:r>
              <a:rPr lang="es-ES" dirty="0" err="1"/>
              <a:t>Medellin</a:t>
            </a:r>
            <a:r>
              <a:rPr lang="es-ES" dirty="0"/>
              <a:t>.-Parque de los </a:t>
            </a:r>
            <a:r>
              <a:rPr lang="es-ES" dirty="0" smtClean="0"/>
              <a:t>deseos.-</a:t>
            </a:r>
            <a:r>
              <a:rPr lang="es-ES" dirty="0"/>
              <a:t/>
            </a:r>
            <a:br>
              <a:rPr lang="es-ES" dirty="0"/>
            </a:br>
            <a:endParaRPr lang="es-ES" dirty="0"/>
          </a:p>
        </p:txBody>
      </p:sp>
      <p:sp>
        <p:nvSpPr>
          <p:cNvPr id="3" name="2 Subtítulo"/>
          <p:cNvSpPr>
            <a:spLocks noGrp="1"/>
          </p:cNvSpPr>
          <p:nvPr>
            <p:ph type="subTitle" idx="1"/>
          </p:nvPr>
        </p:nvSpPr>
        <p:spPr>
          <a:xfrm>
            <a:off x="2483768" y="4653136"/>
            <a:ext cx="4320480" cy="1371600"/>
          </a:xfrm>
        </p:spPr>
        <p:txBody>
          <a:bodyPr>
            <a:normAutofit fontScale="85000" lnSpcReduction="20000"/>
          </a:bodyPr>
          <a:lstStyle/>
          <a:p>
            <a:r>
              <a:rPr lang="es-ES" dirty="0"/>
              <a:t>Selección de textos y </a:t>
            </a:r>
            <a:r>
              <a:rPr lang="es-ES" dirty="0" err="1"/>
              <a:t>fotografias</a:t>
            </a:r>
            <a:r>
              <a:rPr lang="es-ES" dirty="0"/>
              <a:t> por</a:t>
            </a:r>
          </a:p>
          <a:p>
            <a:r>
              <a:rPr lang="es-ES" sz="2800" dirty="0"/>
              <a:t>JOSE ELIAS </a:t>
            </a:r>
            <a:r>
              <a:rPr lang="es-ES" sz="2800" dirty="0" smtClean="0"/>
              <a:t>BONELLS</a:t>
            </a:r>
          </a:p>
          <a:p>
            <a:r>
              <a:rPr lang="es-ES" sz="2800" dirty="0"/>
              <a:t>05 Impromptus D935, op.142 - No.1 i f-</a:t>
            </a:r>
            <a:r>
              <a:rPr lang="es-ES" sz="2800" dirty="0" err="1"/>
              <a:t>moll</a:t>
            </a:r>
            <a:endParaRPr lang="es-ES" sz="2800" dirty="0" smtClean="0"/>
          </a:p>
        </p:txBody>
      </p:sp>
      <p:pic>
        <p:nvPicPr>
          <p:cNvPr id="4" name="05 Impromptus D935, op.142 - No.1 i f-moll.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68344" y="5085184"/>
            <a:ext cx="609600" cy="609600"/>
          </a:xfrm>
          <a:prstGeom prst="rect">
            <a:avLst/>
          </a:prstGeom>
        </p:spPr>
      </p:pic>
    </p:spTree>
    <p:extLst>
      <p:ext uri="{BB962C8B-B14F-4D97-AF65-F5344CB8AC3E}">
        <p14:creationId xmlns:p14="http://schemas.microsoft.com/office/powerpoint/2010/main" val="51353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21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Club Social Campestre.-</a:t>
            </a:r>
            <a:r>
              <a:rPr lang="es-ES" dirty="0" err="1"/>
              <a:t>Medellin</a:t>
            </a:r>
            <a:endParaRPr lang="es-ES" dirty="0"/>
          </a:p>
        </p:txBody>
      </p:sp>
      <p:sp>
        <p:nvSpPr>
          <p:cNvPr id="3" name="2 Marcador de contenido"/>
          <p:cNvSpPr>
            <a:spLocks noGrp="1"/>
          </p:cNvSpPr>
          <p:nvPr>
            <p:ph sz="quarter" idx="1"/>
          </p:nvPr>
        </p:nvSpPr>
        <p:spPr/>
        <p:txBody>
          <a:bodyPr/>
          <a:lstStyle/>
          <a:p>
            <a:r>
              <a:rPr lang="es-ES" dirty="0"/>
              <a:t>En septiembre de 1924 se fundó en lo que fuera la finca del señor Alejandro Villa Latorre en el sector de El Poblado-Medellín, un Club para la práctica de nuevos deportes en la sociedad de Medellín, tarea abanderada por un joven llamado Germán Olano. 60 socios iniciaron lo que se constituyó en poco tiempo como uno de los mejores Clubes sociales del país</a:t>
            </a:r>
            <a:r>
              <a:rPr lang="es-ES" dirty="0" smtClean="0"/>
              <a:t>.</a:t>
            </a:r>
            <a:endParaRPr lang="es-ES" dirty="0"/>
          </a:p>
          <a:p>
            <a:r>
              <a:rPr lang="es-ES" dirty="0"/>
              <a:t>Actualmente el Club Campestre es uno de los complejos deportivos más completos y modernos del país.</a:t>
            </a:r>
          </a:p>
          <a:p>
            <a:endParaRPr lang="es-ES" dirty="0"/>
          </a:p>
          <a:p>
            <a:endParaRPr lang="es-ES" dirty="0"/>
          </a:p>
        </p:txBody>
      </p:sp>
    </p:spTree>
    <p:extLst>
      <p:ext uri="{BB962C8B-B14F-4D97-AF65-F5344CB8AC3E}">
        <p14:creationId xmlns:p14="http://schemas.microsoft.com/office/powerpoint/2010/main" val="2765223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La Sede </a:t>
            </a:r>
            <a:r>
              <a:rPr lang="es-ES" dirty="0" err="1"/>
              <a:t>Llanogrande</a:t>
            </a:r>
            <a:r>
              <a:rPr lang="es-ES" dirty="0"/>
              <a:t> ubicada en el municipio de </a:t>
            </a:r>
            <a:r>
              <a:rPr lang="es-ES" dirty="0" err="1"/>
              <a:t>Rionegro</a:t>
            </a:r>
            <a:r>
              <a:rPr lang="es-ES" dirty="0"/>
              <a:t> a 40 minutos de Medellín, en una zona agrícola y de fincas de recreo que en los últimos 10 años ha alcanzado un rápido desarrollo, goza de extensos campos y de completos escenarios deportivos que han sido en varias ocasiones sede de eventos nacionales e internacionales.</a:t>
            </a:r>
          </a:p>
        </p:txBody>
      </p:sp>
    </p:spTree>
    <p:extLst>
      <p:ext uri="{BB962C8B-B14F-4D97-AF65-F5344CB8AC3E}">
        <p14:creationId xmlns:p14="http://schemas.microsoft.com/office/powerpoint/2010/main" val="1383297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204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752528"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3429000"/>
            <a:ext cx="4499992"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520" y="3429000"/>
            <a:ext cx="4752528" cy="3429000"/>
          </a:xfrm>
          <a:prstGeom prst="rect">
            <a:avLst/>
          </a:prstGeom>
        </p:spPr>
      </p:pic>
    </p:spTree>
    <p:extLst>
      <p:ext uri="{BB962C8B-B14F-4D97-AF65-F5344CB8AC3E}">
        <p14:creationId xmlns:p14="http://schemas.microsoft.com/office/powerpoint/2010/main" val="132701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45024"/>
            <a:ext cx="4644008" cy="321297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3645024"/>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645024"/>
            <a:ext cx="4499992" cy="3312368"/>
          </a:xfrm>
          <a:prstGeom prst="rect">
            <a:avLst/>
          </a:prstGeom>
        </p:spPr>
      </p:pic>
    </p:spTree>
    <p:extLst>
      <p:ext uri="{BB962C8B-B14F-4D97-AF65-F5344CB8AC3E}">
        <p14:creationId xmlns:p14="http://schemas.microsoft.com/office/powerpoint/2010/main" val="2765539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52906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40005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0"/>
            <a:ext cx="4211960" cy="4000500"/>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17032"/>
            <a:ext cx="4932040" cy="3140968"/>
          </a:xfrm>
          <a:prstGeom prst="rect">
            <a:avLst/>
          </a:prstGeom>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3717032"/>
            <a:ext cx="4211960" cy="3289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755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2838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672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20634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16016" cy="33569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0"/>
            <a:ext cx="4427984"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356992"/>
            <a:ext cx="4572000" cy="3501008"/>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356992"/>
            <a:ext cx="4572000" cy="3501008"/>
          </a:xfrm>
          <a:prstGeom prst="rect">
            <a:avLst/>
          </a:prstGeom>
        </p:spPr>
      </p:pic>
    </p:spTree>
    <p:extLst>
      <p:ext uri="{BB962C8B-B14F-4D97-AF65-F5344CB8AC3E}">
        <p14:creationId xmlns:p14="http://schemas.microsoft.com/office/powerpoint/2010/main" val="3089401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52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5556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032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a:t>
            </a:r>
            <a:r>
              <a:rPr lang="es-ES" dirty="0" err="1"/>
              <a:t>Bolivar</a:t>
            </a:r>
            <a:r>
              <a:rPr lang="es-ES" dirty="0"/>
              <a:t>.-</a:t>
            </a:r>
            <a:r>
              <a:rPr lang="es-ES" dirty="0" err="1"/>
              <a:t>Medellin</a:t>
            </a:r>
            <a:r>
              <a:rPr lang="es-ES" dirty="0"/>
              <a:t>.</a:t>
            </a:r>
            <a:br>
              <a:rPr lang="es-ES" dirty="0"/>
            </a:br>
            <a:endParaRPr lang="es-ES" dirty="0"/>
          </a:p>
        </p:txBody>
      </p:sp>
      <p:sp>
        <p:nvSpPr>
          <p:cNvPr id="3" name="2 Marcador de contenido"/>
          <p:cNvSpPr>
            <a:spLocks noGrp="1"/>
          </p:cNvSpPr>
          <p:nvPr>
            <p:ph sz="quarter" idx="1"/>
          </p:nvPr>
        </p:nvSpPr>
        <p:spPr/>
        <p:txBody>
          <a:bodyPr/>
          <a:lstStyle/>
          <a:p>
            <a:r>
              <a:rPr lang="es-ES" dirty="0"/>
              <a:t>El Parque de Bolívar, o simplemente Parque Bolívar como se conoce popularmente, es un parque urbano ubicado en plena zona céntrica de la ciudad colombiana de Medellín (Antioquia). </a:t>
            </a:r>
            <a:endParaRPr lang="es-ES" dirty="0" smtClean="0"/>
          </a:p>
          <a:p>
            <a:r>
              <a:rPr lang="es-ES" dirty="0" smtClean="0"/>
              <a:t>Fue </a:t>
            </a:r>
            <a:r>
              <a:rPr lang="es-ES" dirty="0"/>
              <a:t>inaugurado en 1892 y denominado así en homenaje al libertador Simón Bolívar</a:t>
            </a:r>
            <a:r>
              <a:rPr lang="es-ES" dirty="0" smtClean="0"/>
              <a:t>.</a:t>
            </a:r>
          </a:p>
          <a:p>
            <a:r>
              <a:rPr lang="es-ES" dirty="0" smtClean="0"/>
              <a:t> </a:t>
            </a:r>
            <a:r>
              <a:rPr lang="es-ES" dirty="0"/>
              <a:t>En 1923 se colocó en su centro la estatua ecuestre del prócer, obra del escultor italiano Giovanni </a:t>
            </a:r>
            <a:r>
              <a:rPr lang="es-ES" dirty="0" err="1"/>
              <a:t>Anderlini</a:t>
            </a:r>
            <a:r>
              <a:rPr lang="es-ES" dirty="0"/>
              <a:t> y fundida por el también escultor italiano Eugenio </a:t>
            </a:r>
            <a:r>
              <a:rPr lang="es-ES" dirty="0" err="1"/>
              <a:t>Maccagnani</a:t>
            </a:r>
            <a:r>
              <a:rPr lang="es-ES" dirty="0"/>
              <a:t>.</a:t>
            </a:r>
          </a:p>
        </p:txBody>
      </p:sp>
    </p:spTree>
    <p:extLst>
      <p:ext uri="{BB962C8B-B14F-4D97-AF65-F5344CB8AC3E}">
        <p14:creationId xmlns:p14="http://schemas.microsoft.com/office/powerpoint/2010/main" val="3971623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tiene el tamaño de dos manzanas, con aproximadamente unos 10.395 m² de área distribuida entre zonas verdes y pavimentadas. Posee una densa y variada arborización, con numerosas especies nativas. Además, cuenta dentro de su mobiliario urbano, con bancas, fuentes de agua, esculturas y demás elementos típicos de espacios públicos similares</a:t>
            </a:r>
            <a:r>
              <a:rPr lang="es-ES" dirty="0" smtClean="0"/>
              <a:t>.</a:t>
            </a:r>
            <a:endParaRPr lang="es-ES" dirty="0"/>
          </a:p>
          <a:p>
            <a:r>
              <a:rPr lang="es-ES" dirty="0"/>
              <a:t>El parque es considerado uno de los sitios emblemáticos de la ciudad por su simbolismo histórico y cultural</a:t>
            </a:r>
            <a:r>
              <a:rPr lang="es-ES" dirty="0" smtClean="0"/>
              <a:t>.</a:t>
            </a:r>
          </a:p>
          <a:p>
            <a:r>
              <a:rPr lang="es-ES" dirty="0" smtClean="0"/>
              <a:t> </a:t>
            </a:r>
            <a:r>
              <a:rPr lang="es-ES" dirty="0"/>
              <a:t>A su alrededor se localizan varios lugares de importancia cultural de la ciudad: en el lado norte la Catedral Metropolitana de Medellín y en el suroriental el Teatro </a:t>
            </a:r>
            <a:r>
              <a:rPr lang="es-ES" dirty="0" err="1"/>
              <a:t>Lido</a:t>
            </a:r>
            <a:r>
              <a:rPr lang="es-ES" dirty="0"/>
              <a:t>. </a:t>
            </a:r>
          </a:p>
          <a:p>
            <a:endParaRPr lang="es-ES" dirty="0"/>
          </a:p>
        </p:txBody>
      </p:sp>
    </p:spTree>
    <p:extLst>
      <p:ext uri="{BB962C8B-B14F-4D97-AF65-F5344CB8AC3E}">
        <p14:creationId xmlns:p14="http://schemas.microsoft.com/office/powerpoint/2010/main" val="476876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También pueden apreciarse algunas de las antiguas casas que en el pasado conformaron el sector residencial más lujoso del Centro. Los tres primeros domingos de cada mes, a las 11:15 a.m. la Banda Sinfónica Universidad de Antioquia ofrece su tradicional Retreta dominical o del parque, y el primer sábado de cada mes se celebra el mercado artesanal de San Alejo</a:t>
            </a:r>
            <a:r>
              <a:rPr lang="es-ES" dirty="0" smtClean="0"/>
              <a:t>.</a:t>
            </a:r>
          </a:p>
          <a:p>
            <a:endParaRPr lang="es-ES" dirty="0"/>
          </a:p>
        </p:txBody>
      </p:sp>
    </p:spTree>
    <p:extLst>
      <p:ext uri="{BB962C8B-B14F-4D97-AF65-F5344CB8AC3E}">
        <p14:creationId xmlns:p14="http://schemas.microsoft.com/office/powerpoint/2010/main" val="3532855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61048"/>
            <a:ext cx="4572000" cy="29969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86104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861048"/>
            <a:ext cx="4824536" cy="2996952"/>
          </a:xfrm>
          <a:prstGeom prst="rect">
            <a:avLst/>
          </a:prstGeom>
        </p:spPr>
      </p:pic>
    </p:spTree>
    <p:extLst>
      <p:ext uri="{BB962C8B-B14F-4D97-AF65-F5344CB8AC3E}">
        <p14:creationId xmlns:p14="http://schemas.microsoft.com/office/powerpoint/2010/main" val="1696392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3558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5469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5600"/>
          <a:stretch/>
        </p:blipFill>
        <p:spPr>
          <a:xfrm>
            <a:off x="0" y="0"/>
            <a:ext cx="9144000" cy="6858000"/>
          </a:xfrm>
          <a:prstGeom prst="rect">
            <a:avLst/>
          </a:prstGeom>
        </p:spPr>
      </p:pic>
    </p:spTree>
    <p:extLst>
      <p:ext uri="{BB962C8B-B14F-4D97-AF65-F5344CB8AC3E}">
        <p14:creationId xmlns:p14="http://schemas.microsoft.com/office/powerpoint/2010/main" val="3269364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183"/>
          <a:stretch/>
        </p:blipFill>
        <p:spPr>
          <a:xfrm>
            <a:off x="0" y="0"/>
            <a:ext cx="9144000" cy="6957392"/>
          </a:xfrm>
          <a:prstGeom prst="rect">
            <a:avLst/>
          </a:prstGeom>
        </p:spPr>
      </p:pic>
    </p:spTree>
    <p:extLst>
      <p:ext uri="{BB962C8B-B14F-4D97-AF65-F5344CB8AC3E}">
        <p14:creationId xmlns:p14="http://schemas.microsoft.com/office/powerpoint/2010/main" val="411873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Parque de los deseos</a:t>
            </a:r>
            <a:endParaRPr lang="es-ES" dirty="0"/>
          </a:p>
        </p:txBody>
      </p:sp>
      <p:sp>
        <p:nvSpPr>
          <p:cNvPr id="3" name="2 Marcador de contenido"/>
          <p:cNvSpPr>
            <a:spLocks noGrp="1"/>
          </p:cNvSpPr>
          <p:nvPr>
            <p:ph sz="quarter" idx="1"/>
          </p:nvPr>
        </p:nvSpPr>
        <p:spPr/>
        <p:txBody>
          <a:bodyPr/>
          <a:lstStyle/>
          <a:p>
            <a:r>
              <a:rPr lang="es-ES" dirty="0"/>
              <a:t>El Parque de Los Deseos es un parque urbano de la ciudad colombiana de Medellín, creado con el fin de relacionar el universo con la gente. </a:t>
            </a:r>
            <a:endParaRPr lang="es-ES" dirty="0" smtClean="0"/>
          </a:p>
          <a:p>
            <a:r>
              <a:rPr lang="es-ES" dirty="0" smtClean="0"/>
              <a:t>Dentro </a:t>
            </a:r>
            <a:r>
              <a:rPr lang="es-ES" dirty="0"/>
              <a:t>de su perímetro se ubican el Planetario y la Casa de la Música y en su vecindad se ubican la Universidad de Antioquia, el Jardín Botánico, el Parque Explora (museo interactivo), el Parque Norte (parque de atracciones) y la Estación Universidad del metro</a:t>
            </a:r>
            <a:r>
              <a:rPr lang="es-ES" dirty="0" smtClean="0"/>
              <a:t>.</a:t>
            </a:r>
          </a:p>
          <a:p>
            <a:endParaRPr lang="es-ES" dirty="0"/>
          </a:p>
        </p:txBody>
      </p:sp>
    </p:spTree>
    <p:extLst>
      <p:ext uri="{BB962C8B-B14F-4D97-AF65-F5344CB8AC3E}">
        <p14:creationId xmlns:p14="http://schemas.microsoft.com/office/powerpoint/2010/main" val="1249989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parque posee un área de 12.431 metros cuadrados, fue construido por la Fundación Empresas Públicas de Medellín con el objeto de ofrecer a los visitantes una opción para que, en medio de la lúdica, el descanso y la relajación, puedan interactuar con los elementos que permitan entender conceptos de astronomía y el impacto de estos sobre el agua, la energía y las </a:t>
            </a:r>
            <a:r>
              <a:rPr lang="es-ES" dirty="0" smtClean="0"/>
              <a:t>comunicaciones.</a:t>
            </a:r>
          </a:p>
          <a:p>
            <a:r>
              <a:rPr lang="es-ES" dirty="0"/>
              <a:t>El parque ofrece 8 atracciones lúdicas diferentes, que dan testimonio de los sueños, los deseos y los logros de la humanidad en diferentes épocas: helióstato, réplica observatorio Muisca, mundo de los vientos, esfera celeste, voces a distancia, reloj solar, eclipse y asoleamiento en Medellín. permitiendo al visitante conocer o recordar estos primitivos sistemas</a:t>
            </a:r>
          </a:p>
        </p:txBody>
      </p:sp>
    </p:spTree>
    <p:extLst>
      <p:ext uri="{BB962C8B-B14F-4D97-AF65-F5344CB8AC3E}">
        <p14:creationId xmlns:p14="http://schemas.microsoft.com/office/powerpoint/2010/main" val="943817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2998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9656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5054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6245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4140780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 y="76200"/>
            <a:ext cx="9319766" cy="6858000"/>
          </a:xfrm>
          <a:prstGeom prst="rect">
            <a:avLst/>
          </a:prstGeom>
        </p:spPr>
      </p:pic>
    </p:spTree>
    <p:extLst>
      <p:ext uri="{BB962C8B-B14F-4D97-AF65-F5344CB8AC3E}">
        <p14:creationId xmlns:p14="http://schemas.microsoft.com/office/powerpoint/2010/main" val="3531077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097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6853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16688"/>
          </a:xfrm>
          <a:prstGeom prst="rect">
            <a:avLst/>
          </a:prstGeom>
        </p:spPr>
      </p:pic>
    </p:spTree>
    <p:extLst>
      <p:ext uri="{BB962C8B-B14F-4D97-AF65-F5344CB8AC3E}">
        <p14:creationId xmlns:p14="http://schemas.microsoft.com/office/powerpoint/2010/main" val="2638293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contenido"/>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22650277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17</TotalTime>
  <Words>828</Words>
  <Application>Microsoft Office PowerPoint</Application>
  <PresentationFormat>Presentación en pantalla (4:3)</PresentationFormat>
  <Paragraphs>68</Paragraphs>
  <Slides>34</Slides>
  <Notes>24</Notes>
  <HiddenSlides>0</HiddenSlides>
  <MMClips>1</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1_Default Theme</vt:lpstr>
      <vt:lpstr>AMERICA.-LA VUELTA AL MUNDO EN 385 JARDINES.-COLOMBIA.-Club Social Campestre .-Medellin.-Parque de Bolivar.-Medellin.-Parque de los deseos.- </vt:lpstr>
      <vt:lpstr>Club Social Campestre.-Medellin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Bolivar.-Medellin.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los deseos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 COLOMBIA-A</dc:title>
  <dc:creator>Josep</dc:creator>
  <cp:lastModifiedBy>Josep</cp:lastModifiedBy>
  <cp:revision>3</cp:revision>
  <dcterms:created xsi:type="dcterms:W3CDTF">2014-01-30T18:46:07Z</dcterms:created>
  <dcterms:modified xsi:type="dcterms:W3CDTF">2016-04-11T16:54:52Z</dcterms:modified>
</cp:coreProperties>
</file>