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7"/>
  </p:notesMasterIdLst>
  <p:sldIdLst>
    <p:sldId id="257" r:id="rId2"/>
    <p:sldId id="258" r:id="rId3"/>
    <p:sldId id="368" r:id="rId4"/>
    <p:sldId id="369" r:id="rId5"/>
    <p:sldId id="259" r:id="rId6"/>
    <p:sldId id="260" r:id="rId7"/>
    <p:sldId id="261" r:id="rId8"/>
    <p:sldId id="262" r:id="rId9"/>
    <p:sldId id="263" r:id="rId10"/>
    <p:sldId id="264" r:id="rId11"/>
    <p:sldId id="265"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9" r:id="rId41"/>
    <p:sldId id="370" r:id="rId42"/>
    <p:sldId id="300" r:id="rId43"/>
    <p:sldId id="301" r:id="rId44"/>
    <p:sldId id="302" r:id="rId45"/>
    <p:sldId id="303" r:id="rId46"/>
    <p:sldId id="304" r:id="rId47"/>
    <p:sldId id="305" r:id="rId48"/>
    <p:sldId id="306" r:id="rId49"/>
    <p:sldId id="307" r:id="rId50"/>
    <p:sldId id="393" r:id="rId51"/>
    <p:sldId id="394" r:id="rId52"/>
    <p:sldId id="309" r:id="rId53"/>
    <p:sldId id="308" r:id="rId54"/>
    <p:sldId id="310" r:id="rId55"/>
    <p:sldId id="311" r:id="rId56"/>
    <p:sldId id="312" r:id="rId57"/>
    <p:sldId id="313" r:id="rId58"/>
    <p:sldId id="314" r:id="rId59"/>
    <p:sldId id="315" r:id="rId60"/>
    <p:sldId id="395" r:id="rId61"/>
    <p:sldId id="316" r:id="rId62"/>
    <p:sldId id="317" r:id="rId63"/>
    <p:sldId id="318" r:id="rId64"/>
    <p:sldId id="397" r:id="rId65"/>
    <p:sldId id="398" r:id="rId66"/>
    <p:sldId id="396" r:id="rId67"/>
    <p:sldId id="319" r:id="rId68"/>
    <p:sldId id="320" r:id="rId69"/>
    <p:sldId id="371" r:id="rId70"/>
    <p:sldId id="401" r:id="rId71"/>
    <p:sldId id="372"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8" r:id="rId89"/>
    <p:sldId id="339" r:id="rId90"/>
    <p:sldId id="399" r:id="rId91"/>
    <p:sldId id="400" r:id="rId92"/>
    <p:sldId id="340" r:id="rId93"/>
    <p:sldId id="341" r:id="rId94"/>
    <p:sldId id="342" r:id="rId95"/>
    <p:sldId id="343" r:id="rId96"/>
    <p:sldId id="344" r:id="rId97"/>
    <p:sldId id="346" r:id="rId98"/>
    <p:sldId id="373" r:id="rId99"/>
    <p:sldId id="374" r:id="rId100"/>
    <p:sldId id="375" r:id="rId101"/>
    <p:sldId id="376" r:id="rId102"/>
    <p:sldId id="345" r:id="rId103"/>
    <p:sldId id="347" r:id="rId104"/>
    <p:sldId id="348" r:id="rId105"/>
    <p:sldId id="349" r:id="rId106"/>
    <p:sldId id="350" r:id="rId107"/>
    <p:sldId id="351" r:id="rId108"/>
    <p:sldId id="352" r:id="rId109"/>
    <p:sldId id="353" r:id="rId110"/>
    <p:sldId id="354" r:id="rId111"/>
    <p:sldId id="355" r:id="rId112"/>
    <p:sldId id="377" r:id="rId113"/>
    <p:sldId id="378" r:id="rId114"/>
    <p:sldId id="379" r:id="rId115"/>
    <p:sldId id="380" r:id="rId116"/>
    <p:sldId id="356" r:id="rId117"/>
    <p:sldId id="357" r:id="rId118"/>
    <p:sldId id="358" r:id="rId119"/>
    <p:sldId id="359" r:id="rId120"/>
    <p:sldId id="361" r:id="rId121"/>
    <p:sldId id="362" r:id="rId122"/>
    <p:sldId id="363" r:id="rId123"/>
    <p:sldId id="382" r:id="rId124"/>
    <p:sldId id="383" r:id="rId125"/>
    <p:sldId id="384" r:id="rId126"/>
    <p:sldId id="385" r:id="rId127"/>
    <p:sldId id="365" r:id="rId128"/>
    <p:sldId id="366" r:id="rId129"/>
    <p:sldId id="367" r:id="rId130"/>
    <p:sldId id="386" r:id="rId131"/>
    <p:sldId id="387" r:id="rId132"/>
    <p:sldId id="388" r:id="rId133"/>
    <p:sldId id="389" r:id="rId134"/>
    <p:sldId id="392" r:id="rId135"/>
    <p:sldId id="391" r:id="rId1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88CB6D-59A7-429D-B4E4-DEC36E481A48}" type="datetimeFigureOut">
              <a:rPr lang="es-ES" smtClean="0"/>
              <a:t>26/02/2018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3434ED-3122-46FD-8B96-DA08F6C47B14}" type="slidenum">
              <a:rPr lang="es-ES" smtClean="0"/>
              <a:t>‹Nº›</a:t>
            </a:fld>
            <a:endParaRPr lang="es-ES" dirty="0"/>
          </a:p>
        </p:txBody>
      </p:sp>
    </p:spTree>
    <p:extLst>
      <p:ext uri="{BB962C8B-B14F-4D97-AF65-F5344CB8AC3E}">
        <p14:creationId xmlns:p14="http://schemas.microsoft.com/office/powerpoint/2010/main" val="1716984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Explora.-Medellin.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4</a:t>
            </a:fld>
            <a:endParaRPr lang="es-ES" dirty="0"/>
          </a:p>
        </p:txBody>
      </p:sp>
    </p:spTree>
    <p:extLst>
      <p:ext uri="{BB962C8B-B14F-4D97-AF65-F5344CB8AC3E}">
        <p14:creationId xmlns:p14="http://schemas.microsoft.com/office/powerpoint/2010/main" val="4231558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Explora.-Medellin.</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5</a:t>
            </a:fld>
            <a:endParaRPr lang="es-ES" dirty="0"/>
          </a:p>
        </p:txBody>
      </p:sp>
    </p:spTree>
    <p:extLst>
      <p:ext uri="{BB962C8B-B14F-4D97-AF65-F5344CB8AC3E}">
        <p14:creationId xmlns:p14="http://schemas.microsoft.com/office/powerpoint/2010/main" val="3768565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Explora.-Medellin.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7</a:t>
            </a:fld>
            <a:endParaRPr lang="es-ES" dirty="0"/>
          </a:p>
        </p:txBody>
      </p:sp>
    </p:spTree>
    <p:extLst>
      <p:ext uri="{BB962C8B-B14F-4D97-AF65-F5344CB8AC3E}">
        <p14:creationId xmlns:p14="http://schemas.microsoft.com/office/powerpoint/2010/main" val="3695396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Explora.-Medellin.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8</a:t>
            </a:fld>
            <a:endParaRPr lang="es-ES" dirty="0"/>
          </a:p>
        </p:txBody>
      </p:sp>
    </p:spTree>
    <p:extLst>
      <p:ext uri="{BB962C8B-B14F-4D97-AF65-F5344CB8AC3E}">
        <p14:creationId xmlns:p14="http://schemas.microsoft.com/office/powerpoint/2010/main" val="3160678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Explora.-Medellin.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9</a:t>
            </a:fld>
            <a:endParaRPr lang="es-ES" dirty="0"/>
          </a:p>
        </p:txBody>
      </p:sp>
    </p:spTree>
    <p:extLst>
      <p:ext uri="{BB962C8B-B14F-4D97-AF65-F5344CB8AC3E}">
        <p14:creationId xmlns:p14="http://schemas.microsoft.com/office/powerpoint/2010/main" val="3947334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Explora.-Medellin.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10</a:t>
            </a:fld>
            <a:endParaRPr lang="es-ES" dirty="0"/>
          </a:p>
        </p:txBody>
      </p:sp>
    </p:spTree>
    <p:extLst>
      <p:ext uri="{BB962C8B-B14F-4D97-AF65-F5344CB8AC3E}">
        <p14:creationId xmlns:p14="http://schemas.microsoft.com/office/powerpoint/2010/main" val="3718595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Explora.-Medellin.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11</a:t>
            </a:fld>
            <a:endParaRPr lang="es-ES" dirty="0"/>
          </a:p>
        </p:txBody>
      </p:sp>
    </p:spTree>
    <p:extLst>
      <p:ext uri="{BB962C8B-B14F-4D97-AF65-F5344CB8AC3E}">
        <p14:creationId xmlns:p14="http://schemas.microsoft.com/office/powerpoint/2010/main" val="22963225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Explora.-Medellin.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12</a:t>
            </a:fld>
            <a:endParaRPr lang="es-ES" dirty="0"/>
          </a:p>
        </p:txBody>
      </p:sp>
    </p:spTree>
    <p:extLst>
      <p:ext uri="{BB962C8B-B14F-4D97-AF65-F5344CB8AC3E}">
        <p14:creationId xmlns:p14="http://schemas.microsoft.com/office/powerpoint/2010/main" val="3249043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Explora.-Medellin.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13</a:t>
            </a:fld>
            <a:endParaRPr lang="es-ES" dirty="0"/>
          </a:p>
        </p:txBody>
      </p:sp>
    </p:spTree>
    <p:extLst>
      <p:ext uri="{BB962C8B-B14F-4D97-AF65-F5344CB8AC3E}">
        <p14:creationId xmlns:p14="http://schemas.microsoft.com/office/powerpoint/2010/main" val="21909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Explora.-Medellin.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14</a:t>
            </a:fld>
            <a:endParaRPr lang="es-ES" dirty="0"/>
          </a:p>
        </p:txBody>
      </p:sp>
    </p:spTree>
    <p:extLst>
      <p:ext uri="{BB962C8B-B14F-4D97-AF65-F5344CB8AC3E}">
        <p14:creationId xmlns:p14="http://schemas.microsoft.com/office/powerpoint/2010/main" val="767933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Explora.-Medellin.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15</a:t>
            </a:fld>
            <a:endParaRPr lang="es-ES" dirty="0"/>
          </a:p>
        </p:txBody>
      </p:sp>
    </p:spTree>
    <p:extLst>
      <p:ext uri="{BB962C8B-B14F-4D97-AF65-F5344CB8AC3E}">
        <p14:creationId xmlns:p14="http://schemas.microsoft.com/office/powerpoint/2010/main" val="7011342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Explora.-Medellin.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16</a:t>
            </a:fld>
            <a:endParaRPr lang="es-ES" dirty="0"/>
          </a:p>
        </p:txBody>
      </p:sp>
    </p:spTree>
    <p:extLst>
      <p:ext uri="{BB962C8B-B14F-4D97-AF65-F5344CB8AC3E}">
        <p14:creationId xmlns:p14="http://schemas.microsoft.com/office/powerpoint/2010/main" val="315171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Explora.-Medellin.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17</a:t>
            </a:fld>
            <a:endParaRPr lang="es-ES" dirty="0"/>
          </a:p>
        </p:txBody>
      </p:sp>
    </p:spTree>
    <p:extLst>
      <p:ext uri="{BB962C8B-B14F-4D97-AF65-F5344CB8AC3E}">
        <p14:creationId xmlns:p14="http://schemas.microsoft.com/office/powerpoint/2010/main" val="3455785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Explora.-Medellin.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18</a:t>
            </a:fld>
            <a:endParaRPr lang="es-ES" dirty="0"/>
          </a:p>
        </p:txBody>
      </p:sp>
    </p:spTree>
    <p:extLst>
      <p:ext uri="{BB962C8B-B14F-4D97-AF65-F5344CB8AC3E}">
        <p14:creationId xmlns:p14="http://schemas.microsoft.com/office/powerpoint/2010/main" val="3757390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Explora.-Medellin.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19</a:t>
            </a:fld>
            <a:endParaRPr lang="es-ES" dirty="0"/>
          </a:p>
        </p:txBody>
      </p:sp>
    </p:spTree>
    <p:extLst>
      <p:ext uri="{BB962C8B-B14F-4D97-AF65-F5344CB8AC3E}">
        <p14:creationId xmlns:p14="http://schemas.microsoft.com/office/powerpoint/2010/main" val="3981889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Explora.-Medellin.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20</a:t>
            </a:fld>
            <a:endParaRPr lang="es-ES" dirty="0"/>
          </a:p>
        </p:txBody>
      </p:sp>
    </p:spTree>
    <p:extLst>
      <p:ext uri="{BB962C8B-B14F-4D97-AF65-F5344CB8AC3E}">
        <p14:creationId xmlns:p14="http://schemas.microsoft.com/office/powerpoint/2010/main" val="18908359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Explora.-Medellin.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21</a:t>
            </a:fld>
            <a:endParaRPr lang="es-ES" dirty="0"/>
          </a:p>
        </p:txBody>
      </p:sp>
    </p:spTree>
    <p:extLst>
      <p:ext uri="{BB962C8B-B14F-4D97-AF65-F5344CB8AC3E}">
        <p14:creationId xmlns:p14="http://schemas.microsoft.com/office/powerpoint/2010/main" val="38368137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Explora.-Medellin.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22</a:t>
            </a:fld>
            <a:endParaRPr lang="es-ES" dirty="0"/>
          </a:p>
        </p:txBody>
      </p:sp>
    </p:spTree>
    <p:extLst>
      <p:ext uri="{BB962C8B-B14F-4D97-AF65-F5344CB8AC3E}">
        <p14:creationId xmlns:p14="http://schemas.microsoft.com/office/powerpoint/2010/main" val="12688669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Explora.-Medellin.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23</a:t>
            </a:fld>
            <a:endParaRPr lang="es-ES" dirty="0"/>
          </a:p>
        </p:txBody>
      </p:sp>
    </p:spTree>
    <p:extLst>
      <p:ext uri="{BB962C8B-B14F-4D97-AF65-F5344CB8AC3E}">
        <p14:creationId xmlns:p14="http://schemas.microsoft.com/office/powerpoint/2010/main" val="22050472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Explora.-Medellin.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24</a:t>
            </a:fld>
            <a:endParaRPr lang="es-ES" dirty="0"/>
          </a:p>
        </p:txBody>
      </p:sp>
    </p:spTree>
    <p:extLst>
      <p:ext uri="{BB962C8B-B14F-4D97-AF65-F5344CB8AC3E}">
        <p14:creationId xmlns:p14="http://schemas.microsoft.com/office/powerpoint/2010/main" val="17695270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Explora.-Medellin.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25</a:t>
            </a:fld>
            <a:endParaRPr lang="es-ES" dirty="0"/>
          </a:p>
        </p:txBody>
      </p:sp>
    </p:spTree>
    <p:extLst>
      <p:ext uri="{BB962C8B-B14F-4D97-AF65-F5344CB8AC3E}">
        <p14:creationId xmlns:p14="http://schemas.microsoft.com/office/powerpoint/2010/main" val="18969493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Explora.-Medellin.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26</a:t>
            </a:fld>
            <a:endParaRPr lang="es-ES" dirty="0"/>
          </a:p>
        </p:txBody>
      </p:sp>
    </p:spTree>
    <p:extLst>
      <p:ext uri="{BB962C8B-B14F-4D97-AF65-F5344CB8AC3E}">
        <p14:creationId xmlns:p14="http://schemas.microsoft.com/office/powerpoint/2010/main" val="6612680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Explora.-Medellin.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27</a:t>
            </a:fld>
            <a:endParaRPr lang="es-ES" dirty="0"/>
          </a:p>
        </p:txBody>
      </p:sp>
    </p:spTree>
    <p:extLst>
      <p:ext uri="{BB962C8B-B14F-4D97-AF65-F5344CB8AC3E}">
        <p14:creationId xmlns:p14="http://schemas.microsoft.com/office/powerpoint/2010/main" val="42814577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Explora.-Medellin.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28</a:t>
            </a:fld>
            <a:endParaRPr lang="es-ES" dirty="0"/>
          </a:p>
        </p:txBody>
      </p:sp>
    </p:spTree>
    <p:extLst>
      <p:ext uri="{BB962C8B-B14F-4D97-AF65-F5344CB8AC3E}">
        <p14:creationId xmlns:p14="http://schemas.microsoft.com/office/powerpoint/2010/main" val="32758013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Recreativo Comfama Rionegro </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30</a:t>
            </a:fld>
            <a:endParaRPr lang="es-ES" dirty="0"/>
          </a:p>
        </p:txBody>
      </p:sp>
    </p:spTree>
    <p:extLst>
      <p:ext uri="{BB962C8B-B14F-4D97-AF65-F5344CB8AC3E}">
        <p14:creationId xmlns:p14="http://schemas.microsoft.com/office/powerpoint/2010/main" val="30432320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Recreativo Comfama Rionegro </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31</a:t>
            </a:fld>
            <a:endParaRPr lang="es-ES" dirty="0"/>
          </a:p>
        </p:txBody>
      </p:sp>
    </p:spTree>
    <p:extLst>
      <p:ext uri="{BB962C8B-B14F-4D97-AF65-F5344CB8AC3E}">
        <p14:creationId xmlns:p14="http://schemas.microsoft.com/office/powerpoint/2010/main" val="34115462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Recreativo Comfama Rionegro </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32</a:t>
            </a:fld>
            <a:endParaRPr lang="es-ES" dirty="0"/>
          </a:p>
        </p:txBody>
      </p:sp>
    </p:spTree>
    <p:extLst>
      <p:ext uri="{BB962C8B-B14F-4D97-AF65-F5344CB8AC3E}">
        <p14:creationId xmlns:p14="http://schemas.microsoft.com/office/powerpoint/2010/main" val="12840952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Recreativo Comfama Rionegro </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33</a:t>
            </a:fld>
            <a:endParaRPr lang="es-ES" dirty="0"/>
          </a:p>
        </p:txBody>
      </p:sp>
    </p:spTree>
    <p:extLst>
      <p:ext uri="{BB962C8B-B14F-4D97-AF65-F5344CB8AC3E}">
        <p14:creationId xmlns:p14="http://schemas.microsoft.com/office/powerpoint/2010/main" val="321544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Recreativo Comfama Rionegro </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34</a:t>
            </a:fld>
            <a:endParaRPr lang="es-ES" dirty="0"/>
          </a:p>
        </p:txBody>
      </p:sp>
    </p:spTree>
    <p:extLst>
      <p:ext uri="{BB962C8B-B14F-4D97-AF65-F5344CB8AC3E}">
        <p14:creationId xmlns:p14="http://schemas.microsoft.com/office/powerpoint/2010/main" val="9175213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Recreativo Comfama Rionegro </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35</a:t>
            </a:fld>
            <a:endParaRPr lang="es-ES" dirty="0"/>
          </a:p>
        </p:txBody>
      </p:sp>
    </p:spTree>
    <p:extLst>
      <p:ext uri="{BB962C8B-B14F-4D97-AF65-F5344CB8AC3E}">
        <p14:creationId xmlns:p14="http://schemas.microsoft.com/office/powerpoint/2010/main" val="31902724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Recreativo Comfama Rionegro </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36</a:t>
            </a:fld>
            <a:endParaRPr lang="es-ES" dirty="0"/>
          </a:p>
        </p:txBody>
      </p:sp>
    </p:spTree>
    <p:extLst>
      <p:ext uri="{BB962C8B-B14F-4D97-AF65-F5344CB8AC3E}">
        <p14:creationId xmlns:p14="http://schemas.microsoft.com/office/powerpoint/2010/main" val="10252312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Recreativo Comfama Rionegro </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37</a:t>
            </a:fld>
            <a:endParaRPr lang="es-ES" dirty="0"/>
          </a:p>
        </p:txBody>
      </p:sp>
    </p:spTree>
    <p:extLst>
      <p:ext uri="{BB962C8B-B14F-4D97-AF65-F5344CB8AC3E}">
        <p14:creationId xmlns:p14="http://schemas.microsoft.com/office/powerpoint/2010/main" val="32671945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Recreativo Comfama Rionegro </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38</a:t>
            </a:fld>
            <a:endParaRPr lang="es-ES" dirty="0"/>
          </a:p>
        </p:txBody>
      </p:sp>
    </p:spTree>
    <p:extLst>
      <p:ext uri="{BB962C8B-B14F-4D97-AF65-F5344CB8AC3E}">
        <p14:creationId xmlns:p14="http://schemas.microsoft.com/office/powerpoint/2010/main" val="23681726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Recreativo Comfama Rionegro </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39</a:t>
            </a:fld>
            <a:endParaRPr lang="es-ES" dirty="0"/>
          </a:p>
        </p:txBody>
      </p:sp>
    </p:spTree>
    <p:extLst>
      <p:ext uri="{BB962C8B-B14F-4D97-AF65-F5344CB8AC3E}">
        <p14:creationId xmlns:p14="http://schemas.microsoft.com/office/powerpoint/2010/main" val="24005924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Recreativo Comfama Rionegro </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40</a:t>
            </a:fld>
            <a:endParaRPr lang="es-ES" dirty="0"/>
          </a:p>
        </p:txBody>
      </p:sp>
    </p:spTree>
    <p:extLst>
      <p:ext uri="{BB962C8B-B14F-4D97-AF65-F5344CB8AC3E}">
        <p14:creationId xmlns:p14="http://schemas.microsoft.com/office/powerpoint/2010/main" val="17672272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Recreativo Comfama Rionegro </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41</a:t>
            </a:fld>
            <a:endParaRPr lang="es-ES" dirty="0"/>
          </a:p>
        </p:txBody>
      </p:sp>
    </p:spTree>
    <p:extLst>
      <p:ext uri="{BB962C8B-B14F-4D97-AF65-F5344CB8AC3E}">
        <p14:creationId xmlns:p14="http://schemas.microsoft.com/office/powerpoint/2010/main" val="21649929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Recreativo Comfama Rionegro </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42</a:t>
            </a:fld>
            <a:endParaRPr lang="es-ES" dirty="0"/>
          </a:p>
        </p:txBody>
      </p:sp>
    </p:spTree>
    <p:extLst>
      <p:ext uri="{BB962C8B-B14F-4D97-AF65-F5344CB8AC3E}">
        <p14:creationId xmlns:p14="http://schemas.microsoft.com/office/powerpoint/2010/main" val="30791962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Recreativo Comfama Rionegro </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43</a:t>
            </a:fld>
            <a:endParaRPr lang="es-ES" dirty="0"/>
          </a:p>
        </p:txBody>
      </p:sp>
    </p:spTree>
    <p:extLst>
      <p:ext uri="{BB962C8B-B14F-4D97-AF65-F5344CB8AC3E}">
        <p14:creationId xmlns:p14="http://schemas.microsoft.com/office/powerpoint/2010/main" val="24799872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Recreativo Comfama Rionegro </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44</a:t>
            </a:fld>
            <a:endParaRPr lang="es-ES" dirty="0"/>
          </a:p>
        </p:txBody>
      </p:sp>
    </p:spTree>
    <p:extLst>
      <p:ext uri="{BB962C8B-B14F-4D97-AF65-F5344CB8AC3E}">
        <p14:creationId xmlns:p14="http://schemas.microsoft.com/office/powerpoint/2010/main" val="18757255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Recreativo Comfama Rionegro </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45</a:t>
            </a:fld>
            <a:endParaRPr lang="es-ES" dirty="0"/>
          </a:p>
        </p:txBody>
      </p:sp>
    </p:spTree>
    <p:extLst>
      <p:ext uri="{BB962C8B-B14F-4D97-AF65-F5344CB8AC3E}">
        <p14:creationId xmlns:p14="http://schemas.microsoft.com/office/powerpoint/2010/main" val="33679005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Recreativo Comfama Rionegro </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46</a:t>
            </a:fld>
            <a:endParaRPr lang="es-ES" dirty="0"/>
          </a:p>
        </p:txBody>
      </p:sp>
    </p:spTree>
    <p:extLst>
      <p:ext uri="{BB962C8B-B14F-4D97-AF65-F5344CB8AC3E}">
        <p14:creationId xmlns:p14="http://schemas.microsoft.com/office/powerpoint/2010/main" val="10615041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Recreativo Comfama Rionegro </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47</a:t>
            </a:fld>
            <a:endParaRPr lang="es-ES" dirty="0"/>
          </a:p>
        </p:txBody>
      </p:sp>
    </p:spTree>
    <p:extLst>
      <p:ext uri="{BB962C8B-B14F-4D97-AF65-F5344CB8AC3E}">
        <p14:creationId xmlns:p14="http://schemas.microsoft.com/office/powerpoint/2010/main" val="23667914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Recreativo Comfama Rionegro </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48</a:t>
            </a:fld>
            <a:endParaRPr lang="es-ES" dirty="0"/>
          </a:p>
        </p:txBody>
      </p:sp>
    </p:spTree>
    <p:extLst>
      <p:ext uri="{BB962C8B-B14F-4D97-AF65-F5344CB8AC3E}">
        <p14:creationId xmlns:p14="http://schemas.microsoft.com/office/powerpoint/2010/main" val="7489761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Seminario o de las Iguanas</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52</a:t>
            </a:fld>
            <a:endParaRPr lang="es-ES" dirty="0"/>
          </a:p>
        </p:txBody>
      </p:sp>
    </p:spTree>
    <p:extLst>
      <p:ext uri="{BB962C8B-B14F-4D97-AF65-F5344CB8AC3E}">
        <p14:creationId xmlns:p14="http://schemas.microsoft.com/office/powerpoint/2010/main" val="12391582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Seminario o de las Iguanas</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54</a:t>
            </a:fld>
            <a:endParaRPr lang="es-ES" dirty="0"/>
          </a:p>
        </p:txBody>
      </p:sp>
    </p:spTree>
    <p:extLst>
      <p:ext uri="{BB962C8B-B14F-4D97-AF65-F5344CB8AC3E}">
        <p14:creationId xmlns:p14="http://schemas.microsoft.com/office/powerpoint/2010/main" val="8978246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Seminario o de las Iguanas</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55</a:t>
            </a:fld>
            <a:endParaRPr lang="es-ES" dirty="0"/>
          </a:p>
        </p:txBody>
      </p:sp>
    </p:spTree>
    <p:extLst>
      <p:ext uri="{BB962C8B-B14F-4D97-AF65-F5344CB8AC3E}">
        <p14:creationId xmlns:p14="http://schemas.microsoft.com/office/powerpoint/2010/main" val="9349881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Seminario o de las Iguanas</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56</a:t>
            </a:fld>
            <a:endParaRPr lang="es-ES" dirty="0"/>
          </a:p>
        </p:txBody>
      </p:sp>
    </p:spTree>
    <p:extLst>
      <p:ext uri="{BB962C8B-B14F-4D97-AF65-F5344CB8AC3E}">
        <p14:creationId xmlns:p14="http://schemas.microsoft.com/office/powerpoint/2010/main" val="22160345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Seminario o de las Iguanas</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57</a:t>
            </a:fld>
            <a:endParaRPr lang="es-ES" dirty="0"/>
          </a:p>
        </p:txBody>
      </p:sp>
    </p:spTree>
    <p:extLst>
      <p:ext uri="{BB962C8B-B14F-4D97-AF65-F5344CB8AC3E}">
        <p14:creationId xmlns:p14="http://schemas.microsoft.com/office/powerpoint/2010/main" val="7275070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Seminario o de las Iguanas</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58</a:t>
            </a:fld>
            <a:endParaRPr lang="es-ES" dirty="0"/>
          </a:p>
        </p:txBody>
      </p:sp>
    </p:spTree>
    <p:extLst>
      <p:ext uri="{BB962C8B-B14F-4D97-AF65-F5344CB8AC3E}">
        <p14:creationId xmlns:p14="http://schemas.microsoft.com/office/powerpoint/2010/main" val="35728605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Seminario o de las Iguanas</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59</a:t>
            </a:fld>
            <a:endParaRPr lang="es-ES" dirty="0"/>
          </a:p>
        </p:txBody>
      </p:sp>
    </p:spTree>
    <p:extLst>
      <p:ext uri="{BB962C8B-B14F-4D97-AF65-F5344CB8AC3E}">
        <p14:creationId xmlns:p14="http://schemas.microsoft.com/office/powerpoint/2010/main" val="19094339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Seminario o de las Iguanas.-Monumento a Simón Bolívar</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60</a:t>
            </a:fld>
            <a:endParaRPr lang="es-ES" dirty="0"/>
          </a:p>
        </p:txBody>
      </p:sp>
    </p:spTree>
    <p:extLst>
      <p:ext uri="{BB962C8B-B14F-4D97-AF65-F5344CB8AC3E}">
        <p14:creationId xmlns:p14="http://schemas.microsoft.com/office/powerpoint/2010/main" val="35983161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Seminario o de las Iguanas</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62</a:t>
            </a:fld>
            <a:endParaRPr lang="es-ES" dirty="0"/>
          </a:p>
        </p:txBody>
      </p:sp>
    </p:spTree>
    <p:extLst>
      <p:ext uri="{BB962C8B-B14F-4D97-AF65-F5344CB8AC3E}">
        <p14:creationId xmlns:p14="http://schemas.microsoft.com/office/powerpoint/2010/main" val="38985851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Seminario o de las Iguanas</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63</a:t>
            </a:fld>
            <a:endParaRPr lang="es-ES" dirty="0"/>
          </a:p>
        </p:txBody>
      </p:sp>
    </p:spTree>
    <p:extLst>
      <p:ext uri="{BB962C8B-B14F-4D97-AF65-F5344CB8AC3E}">
        <p14:creationId xmlns:p14="http://schemas.microsoft.com/office/powerpoint/2010/main" val="36161845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Seminario o de las Iguanas</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64</a:t>
            </a:fld>
            <a:endParaRPr lang="es-ES" dirty="0"/>
          </a:p>
        </p:txBody>
      </p:sp>
    </p:spTree>
    <p:extLst>
      <p:ext uri="{BB962C8B-B14F-4D97-AF65-F5344CB8AC3E}">
        <p14:creationId xmlns:p14="http://schemas.microsoft.com/office/powerpoint/2010/main" val="7357397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Seminario o de las Iguanas</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65</a:t>
            </a:fld>
            <a:endParaRPr lang="es-ES" dirty="0"/>
          </a:p>
        </p:txBody>
      </p:sp>
    </p:spTree>
    <p:extLst>
      <p:ext uri="{BB962C8B-B14F-4D97-AF65-F5344CB8AC3E}">
        <p14:creationId xmlns:p14="http://schemas.microsoft.com/office/powerpoint/2010/main" val="57203825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Seminario o de las Iguanas.-Simón Bolívar</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66</a:t>
            </a:fld>
            <a:endParaRPr lang="es-ES" dirty="0"/>
          </a:p>
        </p:txBody>
      </p:sp>
    </p:spTree>
    <p:extLst>
      <p:ext uri="{BB962C8B-B14F-4D97-AF65-F5344CB8AC3E}">
        <p14:creationId xmlns:p14="http://schemas.microsoft.com/office/powerpoint/2010/main" val="26031966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Seminario o de las Iguanas</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67</a:t>
            </a:fld>
            <a:endParaRPr lang="es-ES" dirty="0"/>
          </a:p>
        </p:txBody>
      </p:sp>
    </p:spTree>
    <p:extLst>
      <p:ext uri="{BB962C8B-B14F-4D97-AF65-F5344CB8AC3E}">
        <p14:creationId xmlns:p14="http://schemas.microsoft.com/office/powerpoint/2010/main" val="204580257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Seminario o de las Iguanas</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68</a:t>
            </a:fld>
            <a:endParaRPr lang="es-ES" dirty="0"/>
          </a:p>
        </p:txBody>
      </p:sp>
    </p:spTree>
    <p:extLst>
      <p:ext uri="{BB962C8B-B14F-4D97-AF65-F5344CB8AC3E}">
        <p14:creationId xmlns:p14="http://schemas.microsoft.com/office/powerpoint/2010/main" val="2411219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Norte de Medellin</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72</a:t>
            </a:fld>
            <a:endParaRPr lang="es-ES" dirty="0"/>
          </a:p>
        </p:txBody>
      </p:sp>
    </p:spTree>
    <p:extLst>
      <p:ext uri="{BB962C8B-B14F-4D97-AF65-F5344CB8AC3E}">
        <p14:creationId xmlns:p14="http://schemas.microsoft.com/office/powerpoint/2010/main" val="19538542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Norte.-Medellin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73</a:t>
            </a:fld>
            <a:endParaRPr lang="es-ES" dirty="0"/>
          </a:p>
        </p:txBody>
      </p:sp>
    </p:spTree>
    <p:extLst>
      <p:ext uri="{BB962C8B-B14F-4D97-AF65-F5344CB8AC3E}">
        <p14:creationId xmlns:p14="http://schemas.microsoft.com/office/powerpoint/2010/main" val="327657933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Norte.-Medellin</a:t>
            </a:r>
          </a:p>
          <a:p>
            <a:r>
              <a:rPr lang="es-ES" dirty="0"/>
              <a:t> </a:t>
            </a:r>
          </a:p>
          <a:p>
            <a:endParaRPr lang="es-ES" dirty="0"/>
          </a:p>
          <a:p>
            <a:endParaRPr lang="es-ES" dirty="0"/>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74</a:t>
            </a:fld>
            <a:endParaRPr lang="es-ES" dirty="0"/>
          </a:p>
        </p:txBody>
      </p:sp>
    </p:spTree>
    <p:extLst>
      <p:ext uri="{BB962C8B-B14F-4D97-AF65-F5344CB8AC3E}">
        <p14:creationId xmlns:p14="http://schemas.microsoft.com/office/powerpoint/2010/main" val="41010546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Norte.-Medellin</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75</a:t>
            </a:fld>
            <a:endParaRPr lang="es-ES" dirty="0"/>
          </a:p>
        </p:txBody>
      </p:sp>
    </p:spTree>
    <p:extLst>
      <p:ext uri="{BB962C8B-B14F-4D97-AF65-F5344CB8AC3E}">
        <p14:creationId xmlns:p14="http://schemas.microsoft.com/office/powerpoint/2010/main" val="30668900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Norte de Medellin</a:t>
            </a:r>
          </a:p>
          <a:p>
            <a:endParaRPr lang="es-ES" dirty="0"/>
          </a:p>
          <a:p>
            <a:r>
              <a:rPr lang="es-ES" dirty="0"/>
              <a:t> </a:t>
            </a:r>
          </a:p>
          <a:p>
            <a:endParaRPr lang="es-ES" dirty="0"/>
          </a:p>
          <a:p>
            <a:r>
              <a:rPr lang="es-ES" dirty="0"/>
              <a:t> </a:t>
            </a:r>
          </a:p>
          <a:p>
            <a:endParaRPr lang="es-ES" dirty="0"/>
          </a:p>
          <a:p>
            <a:r>
              <a:rPr lang="es-ES" dirty="0"/>
              <a:t> </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76</a:t>
            </a:fld>
            <a:endParaRPr lang="es-ES" dirty="0"/>
          </a:p>
        </p:txBody>
      </p:sp>
    </p:spTree>
    <p:extLst>
      <p:ext uri="{BB962C8B-B14F-4D97-AF65-F5344CB8AC3E}">
        <p14:creationId xmlns:p14="http://schemas.microsoft.com/office/powerpoint/2010/main" val="23179942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77</a:t>
            </a:fld>
            <a:endParaRPr lang="es-ES" dirty="0"/>
          </a:p>
        </p:txBody>
      </p:sp>
    </p:spTree>
    <p:extLst>
      <p:ext uri="{BB962C8B-B14F-4D97-AF65-F5344CB8AC3E}">
        <p14:creationId xmlns:p14="http://schemas.microsoft.com/office/powerpoint/2010/main" val="335232815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 5 heridos ;Tras la investigación de la Fiscalía se pudo descartar la hipótesis de la falla eléctrica y se concretó que el aumento desmesurado en la velocidad de la máquina fue resultado de la errónea manipulación del potenciómetro, por parte de la persona encargada.</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78</a:t>
            </a:fld>
            <a:endParaRPr lang="es-ES" dirty="0"/>
          </a:p>
        </p:txBody>
      </p:sp>
    </p:spTree>
    <p:extLst>
      <p:ext uri="{BB962C8B-B14F-4D97-AF65-F5344CB8AC3E}">
        <p14:creationId xmlns:p14="http://schemas.microsoft.com/office/powerpoint/2010/main" val="120152351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80</a:t>
            </a:fld>
            <a:endParaRPr lang="es-ES" dirty="0"/>
          </a:p>
        </p:txBody>
      </p:sp>
    </p:spTree>
    <p:extLst>
      <p:ext uri="{BB962C8B-B14F-4D97-AF65-F5344CB8AC3E}">
        <p14:creationId xmlns:p14="http://schemas.microsoft.com/office/powerpoint/2010/main" val="418198297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81</a:t>
            </a:fld>
            <a:endParaRPr lang="es-ES" dirty="0"/>
          </a:p>
        </p:txBody>
      </p:sp>
    </p:spTree>
    <p:extLst>
      <p:ext uri="{BB962C8B-B14F-4D97-AF65-F5344CB8AC3E}">
        <p14:creationId xmlns:p14="http://schemas.microsoft.com/office/powerpoint/2010/main" val="7282620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83</a:t>
            </a:fld>
            <a:endParaRPr lang="es-ES" dirty="0"/>
          </a:p>
        </p:txBody>
      </p:sp>
    </p:spTree>
    <p:extLst>
      <p:ext uri="{BB962C8B-B14F-4D97-AF65-F5344CB8AC3E}">
        <p14:creationId xmlns:p14="http://schemas.microsoft.com/office/powerpoint/2010/main" val="7741832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86</a:t>
            </a:fld>
            <a:endParaRPr lang="es-ES" dirty="0"/>
          </a:p>
        </p:txBody>
      </p:sp>
    </p:spTree>
    <p:extLst>
      <p:ext uri="{BB962C8B-B14F-4D97-AF65-F5344CB8AC3E}">
        <p14:creationId xmlns:p14="http://schemas.microsoft.com/office/powerpoint/2010/main" val="310235953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87</a:t>
            </a:fld>
            <a:endParaRPr lang="es-ES" dirty="0"/>
          </a:p>
        </p:txBody>
      </p:sp>
    </p:spTree>
    <p:extLst>
      <p:ext uri="{BB962C8B-B14F-4D97-AF65-F5344CB8AC3E}">
        <p14:creationId xmlns:p14="http://schemas.microsoft.com/office/powerpoint/2010/main" val="307032688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Mayor.-Medellin-</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92</a:t>
            </a:fld>
            <a:endParaRPr lang="es-ES" dirty="0"/>
          </a:p>
        </p:txBody>
      </p:sp>
    </p:spTree>
    <p:extLst>
      <p:ext uri="{BB962C8B-B14F-4D97-AF65-F5344CB8AC3E}">
        <p14:creationId xmlns:p14="http://schemas.microsoft.com/office/powerpoint/2010/main" val="83505768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Mayor.-Medellin-</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93</a:t>
            </a:fld>
            <a:endParaRPr lang="es-ES" dirty="0"/>
          </a:p>
        </p:txBody>
      </p:sp>
    </p:spTree>
    <p:extLst>
      <p:ext uri="{BB962C8B-B14F-4D97-AF65-F5344CB8AC3E}">
        <p14:creationId xmlns:p14="http://schemas.microsoft.com/office/powerpoint/2010/main" val="363663677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Plaza Mayor.-Medellin-</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94</a:t>
            </a:fld>
            <a:endParaRPr lang="es-ES" dirty="0"/>
          </a:p>
        </p:txBody>
      </p:sp>
    </p:spTree>
    <p:extLst>
      <p:ext uri="{BB962C8B-B14F-4D97-AF65-F5344CB8AC3E}">
        <p14:creationId xmlns:p14="http://schemas.microsoft.com/office/powerpoint/2010/main" val="37349376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95</a:t>
            </a:fld>
            <a:endParaRPr lang="es-ES" dirty="0"/>
          </a:p>
        </p:txBody>
      </p:sp>
    </p:spTree>
    <p:extLst>
      <p:ext uri="{BB962C8B-B14F-4D97-AF65-F5344CB8AC3E}">
        <p14:creationId xmlns:p14="http://schemas.microsoft.com/office/powerpoint/2010/main" val="301586688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Ecuador.-Parque de la Alameda.</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102</a:t>
            </a:fld>
            <a:endParaRPr lang="es-ES" dirty="0"/>
          </a:p>
        </p:txBody>
      </p:sp>
    </p:spTree>
    <p:extLst>
      <p:ext uri="{BB962C8B-B14F-4D97-AF65-F5344CB8AC3E}">
        <p14:creationId xmlns:p14="http://schemas.microsoft.com/office/powerpoint/2010/main" val="192623481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Ecuador.-Parque de la Alameda.</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103</a:t>
            </a:fld>
            <a:endParaRPr lang="es-ES" dirty="0"/>
          </a:p>
        </p:txBody>
      </p:sp>
    </p:spTree>
    <p:extLst>
      <p:ext uri="{BB962C8B-B14F-4D97-AF65-F5344CB8AC3E}">
        <p14:creationId xmlns:p14="http://schemas.microsoft.com/office/powerpoint/2010/main" val="320230020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Ecuador.-Parque de la Alameda.</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104</a:t>
            </a:fld>
            <a:endParaRPr lang="es-ES" dirty="0"/>
          </a:p>
        </p:txBody>
      </p:sp>
    </p:spTree>
    <p:extLst>
      <p:ext uri="{BB962C8B-B14F-4D97-AF65-F5344CB8AC3E}">
        <p14:creationId xmlns:p14="http://schemas.microsoft.com/office/powerpoint/2010/main" val="24711532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Ecuador.-Parque de la Alameda.</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105</a:t>
            </a:fld>
            <a:endParaRPr lang="es-ES" dirty="0"/>
          </a:p>
        </p:txBody>
      </p:sp>
    </p:spTree>
    <p:extLst>
      <p:ext uri="{BB962C8B-B14F-4D97-AF65-F5344CB8AC3E}">
        <p14:creationId xmlns:p14="http://schemas.microsoft.com/office/powerpoint/2010/main" val="169239995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Ecuador.-Parque de la Alameda.</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106</a:t>
            </a:fld>
            <a:endParaRPr lang="es-ES" dirty="0"/>
          </a:p>
        </p:txBody>
      </p:sp>
    </p:spTree>
    <p:extLst>
      <p:ext uri="{BB962C8B-B14F-4D97-AF65-F5344CB8AC3E}">
        <p14:creationId xmlns:p14="http://schemas.microsoft.com/office/powerpoint/2010/main" val="283213469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Ecuador.-Parque de la Alameda.</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107</a:t>
            </a:fld>
            <a:endParaRPr lang="es-ES" dirty="0"/>
          </a:p>
        </p:txBody>
      </p:sp>
    </p:spTree>
    <p:extLst>
      <p:ext uri="{BB962C8B-B14F-4D97-AF65-F5344CB8AC3E}">
        <p14:creationId xmlns:p14="http://schemas.microsoft.com/office/powerpoint/2010/main" val="183164463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Ecuador.-Parque de la Alameda.</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108</a:t>
            </a:fld>
            <a:endParaRPr lang="es-ES" dirty="0"/>
          </a:p>
        </p:txBody>
      </p:sp>
    </p:spTree>
    <p:extLst>
      <p:ext uri="{BB962C8B-B14F-4D97-AF65-F5344CB8AC3E}">
        <p14:creationId xmlns:p14="http://schemas.microsoft.com/office/powerpoint/2010/main" val="178021966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Ecuador.-Parque de la Alameda.</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109</a:t>
            </a:fld>
            <a:endParaRPr lang="es-ES" dirty="0"/>
          </a:p>
        </p:txBody>
      </p:sp>
    </p:spTree>
    <p:extLst>
      <p:ext uri="{BB962C8B-B14F-4D97-AF65-F5344CB8AC3E}">
        <p14:creationId xmlns:p14="http://schemas.microsoft.com/office/powerpoint/2010/main" val="253765813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Ecuador.-Parque de la Alameda.</a:t>
            </a:r>
          </a:p>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110</a:t>
            </a:fld>
            <a:endParaRPr lang="es-ES" dirty="0"/>
          </a:p>
        </p:txBody>
      </p:sp>
    </p:spTree>
    <p:extLst>
      <p:ext uri="{BB962C8B-B14F-4D97-AF65-F5344CB8AC3E}">
        <p14:creationId xmlns:p14="http://schemas.microsoft.com/office/powerpoint/2010/main" val="88227407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117</a:t>
            </a:fld>
            <a:endParaRPr lang="es-ES" dirty="0"/>
          </a:p>
        </p:txBody>
      </p:sp>
    </p:spTree>
    <p:extLst>
      <p:ext uri="{BB962C8B-B14F-4D97-AF65-F5344CB8AC3E}">
        <p14:creationId xmlns:p14="http://schemas.microsoft.com/office/powerpoint/2010/main" val="316254793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Parque_La_Carolina_Quito</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118</a:t>
            </a:fld>
            <a:endParaRPr lang="es-ES" dirty="0"/>
          </a:p>
        </p:txBody>
      </p:sp>
    </p:spTree>
    <p:extLst>
      <p:ext uri="{BB962C8B-B14F-4D97-AF65-F5344CB8AC3E}">
        <p14:creationId xmlns:p14="http://schemas.microsoft.com/office/powerpoint/2010/main" val="218093306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Parque_La_Carolina_Quito</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119</a:t>
            </a:fld>
            <a:endParaRPr lang="es-ES" dirty="0"/>
          </a:p>
        </p:txBody>
      </p:sp>
    </p:spTree>
    <p:extLst>
      <p:ext uri="{BB962C8B-B14F-4D97-AF65-F5344CB8AC3E}">
        <p14:creationId xmlns:p14="http://schemas.microsoft.com/office/powerpoint/2010/main" val="395918784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Parque_La_Carolina_Quito</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120</a:t>
            </a:fld>
            <a:endParaRPr lang="es-ES" dirty="0"/>
          </a:p>
        </p:txBody>
      </p:sp>
    </p:spTree>
    <p:extLst>
      <p:ext uri="{BB962C8B-B14F-4D97-AF65-F5344CB8AC3E}">
        <p14:creationId xmlns:p14="http://schemas.microsoft.com/office/powerpoint/2010/main" val="49484847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Parque_La_Carolina_Quito</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121</a:t>
            </a:fld>
            <a:endParaRPr lang="es-ES" dirty="0"/>
          </a:p>
        </p:txBody>
      </p:sp>
    </p:spTree>
    <p:extLst>
      <p:ext uri="{BB962C8B-B14F-4D97-AF65-F5344CB8AC3E}">
        <p14:creationId xmlns:p14="http://schemas.microsoft.com/office/powerpoint/2010/main" val="310006098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Parque_La_Carolina_Quito</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122</a:t>
            </a:fld>
            <a:endParaRPr lang="es-ES" dirty="0"/>
          </a:p>
        </p:txBody>
      </p:sp>
    </p:spTree>
    <p:extLst>
      <p:ext uri="{BB962C8B-B14F-4D97-AF65-F5344CB8AC3E}">
        <p14:creationId xmlns:p14="http://schemas.microsoft.com/office/powerpoint/2010/main" val="385182888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Parque_La_Carolina_Quito</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123</a:t>
            </a:fld>
            <a:endParaRPr lang="es-ES" dirty="0"/>
          </a:p>
        </p:txBody>
      </p:sp>
    </p:spTree>
    <p:extLst>
      <p:ext uri="{BB962C8B-B14F-4D97-AF65-F5344CB8AC3E}">
        <p14:creationId xmlns:p14="http://schemas.microsoft.com/office/powerpoint/2010/main" val="326764355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Parque_La_Carolina_Quito</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124</a:t>
            </a:fld>
            <a:endParaRPr lang="es-ES" dirty="0"/>
          </a:p>
        </p:txBody>
      </p:sp>
    </p:spTree>
    <p:extLst>
      <p:ext uri="{BB962C8B-B14F-4D97-AF65-F5344CB8AC3E}">
        <p14:creationId xmlns:p14="http://schemas.microsoft.com/office/powerpoint/2010/main" val="281119358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Parque_La_Carolina_Quito</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125</a:t>
            </a:fld>
            <a:endParaRPr lang="es-ES" dirty="0"/>
          </a:p>
        </p:txBody>
      </p:sp>
    </p:spTree>
    <p:extLst>
      <p:ext uri="{BB962C8B-B14F-4D97-AF65-F5344CB8AC3E}">
        <p14:creationId xmlns:p14="http://schemas.microsoft.com/office/powerpoint/2010/main" val="293370603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Parque_La_Carolina_Quito</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126</a:t>
            </a:fld>
            <a:endParaRPr lang="es-ES" dirty="0"/>
          </a:p>
        </p:txBody>
      </p:sp>
    </p:spTree>
    <p:extLst>
      <p:ext uri="{BB962C8B-B14F-4D97-AF65-F5344CB8AC3E}">
        <p14:creationId xmlns:p14="http://schemas.microsoft.com/office/powerpoint/2010/main" val="18165475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Parque_La_Carolina_Quito</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127</a:t>
            </a:fld>
            <a:endParaRPr lang="es-ES" dirty="0"/>
          </a:p>
        </p:txBody>
      </p:sp>
    </p:spTree>
    <p:extLst>
      <p:ext uri="{BB962C8B-B14F-4D97-AF65-F5344CB8AC3E}">
        <p14:creationId xmlns:p14="http://schemas.microsoft.com/office/powerpoint/2010/main" val="64637034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Parque_La_Carolina_Quito</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128</a:t>
            </a:fld>
            <a:endParaRPr lang="es-ES" dirty="0"/>
          </a:p>
        </p:txBody>
      </p:sp>
    </p:spTree>
    <p:extLst>
      <p:ext uri="{BB962C8B-B14F-4D97-AF65-F5344CB8AC3E}">
        <p14:creationId xmlns:p14="http://schemas.microsoft.com/office/powerpoint/2010/main" val="199837208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Parque_La_Carolina_Quito</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129</a:t>
            </a:fld>
            <a:endParaRPr lang="es-ES" dirty="0"/>
          </a:p>
        </p:txBody>
      </p:sp>
    </p:spTree>
    <p:extLst>
      <p:ext uri="{BB962C8B-B14F-4D97-AF65-F5344CB8AC3E}">
        <p14:creationId xmlns:p14="http://schemas.microsoft.com/office/powerpoint/2010/main" val="412690544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Parque_La_Carolina_Quito</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130</a:t>
            </a:fld>
            <a:endParaRPr lang="es-ES" dirty="0"/>
          </a:p>
        </p:txBody>
      </p:sp>
    </p:spTree>
    <p:extLst>
      <p:ext uri="{BB962C8B-B14F-4D97-AF65-F5344CB8AC3E}">
        <p14:creationId xmlns:p14="http://schemas.microsoft.com/office/powerpoint/2010/main" val="19244660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Parque_La_Carolina_Quito</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131</a:t>
            </a:fld>
            <a:endParaRPr lang="es-ES" dirty="0"/>
          </a:p>
        </p:txBody>
      </p:sp>
    </p:spTree>
    <p:extLst>
      <p:ext uri="{BB962C8B-B14F-4D97-AF65-F5344CB8AC3E}">
        <p14:creationId xmlns:p14="http://schemas.microsoft.com/office/powerpoint/2010/main" val="8841159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Parque_La_Carolina_Quito</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132</a:t>
            </a:fld>
            <a:endParaRPr lang="es-ES" dirty="0"/>
          </a:p>
        </p:txBody>
      </p:sp>
    </p:spTree>
    <p:extLst>
      <p:ext uri="{BB962C8B-B14F-4D97-AF65-F5344CB8AC3E}">
        <p14:creationId xmlns:p14="http://schemas.microsoft.com/office/powerpoint/2010/main" val="415150014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Parque_La_Carolina_Quito</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133</a:t>
            </a:fld>
            <a:endParaRPr lang="es-ES" dirty="0"/>
          </a:p>
        </p:txBody>
      </p:sp>
    </p:spTree>
    <p:extLst>
      <p:ext uri="{BB962C8B-B14F-4D97-AF65-F5344CB8AC3E}">
        <p14:creationId xmlns:p14="http://schemas.microsoft.com/office/powerpoint/2010/main" val="402013760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Parque_La_Carolina_Quito</a:t>
            </a:r>
          </a:p>
        </p:txBody>
      </p:sp>
      <p:sp>
        <p:nvSpPr>
          <p:cNvPr id="4" name="3 Marcador de número de diapositiva"/>
          <p:cNvSpPr>
            <a:spLocks noGrp="1"/>
          </p:cNvSpPr>
          <p:nvPr>
            <p:ph type="sldNum" sz="quarter" idx="10"/>
          </p:nvPr>
        </p:nvSpPr>
        <p:spPr/>
        <p:txBody>
          <a:bodyPr/>
          <a:lstStyle/>
          <a:p>
            <a:fld id="{1C3434ED-3122-46FD-8B96-DA08F6C47B14}" type="slidenum">
              <a:rPr lang="es-ES" smtClean="0"/>
              <a:t>135</a:t>
            </a:fld>
            <a:endParaRPr lang="es-ES" dirty="0"/>
          </a:p>
        </p:txBody>
      </p:sp>
    </p:spTree>
    <p:extLst>
      <p:ext uri="{BB962C8B-B14F-4D97-AF65-F5344CB8AC3E}">
        <p14:creationId xmlns:p14="http://schemas.microsoft.com/office/powerpoint/2010/main" val="3193449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96880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566696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28357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805272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077193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12851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76165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78080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611846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95482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74044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9980675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g"/></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54.jpeg"/><Relationship Id="rId4" Type="http://schemas.openxmlformats.org/officeDocument/2006/relationships/image" Target="../media/image53.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hyperlink" Target="//upload.wikimedia.org/wikipedia/commons/a/ac/Detalle_de_monumento_a_Bol%C3%ADvar_en_el_Parque_Seminario.jpg" TargetMode="External"/><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61.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hyperlink" Target="//upload.wikimedia.org/wikipedia/commons/f/f9/Ecuador_-_Guayaquil_-_Parque_seminario_-_Parque_de_las_iguanas.jpg" TargetMode="External"/><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65.xml.rels><?xml version="1.0" encoding="UTF-8" standalone="yes"?>
<Relationships xmlns="http://schemas.openxmlformats.org/package/2006/relationships"><Relationship Id="rId3" Type="http://schemas.openxmlformats.org/officeDocument/2006/relationships/hyperlink" Target="//upload.wikimedia.org/wikipedia/commons/d/d6/Ni%C3%B1o_con_iguana_en_el_Parque_Seminario.jpg" TargetMode="External"/><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66.xml.rels><?xml version="1.0" encoding="UTF-8" standalone="yes"?>
<Relationships xmlns="http://schemas.openxmlformats.org/package/2006/relationships"><Relationship Id="rId3" Type="http://schemas.openxmlformats.org/officeDocument/2006/relationships/hyperlink" Target="//upload.wikimedia.org/wikipedia/commons/d/d8/SageoEG_-_Parque_Seminario.jpg" TargetMode="External"/><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image" Target="../media/image70.jpeg"/><Relationship Id="rId5" Type="http://schemas.openxmlformats.org/officeDocument/2006/relationships/hyperlink" Target="//upload.wikimedia.org/wikipedia/commons/0/0b/Monumento_a_Bol%C3%ADvar_en_el_Parque_Seminario.jpg" TargetMode="External"/><Relationship Id="rId4" Type="http://schemas.openxmlformats.org/officeDocument/2006/relationships/image" Target="../media/image69.jpeg"/></Relationships>
</file>

<file path=ppt/slides/_rels/slide6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74.jpg"/></Relationships>
</file>

<file path=ppt/slides/_rels/slide7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1.xml"/><Relationship Id="rId1" Type="http://schemas.openxmlformats.org/officeDocument/2006/relationships/slideLayout" Target="../slideLayouts/slideLayout7.xml"/><Relationship Id="rId5" Type="http://schemas.openxmlformats.org/officeDocument/2006/relationships/image" Target="../media/image90.jpg"/><Relationship Id="rId4" Type="http://schemas.openxmlformats.org/officeDocument/2006/relationships/image" Target="../media/image89.jpg"/></Relationships>
</file>

<file path=ppt/slides/_rels/slide9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7.xml"/><Relationship Id="rId1" Type="http://schemas.openxmlformats.org/officeDocument/2006/relationships/slideLayout" Target="../slideLayouts/slideLayout7.xml"/><Relationship Id="rId6" Type="http://schemas.openxmlformats.org/officeDocument/2006/relationships/image" Target="../media/image100.jpg"/><Relationship Id="rId5" Type="http://schemas.openxmlformats.org/officeDocument/2006/relationships/image" Target="../media/image99.jpg"/><Relationship Id="rId4" Type="http://schemas.openxmlformats.org/officeDocument/2006/relationships/image" Target="../media/image98.jpg"/></Relationships>
</file>

<file path=ppt/slides/_rels/slide10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79.xml"/><Relationship Id="rId1" Type="http://schemas.openxmlformats.org/officeDocument/2006/relationships/slideLayout" Target="../slideLayouts/slideLayout7.xml"/><Relationship Id="rId6" Type="http://schemas.openxmlformats.org/officeDocument/2006/relationships/image" Target="../media/image105.jpg"/><Relationship Id="rId5" Type="http://schemas.openxmlformats.org/officeDocument/2006/relationships/image" Target="../media/image104.jpg"/><Relationship Id="rId4" Type="http://schemas.openxmlformats.org/officeDocument/2006/relationships/image" Target="../media/image103.jpg"/></Relationships>
</file>

<file path=ppt/slides/_rels/slide107.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548680"/>
            <a:ext cx="6172200" cy="3960440"/>
          </a:xfrm>
        </p:spPr>
        <p:txBody>
          <a:bodyPr>
            <a:normAutofit fontScale="90000"/>
          </a:bodyPr>
          <a:lstStyle/>
          <a:p>
            <a:r>
              <a:rPr lang="es-ES" sz="3600" dirty="0"/>
              <a:t>AMERICA.-LA VUELTA AL MUNDO EN 385JARDINES.-ECUADOR</a:t>
            </a:r>
            <a:r>
              <a:rPr lang="es-ES" dirty="0"/>
              <a:t>.-</a:t>
            </a:r>
            <a:r>
              <a:rPr lang="es-ES" sz="3100" dirty="0"/>
              <a:t>Parque Explora.-Parque Recreativo Comfama Rionegro .-Parque Seminario o de las Iguanas.-Parque de la Alameda. Quito.-Parque La Carolina.-Quito.</a:t>
            </a:r>
            <a:br>
              <a:rPr lang="es-ES" sz="3100" dirty="0"/>
            </a:br>
            <a:endParaRPr lang="es-ES" sz="3100" dirty="0"/>
          </a:p>
        </p:txBody>
      </p:sp>
      <p:sp>
        <p:nvSpPr>
          <p:cNvPr id="3" name="2 Subtítulo"/>
          <p:cNvSpPr>
            <a:spLocks noGrp="1"/>
          </p:cNvSpPr>
          <p:nvPr>
            <p:ph type="subTitle" idx="1"/>
          </p:nvPr>
        </p:nvSpPr>
        <p:spPr>
          <a:xfrm>
            <a:off x="2195736" y="5064224"/>
            <a:ext cx="4320480" cy="1371600"/>
          </a:xfrm>
        </p:spPr>
        <p:txBody>
          <a:bodyPr>
            <a:normAutofit fontScale="92500"/>
          </a:bodyPr>
          <a:lstStyle/>
          <a:p>
            <a:r>
              <a:rPr lang="es-ES" dirty="0"/>
              <a:t>Selección de textos y fotografías por</a:t>
            </a:r>
          </a:p>
          <a:p>
            <a:r>
              <a:rPr lang="es-ES" sz="2800" dirty="0"/>
              <a:t>JOSE ELIAS BONELLS</a:t>
            </a:r>
          </a:p>
          <a:p>
            <a:r>
              <a:rPr lang="es-ES" sz="2800" dirty="0"/>
              <a:t> los diablos rojos</a:t>
            </a:r>
          </a:p>
        </p:txBody>
      </p:sp>
      <p:pic>
        <p:nvPicPr>
          <p:cNvPr id="4" name="09 mix tropicales 1 - los diablos rojos(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884368" y="5445224"/>
            <a:ext cx="609600" cy="609600"/>
          </a:xfrm>
          <a:prstGeom prst="rect">
            <a:avLst/>
          </a:prstGeom>
        </p:spPr>
      </p:pic>
    </p:spTree>
    <p:extLst>
      <p:ext uri="{BB962C8B-B14F-4D97-AF65-F5344CB8AC3E}">
        <p14:creationId xmlns:p14="http://schemas.microsoft.com/office/powerpoint/2010/main" val="2428080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27"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Explora.-Medellin.</a:t>
            </a:r>
          </a:p>
        </p:txBody>
      </p:sp>
      <p:sp>
        <p:nvSpPr>
          <p:cNvPr id="3" name="2 Marcador de contenido"/>
          <p:cNvSpPr>
            <a:spLocks noGrp="1"/>
          </p:cNvSpPr>
          <p:nvPr>
            <p:ph sz="quarter" idx="1"/>
          </p:nvPr>
        </p:nvSpPr>
        <p:spPr/>
        <p:txBody>
          <a:bodyPr/>
          <a:lstStyle/>
          <a:p>
            <a:r>
              <a:rPr lang="es-ES" dirty="0"/>
              <a:t>Parque Explora es un museo interactivo de la ciencia en Medellín, Colombia , sin apretar el modelo de San Francisco Exploratorium . </a:t>
            </a:r>
          </a:p>
          <a:p>
            <a:r>
              <a:rPr lang="es-ES" dirty="0"/>
              <a:t> Alberga acuario de agua dulce más grande de América del Sur, Explora Acuario. </a:t>
            </a:r>
          </a:p>
          <a:p>
            <a:r>
              <a:rPr lang="es-ES" dirty="0"/>
              <a:t>El museo también contiene un auditorio 3D, planetario , la televisión estudio y vivero , entre otras atracciones.</a:t>
            </a:r>
          </a:p>
          <a:p>
            <a:r>
              <a:rPr lang="es-ES" dirty="0"/>
              <a:t> Arquitecto Alejandro Echeverri diseñado el museo. Tiene una combinación de espacio interior y exterior. Sus cuatro rojas de las casas "cubos" de ciencia y tecnología las salas del museo.</a:t>
            </a:r>
          </a:p>
        </p:txBody>
      </p:sp>
    </p:spTree>
    <p:extLst>
      <p:ext uri="{BB962C8B-B14F-4D97-AF65-F5344CB8AC3E}">
        <p14:creationId xmlns:p14="http://schemas.microsoft.com/office/powerpoint/2010/main" val="3306636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Casas acuario Explora cerca de 4.000 organismos y 400 de las especies más comunes de Colombia.  Sus 25 tanques exhiben muchas de las especies más representativas que habitan en ríos y océanos de Colombia, incluyendo pirañas , anguilas eléctricas , y un caleidoscopio pancromático de peces.</a:t>
            </a:r>
          </a:p>
          <a:p>
            <a:r>
              <a:rPr lang="es-ES" dirty="0"/>
              <a:t>Parque Explora se encuentra en la zona norte de Medellín, conocida como la Zona Norte (Zona Norte), entre el Parque Norte y el Jardín Botánico de Medellín . </a:t>
            </a:r>
          </a:p>
          <a:p>
            <a:r>
              <a:rPr lang="es-ES" dirty="0"/>
              <a:t>El museo se puede llegar en el metro de Medellín en la línea A, en la parada de la estación de la Universidad, que lleva el nombre de la cercana Universidad de Antioquia.</a:t>
            </a:r>
          </a:p>
        </p:txBody>
      </p:sp>
    </p:spTree>
    <p:extLst>
      <p:ext uri="{BB962C8B-B14F-4D97-AF65-F5344CB8AC3E}">
        <p14:creationId xmlns:p14="http://schemas.microsoft.com/office/powerpoint/2010/main" val="231121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946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9978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2736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4338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7999"/>
          </a:xfrm>
          <a:prstGeom prst="rect">
            <a:avLst/>
          </a:prstGeom>
        </p:spPr>
      </p:pic>
    </p:spTree>
    <p:extLst>
      <p:ext uri="{BB962C8B-B14F-4D97-AF65-F5344CB8AC3E}">
        <p14:creationId xmlns:p14="http://schemas.microsoft.com/office/powerpoint/2010/main" val="1122645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6696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8799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507147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2487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152954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6363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811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9242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67019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8296"/>
            <a:ext cx="4788024" cy="6858000"/>
          </a:xfrm>
          <a:prstGeom prst="rect">
            <a:avLst/>
          </a:prstGeom>
        </p:spPr>
      </p:pic>
    </p:spTree>
    <p:extLst>
      <p:ext uri="{BB962C8B-B14F-4D97-AF65-F5344CB8AC3E}">
        <p14:creationId xmlns:p14="http://schemas.microsoft.com/office/powerpoint/2010/main" val="1480939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2505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05257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5992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85994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384"/>
            <a:ext cx="9143999" cy="6997015"/>
          </a:xfrm>
          <a:prstGeom prst="rect">
            <a:avLst/>
          </a:prstGeom>
        </p:spPr>
      </p:pic>
    </p:spTree>
    <p:extLst>
      <p:ext uri="{BB962C8B-B14F-4D97-AF65-F5344CB8AC3E}">
        <p14:creationId xmlns:p14="http://schemas.microsoft.com/office/powerpoint/2010/main" val="3583677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31283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48445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33988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8685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32360"/>
            <a:ext cx="4499992" cy="6858000"/>
          </a:xfrm>
          <a:prstGeom prst="rect">
            <a:avLst/>
          </a:prstGeom>
        </p:spPr>
      </p:pic>
    </p:spTree>
    <p:extLst>
      <p:ext uri="{BB962C8B-B14F-4D97-AF65-F5344CB8AC3E}">
        <p14:creationId xmlns:p14="http://schemas.microsoft.com/office/powerpoint/2010/main" val="28705538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04" y="0"/>
            <a:ext cx="4572000" cy="3861048"/>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4096" y="0"/>
            <a:ext cx="4589904" cy="3861048"/>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54096" y="3861048"/>
            <a:ext cx="4589904" cy="299695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096" y="3717032"/>
            <a:ext cx="4595192" cy="3116560"/>
          </a:xfrm>
          <a:prstGeom prst="rect">
            <a:avLst/>
          </a:prstGeom>
        </p:spPr>
      </p:pic>
    </p:spTree>
    <p:extLst>
      <p:ext uri="{BB962C8B-B14F-4D97-AF65-F5344CB8AC3E}">
        <p14:creationId xmlns:p14="http://schemas.microsoft.com/office/powerpoint/2010/main" val="31705372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Recreativo Comfama Rionegro .-Medellin</a:t>
            </a:r>
          </a:p>
        </p:txBody>
      </p:sp>
      <p:sp>
        <p:nvSpPr>
          <p:cNvPr id="3" name="2 Marcador de contenido"/>
          <p:cNvSpPr>
            <a:spLocks noGrp="1"/>
          </p:cNvSpPr>
          <p:nvPr>
            <p:ph sz="quarter" idx="1"/>
          </p:nvPr>
        </p:nvSpPr>
        <p:spPr/>
        <p:txBody>
          <a:bodyPr/>
          <a:lstStyle/>
          <a:p>
            <a:r>
              <a:rPr lang="es-ES" dirty="0"/>
              <a:t>En el Oriente antioqueño hay un espacio que todos los días se renueva y en el que tú sólo tienes una tarea: disfrutar.</a:t>
            </a:r>
          </a:p>
          <a:p>
            <a:r>
              <a:rPr lang="es-ES" dirty="0"/>
              <a:t> Un pueblito rodeado de divertidos personajes que te esperan a ti y a toda tu familia, ven y diviértete con ellos en las piscinas, el Mega drop, los juegos mecánicos, la garrucha y los deportes extremos. Además, deja que los niños jueguen en el Play Ground y el Mundo Acuático.</a:t>
            </a:r>
          </a:p>
        </p:txBody>
      </p:sp>
    </p:spTree>
    <p:extLst>
      <p:ext uri="{BB962C8B-B14F-4D97-AF65-F5344CB8AC3E}">
        <p14:creationId xmlns:p14="http://schemas.microsoft.com/office/powerpoint/2010/main" val="23368786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0"/>
            <a:ext cx="4432176" cy="3384376"/>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26288"/>
            <a:ext cx="4788024" cy="6858000"/>
          </a:xfrm>
          <a:prstGeom prst="rect">
            <a:avLst/>
          </a:prstGeom>
        </p:spPr>
      </p:pic>
      <p:pic>
        <p:nvPicPr>
          <p:cNvPr id="7" name="6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384376"/>
            <a:ext cx="4355976" cy="3473624"/>
          </a:xfrm>
          <a:prstGeom prst="rect">
            <a:avLst/>
          </a:prstGeom>
        </p:spPr>
      </p:pic>
    </p:spTree>
    <p:extLst>
      <p:ext uri="{BB962C8B-B14F-4D97-AF65-F5344CB8AC3E}">
        <p14:creationId xmlns:p14="http://schemas.microsoft.com/office/powerpoint/2010/main" val="25904664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99537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0"/>
            <a:ext cx="936104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80747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56471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26385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90905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51676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0088"/>
            <a:ext cx="478802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30088"/>
            <a:ext cx="4495427" cy="6858000"/>
          </a:xfrm>
          <a:prstGeom prst="rect">
            <a:avLst/>
          </a:prstGeom>
        </p:spPr>
      </p:pic>
    </p:spTree>
    <p:extLst>
      <p:ext uri="{BB962C8B-B14F-4D97-AF65-F5344CB8AC3E}">
        <p14:creationId xmlns:p14="http://schemas.microsoft.com/office/powerpoint/2010/main" val="14479456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79939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77417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16363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02344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20512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74286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13234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85678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33875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43997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8024" y="0"/>
            <a:ext cx="4355976" cy="378904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4788024" cy="3789040"/>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789040"/>
            <a:ext cx="4788024" cy="3068960"/>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88024" y="3789040"/>
            <a:ext cx="4355976" cy="3068960"/>
          </a:xfrm>
          <a:prstGeom prst="rect">
            <a:avLst/>
          </a:prstGeom>
        </p:spPr>
      </p:pic>
    </p:spTree>
    <p:extLst>
      <p:ext uri="{BB962C8B-B14F-4D97-AF65-F5344CB8AC3E}">
        <p14:creationId xmlns:p14="http://schemas.microsoft.com/office/powerpoint/2010/main" val="13993944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Seminario o de las Iguanas</a:t>
            </a:r>
          </a:p>
        </p:txBody>
      </p:sp>
      <p:sp>
        <p:nvSpPr>
          <p:cNvPr id="3" name="2 Marcador de contenido"/>
          <p:cNvSpPr>
            <a:spLocks noGrp="1"/>
          </p:cNvSpPr>
          <p:nvPr>
            <p:ph sz="quarter" idx="1"/>
          </p:nvPr>
        </p:nvSpPr>
        <p:spPr/>
        <p:txBody>
          <a:bodyPr>
            <a:normAutofit lnSpcReduction="10000"/>
          </a:bodyPr>
          <a:lstStyle/>
          <a:p>
            <a:r>
              <a:rPr lang="es-ES" dirty="0"/>
              <a:t>El Parque Seminario o Parque de las Iguanas es un pequeño y tradicional parque urbano público ubicado en el sector Rocafuerte en el centro de la ciudad de Guayaquil. </a:t>
            </a:r>
          </a:p>
          <a:p>
            <a:r>
              <a:rPr lang="es-ES" dirty="0"/>
              <a:t>En este parque se puede apreciar un monumento a Simón Bolívar, así como también una gran variedad de iguanas de la especie Iguana iguana </a:t>
            </a:r>
          </a:p>
          <a:p>
            <a:r>
              <a:rPr lang="es-ES" dirty="0"/>
              <a:t>El parque Seminario linda por el norte con la calle Clemente Ballén y Millán, por el sur con la calle Diez de Agosto, por el este con la calle Chile y por el oeste con la calle Chimborazo, la cual fue regenerada para el uso específico de peatones ya que conecta el parque con la Catedral de Guayaquil.</a:t>
            </a:r>
          </a:p>
          <a:p>
            <a:endParaRPr lang="es-ES" dirty="0"/>
          </a:p>
        </p:txBody>
      </p:sp>
    </p:spTree>
    <p:extLst>
      <p:ext uri="{BB962C8B-B14F-4D97-AF65-F5344CB8AC3E}">
        <p14:creationId xmlns:p14="http://schemas.microsoft.com/office/powerpoint/2010/main" val="16754394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En 1695 se crea la Plaza de Armas en Guayaquil frente a la Antigua Iglesia Matriz (Actual Catedral de Guayaquil). </a:t>
            </a:r>
          </a:p>
          <a:p>
            <a:r>
              <a:rPr lang="es-ES" dirty="0"/>
              <a:t>Se realizaron varias modificaciones con el pasar de los años.</a:t>
            </a:r>
          </a:p>
          <a:p>
            <a:r>
              <a:rPr lang="es-ES" dirty="0"/>
              <a:t>A mediados del siglo XIX, sería conocido como Parque de la Estrella gracias a un detalle trabajado de una enorme piedra de ocho puntas con piedras de color más oscura que el de las calles a su alrededor, además gozaba de un empedrado en toda plaza. </a:t>
            </a:r>
          </a:p>
          <a:p>
            <a:r>
              <a:rPr lang="es-ES" dirty="0"/>
              <a:t>A finales del mismo siglo, este parque se convertiría en un punto de concentración cívica de Guayaquil, específicamente para las festividades octubrinas, época del año donde se conmemora la Independencia de Guayaquil.</a:t>
            </a:r>
          </a:p>
          <a:p>
            <a:endParaRPr lang="es-ES" dirty="0"/>
          </a:p>
        </p:txBody>
      </p:sp>
    </p:spTree>
    <p:extLst>
      <p:ext uri="{BB962C8B-B14F-4D97-AF65-F5344CB8AC3E}">
        <p14:creationId xmlns:p14="http://schemas.microsoft.com/office/powerpoint/2010/main" val="33393859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En el año de 1889, luego de la gestión iniciada en 1872 por un comité formado para el efecto, se levantó un monumento ecuestre a la memoria de Simón Bolívar, entonces el parque pasó a llamarse Plaza Bolívar.</a:t>
            </a:r>
          </a:p>
          <a:p>
            <a:r>
              <a:rPr lang="es-ES" dirty="0"/>
              <a:t>Fue en 1895, que gracias a una donación realizada por don Manuel Suárez Seminario, que el parque pudo ser enrejado, ornamentado con una glorieta, entre otros. </a:t>
            </a:r>
          </a:p>
          <a:p>
            <a:r>
              <a:rPr lang="es-ES" dirty="0"/>
              <a:t>Con pocas renovaciones se ha mantenido hasta la actualidad, y en honrar a este ilustre personaje la Plaza Bolívar pasaría a llamarse Parque Seminario.</a:t>
            </a:r>
          </a:p>
          <a:p>
            <a:endParaRPr lang="es-ES" dirty="0"/>
          </a:p>
        </p:txBody>
      </p:sp>
    </p:spTree>
    <p:extLst>
      <p:ext uri="{BB962C8B-B14F-4D97-AF65-F5344CB8AC3E}">
        <p14:creationId xmlns:p14="http://schemas.microsoft.com/office/powerpoint/2010/main" val="34288090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22784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01008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53604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6425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643458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93967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04006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95822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Detalle de monumento a Bolívar en el Parque Seminari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8210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048640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4528312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30363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le:Ecuador - Guayaquil - Parque seminario - Parque de las iguana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92504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le:Niño con iguana en el Parque Seminari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26243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SageoEG - Parque Seminario.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425950" cy="692523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ile:Monumento a Bolívar en el Parque Seminario.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5950" y="0"/>
            <a:ext cx="47180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01704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66465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05217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Norte de Medellin</a:t>
            </a:r>
          </a:p>
        </p:txBody>
      </p:sp>
      <p:sp>
        <p:nvSpPr>
          <p:cNvPr id="3" name="2 Marcador de contenido"/>
          <p:cNvSpPr>
            <a:spLocks noGrp="1"/>
          </p:cNvSpPr>
          <p:nvPr>
            <p:ph sz="quarter" idx="1"/>
          </p:nvPr>
        </p:nvSpPr>
        <p:spPr/>
        <p:txBody>
          <a:bodyPr>
            <a:normAutofit/>
          </a:bodyPr>
          <a:lstStyle/>
          <a:p>
            <a:r>
              <a:rPr lang="es-ES" dirty="0"/>
              <a:t>El Parque Norte de Medellín es un parque municipal de atracciones tradicional de la ciudad, situado en las inmediaciones del Planetario de Medellín. </a:t>
            </a:r>
          </a:p>
          <a:p>
            <a:r>
              <a:rPr lang="es-ES" dirty="0"/>
              <a:t>Tiene un área total de 160 mil metros cuadrados, de los cuales hay más de 2.000 metros cuadrados destinados a atracciones mecánicas y de todo tipo.</a:t>
            </a:r>
          </a:p>
          <a:p>
            <a:r>
              <a:rPr lang="es-ES" dirty="0"/>
              <a:t>El terreno donde hoy funciona fue adquirido por el Municipio en 1964. </a:t>
            </a:r>
          </a:p>
          <a:p>
            <a:r>
              <a:rPr lang="es-ES" dirty="0"/>
              <a:t>Fue fundado oficialmente en 1974. </a:t>
            </a:r>
          </a:p>
        </p:txBody>
      </p:sp>
    </p:spTree>
    <p:extLst>
      <p:ext uri="{BB962C8B-B14F-4D97-AF65-F5344CB8AC3E}">
        <p14:creationId xmlns:p14="http://schemas.microsoft.com/office/powerpoint/2010/main" val="2690215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En julio de 2006, el Concejo de Medellín aprobó una asignación presupuestal para la renovación total de este lugar de recreación, uno de los más tradicionales de la ciudad.</a:t>
            </a:r>
          </a:p>
          <a:p>
            <a:r>
              <a:rPr lang="es-ES" dirty="0"/>
              <a:t> El Parque había estado recibiendo la visita anual de unas 500 mil personas, pero con la renovación la municipalidad espera duplicar esa cifra a partir del 2008.</a:t>
            </a:r>
          </a:p>
          <a:p>
            <a:r>
              <a:rPr lang="es-ES" dirty="0"/>
              <a:t>En el 2011 el parque norte tuvo que cerrar a causa de un accidente en la atracción el carro de bomberos ya que no tiene una seguridad confiable, la atracción dejo 2 niños muertos y 5 heridos .</a:t>
            </a:r>
          </a:p>
          <a:p>
            <a:endParaRPr lang="es-ES" dirty="0"/>
          </a:p>
        </p:txBody>
      </p:sp>
    </p:spTree>
    <p:extLst>
      <p:ext uri="{BB962C8B-B14F-4D97-AF65-F5344CB8AC3E}">
        <p14:creationId xmlns:p14="http://schemas.microsoft.com/office/powerpoint/2010/main" val="16237714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normAutofit/>
          </a:bodyPr>
          <a:lstStyle/>
          <a:p>
            <a:r>
              <a:rPr lang="es-ES" dirty="0"/>
              <a:t>Tras la investigación de la Fiscalía se pudo descartar la hipótesis de la falla eléctrica y se concretó que el aumento desmesurado en la velocidad de la máquina fue resultado de la errónea manipulación del potenciómetro, por parte de la persona encargada.</a:t>
            </a:r>
          </a:p>
          <a:p>
            <a:r>
              <a:rPr lang="es-ES" dirty="0"/>
              <a:t>Asimismo, el ente investigador señaló que la atracción mecánica era de uso familiar y el parque de diversiones la asignó para uso público infantil.</a:t>
            </a:r>
          </a:p>
          <a:p>
            <a:endParaRPr lang="es-ES" dirty="0"/>
          </a:p>
          <a:p>
            <a:endParaRPr lang="es-ES" dirty="0"/>
          </a:p>
        </p:txBody>
      </p:sp>
    </p:spTree>
    <p:extLst>
      <p:ext uri="{BB962C8B-B14F-4D97-AF65-F5344CB8AC3E}">
        <p14:creationId xmlns:p14="http://schemas.microsoft.com/office/powerpoint/2010/main" val="20114549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3027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26680"/>
            <a:ext cx="4499992" cy="6858000"/>
          </a:xfrm>
          <a:prstGeom prst="rect">
            <a:avLst/>
          </a:prstGeom>
        </p:spPr>
      </p:pic>
    </p:spTree>
    <p:extLst>
      <p:ext uri="{BB962C8B-B14F-4D97-AF65-F5344CB8AC3E}">
        <p14:creationId xmlns:p14="http://schemas.microsoft.com/office/powerpoint/2010/main" val="7996473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29051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4043512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43736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684161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7078178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14648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507394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03394626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3685751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02633398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0735439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8913865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8244288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489256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050075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Plaza Mayor.-Medellin-</a:t>
            </a:r>
          </a:p>
        </p:txBody>
      </p:sp>
      <p:sp>
        <p:nvSpPr>
          <p:cNvPr id="3" name="2 Marcador de contenido"/>
          <p:cNvSpPr>
            <a:spLocks noGrp="1"/>
          </p:cNvSpPr>
          <p:nvPr>
            <p:ph sz="quarter" idx="1"/>
          </p:nvPr>
        </p:nvSpPr>
        <p:spPr/>
        <p:txBody>
          <a:bodyPr/>
          <a:lstStyle/>
          <a:p>
            <a:r>
              <a:rPr lang="es-ES" dirty="0"/>
              <a:t>Plaza Mayor Medellín Convenciones y Exposiciones es el Centro Internacional de Convenciones y Exposiciones de la ciudad colombiana de Medellín.</a:t>
            </a:r>
          </a:p>
          <a:p>
            <a:r>
              <a:rPr lang="es-ES" dirty="0"/>
              <a:t> Está ubicada en el sector de la Alpujarra y sus accionistas son: Alcaldía de Medellín, Cámara de Comercio de Medellín, Federación Nacional de Cafeteros de Colombia y la Gobernación de Antioquia.</a:t>
            </a:r>
          </a:p>
        </p:txBody>
      </p:sp>
    </p:spTree>
    <p:extLst>
      <p:ext uri="{BB962C8B-B14F-4D97-AF65-F5344CB8AC3E}">
        <p14:creationId xmlns:p14="http://schemas.microsoft.com/office/powerpoint/2010/main" val="376171686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715200" cy="6141296"/>
          </a:xfrm>
        </p:spPr>
        <p:txBody>
          <a:bodyPr>
            <a:normAutofit fontScale="92500"/>
          </a:bodyPr>
          <a:lstStyle/>
          <a:p>
            <a:r>
              <a:rPr lang="es-ES" dirty="0"/>
              <a:t>El 31 de mayo de 1971 se constituye una empresa que tenía como fin exhibir fortalezas industriales, comerciales y culturales de la ciudad, convirtiéndose en el motor de desarrollo económico y social. </a:t>
            </a:r>
          </a:p>
          <a:p>
            <a:r>
              <a:rPr lang="es-ES" dirty="0"/>
              <a:t>Esa empresa se inaugura el 21 de agosto de 1975 y se conoce con el nombre de “Palacio de Exposiciones y Convenciones de Medellín S.A.”, siendo las primeras ferias efectuadas en este espacio TexModa y Expocamacol. </a:t>
            </a:r>
          </a:p>
          <a:p>
            <a:r>
              <a:rPr lang="es-ES" dirty="0"/>
              <a:t>Siendo Alcalde de Medellín Don Ignacio Vélez Escobar.</a:t>
            </a:r>
          </a:p>
          <a:p>
            <a:r>
              <a:rPr lang="es-ES" dirty="0"/>
              <a:t>El Palacio de Exposiciones cuenta con un área de 50.000 m² y una zona cubierta de exposición de 12.000 m² distribuidos en cuatro amplios pabellones unidos por un hall central</a:t>
            </a:r>
          </a:p>
          <a:p>
            <a:r>
              <a:rPr lang="es-ES" dirty="0"/>
              <a:t>Tiene capacidad para realizar simultáneamente varios eventos independientes.</a:t>
            </a:r>
          </a:p>
          <a:p>
            <a:endParaRPr lang="es-ES" dirty="0"/>
          </a:p>
        </p:txBody>
      </p:sp>
    </p:spTree>
    <p:extLst>
      <p:ext uri="{BB962C8B-B14F-4D97-AF65-F5344CB8AC3E}">
        <p14:creationId xmlns:p14="http://schemas.microsoft.com/office/powerpoint/2010/main" val="118140548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Tiene capacidad para realizar simultáneamente varios eventos independientes</a:t>
            </a:r>
          </a:p>
          <a:p>
            <a:r>
              <a:rPr lang="es-ES" dirty="0"/>
              <a:t>Este espacio organiza varias ferias y exposiciones. Es socio de Asociación de Ferias Internacionales de América (AFIDA) y sus procesos cumplen la norma NTC-ISO 9001 versión 2000.</a:t>
            </a:r>
          </a:p>
          <a:p>
            <a:endParaRPr lang="es-ES" dirty="0"/>
          </a:p>
        </p:txBody>
      </p:sp>
    </p:spTree>
    <p:extLst>
      <p:ext uri="{BB962C8B-B14F-4D97-AF65-F5344CB8AC3E}">
        <p14:creationId xmlns:p14="http://schemas.microsoft.com/office/powerpoint/2010/main" val="137987874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427984" cy="329867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9952" y="22096"/>
            <a:ext cx="5115605" cy="68580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12" y="3298676"/>
            <a:ext cx="4445496" cy="3711104"/>
          </a:xfrm>
          <a:prstGeom prst="rect">
            <a:avLst/>
          </a:prstGeom>
        </p:spPr>
      </p:pic>
    </p:spTree>
    <p:extLst>
      <p:ext uri="{BB962C8B-B14F-4D97-AF65-F5344CB8AC3E}">
        <p14:creationId xmlns:p14="http://schemas.microsoft.com/office/powerpoint/2010/main" val="42736736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84339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7581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321987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181897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 la Alameda. Quito</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Parque La Alameda. Espacio verde de carácter público de la ciudad de Quito D.M., capital de Ecuador.</a:t>
            </a:r>
          </a:p>
          <a:p>
            <a:r>
              <a:rPr lang="es-ES" dirty="0"/>
              <a:t> Está ubicado en el centro de la urbe, perteneciente a la parroquia Centro Histórico, dentro de un triángulo comprendido por la avenida Gran Colombia y las Calles Luis Sodiro y Guayaquil. </a:t>
            </a:r>
          </a:p>
          <a:p>
            <a:r>
              <a:rPr lang="es-ES" dirty="0"/>
              <a:t>La Alameda es el parque más antiguo de Quito. El sector donde hoy se asienta era conocido por los nativos de la zona como Chuquihuada (punta de lanza), presuntamente debido a la forma triangular de la planicie de terreno que el parque ocupa hasta hoy. </a:t>
            </a:r>
          </a:p>
          <a:p>
            <a:endParaRPr lang="es-ES" dirty="0"/>
          </a:p>
        </p:txBody>
      </p:sp>
    </p:spTree>
    <p:extLst>
      <p:ext uri="{BB962C8B-B14F-4D97-AF65-F5344CB8AC3E}">
        <p14:creationId xmlns:p14="http://schemas.microsoft.com/office/powerpoint/2010/main" val="259929595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El cabildo de la ciudad colonial, consciente de la necesidad de un espacio de recreo para los quiteños al más puro estilo de las ciudades europeas, decide la delimitación de un área verde en el extremo norte de la ciudad.</a:t>
            </a:r>
          </a:p>
          <a:p>
            <a:r>
              <a:rPr lang="es-ES" dirty="0"/>
              <a:t> Los trabajos inician inmediatamente después de la firma del decreto del corregidor, Francisco de Sotomayor, el 8 de marzo de 1596.</a:t>
            </a:r>
          </a:p>
          <a:p>
            <a:r>
              <a:rPr lang="es-ES" dirty="0"/>
              <a:t>Entre 1785 y 1790 se crearon algunos de los caminos interiores que rodeaban la pequeña laguna natural y que aún hoy se conservan, se instalaron los primeros monumentos en el interior para embellecer el lugar, y se cerró el perímetro con un muro decorativo bajo. </a:t>
            </a:r>
          </a:p>
        </p:txBody>
      </p:sp>
    </p:spTree>
    <p:extLst>
      <p:ext uri="{BB962C8B-B14F-4D97-AF65-F5344CB8AC3E}">
        <p14:creationId xmlns:p14="http://schemas.microsoft.com/office/powerpoint/2010/main" val="182518641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Desde el inicio de la vida republicana de la nación hasta aproximadamente 1873, cuando se inició la construcción del Observatorio Astronómico, el parque fue utilizado por pastores de ovejas, que llevaban sus animales a pastar en el lugar.</a:t>
            </a:r>
          </a:p>
          <a:p>
            <a:r>
              <a:rPr lang="es-ES" dirty="0"/>
              <a:t>En 1877 se emprende una reestructuración integral del parque ordenada por Marieta de Veintimilla, sobrina del presidente Ignacio de Veintimilla y que hacía las veces de vicepresidenta de la nación y también de Primera Dama.</a:t>
            </a:r>
          </a:p>
          <a:p>
            <a:r>
              <a:rPr lang="es-ES" dirty="0"/>
              <a:t> Su rediseño le brindó al parque un estilo más ajardinado y europeo, placentero para los paseos de la alta sociedad quiteña de la época.</a:t>
            </a:r>
          </a:p>
          <a:p>
            <a:endParaRPr lang="es-ES" dirty="0"/>
          </a:p>
        </p:txBody>
      </p:sp>
    </p:spTree>
    <p:extLst>
      <p:ext uri="{BB962C8B-B14F-4D97-AF65-F5344CB8AC3E}">
        <p14:creationId xmlns:p14="http://schemas.microsoft.com/office/powerpoint/2010/main" val="262745715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En 1887 se inauguró en el extremo norte del parque un edificio de estilo alpino, construido totalmente en madera, que albergó el primer Jardín Botánico de Quito, mismo que era dirigido por el sacerdote e investigador jesuita Luis Sodiro. </a:t>
            </a:r>
          </a:p>
          <a:p>
            <a:r>
              <a:rPr lang="es-ES" dirty="0"/>
              <a:t>Años después ese mismo edificio sería utilizado para convertirse en la primera Escuela de Bellas Artes de Quito, hasta que un incendio acabó con la estructura a finales del siglo XIX.</a:t>
            </a:r>
          </a:p>
          <a:p>
            <a:r>
              <a:rPr lang="es-ES" dirty="0"/>
              <a:t>El parque es un testigo de la aclimatación de varias de las primeras especies extranjeras introducidas en el país, que se mezclan también con las propias. </a:t>
            </a:r>
          </a:p>
        </p:txBody>
      </p:sp>
    </p:spTree>
    <p:extLst>
      <p:ext uri="{BB962C8B-B14F-4D97-AF65-F5344CB8AC3E}">
        <p14:creationId xmlns:p14="http://schemas.microsoft.com/office/powerpoint/2010/main" val="30366466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Mientras ocupó el cargo de Director del jardín botánico, Luis Sodiro sembró especies provenientes de Europa y Norteamérica que florecieron junto a las plantas traídas de los bosques del Pululahua. </a:t>
            </a:r>
          </a:p>
          <a:p>
            <a:r>
              <a:rPr lang="es-ES" dirty="0"/>
              <a:t>Como huellas del Jardín Botánico quedan en el parque acacias, secoyas, palmas, cedros, arrayanes, eucaliptos, magnolias y fresnos. </a:t>
            </a:r>
          </a:p>
          <a:p>
            <a:r>
              <a:rPr lang="es-ES" dirty="0"/>
              <a:t>El árbol más viejo de La Alameda es un ciprés macrocarpa de alrededor de 120 años de edad.</a:t>
            </a:r>
          </a:p>
          <a:p>
            <a:endParaRPr lang="es-ES" dirty="0"/>
          </a:p>
        </p:txBody>
      </p:sp>
    </p:spTree>
    <p:extLst>
      <p:ext uri="{BB962C8B-B14F-4D97-AF65-F5344CB8AC3E}">
        <p14:creationId xmlns:p14="http://schemas.microsoft.com/office/powerpoint/2010/main" val="46933042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7999"/>
          </a:xfrm>
          <a:prstGeom prst="rect">
            <a:avLst/>
          </a:prstGeom>
        </p:spPr>
      </p:pic>
    </p:spTree>
    <p:extLst>
      <p:ext uri="{BB962C8B-B14F-4D97-AF65-F5344CB8AC3E}">
        <p14:creationId xmlns:p14="http://schemas.microsoft.com/office/powerpoint/2010/main" val="77523612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601015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7" cy="3501009"/>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6" y="-80391"/>
            <a:ext cx="4499993" cy="35814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284984"/>
            <a:ext cx="4644007" cy="354860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3501009"/>
            <a:ext cx="4499992" cy="3332583"/>
          </a:xfrm>
          <a:prstGeom prst="rect">
            <a:avLst/>
          </a:prstGeom>
        </p:spPr>
      </p:pic>
    </p:spTree>
    <p:extLst>
      <p:ext uri="{BB962C8B-B14F-4D97-AF65-F5344CB8AC3E}">
        <p14:creationId xmlns:p14="http://schemas.microsoft.com/office/powerpoint/2010/main" val="62539207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878501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33569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427983"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6016" y="3356992"/>
            <a:ext cx="4427983" cy="350100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356992"/>
            <a:ext cx="4716016" cy="3501008"/>
          </a:xfrm>
          <a:prstGeom prst="rect">
            <a:avLst/>
          </a:prstGeom>
        </p:spPr>
      </p:pic>
    </p:spTree>
    <p:extLst>
      <p:ext uri="{BB962C8B-B14F-4D97-AF65-F5344CB8AC3E}">
        <p14:creationId xmlns:p14="http://schemas.microsoft.com/office/powerpoint/2010/main" val="214342777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947002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20681079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872533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28395103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La Carolina.-Quito.</a:t>
            </a:r>
          </a:p>
        </p:txBody>
      </p:sp>
      <p:sp>
        <p:nvSpPr>
          <p:cNvPr id="3" name="2 Marcador de contenido"/>
          <p:cNvSpPr>
            <a:spLocks noGrp="1"/>
          </p:cNvSpPr>
          <p:nvPr>
            <p:ph sz="quarter" idx="1"/>
          </p:nvPr>
        </p:nvSpPr>
        <p:spPr/>
        <p:txBody>
          <a:bodyPr>
            <a:normAutofit lnSpcReduction="10000"/>
          </a:bodyPr>
          <a:lstStyle/>
          <a:p>
            <a:r>
              <a:rPr lang="es-ES" dirty="0"/>
              <a:t>Parque La Carolina. Espacio verde de carácter público de la ciudad de Quito, capital de la República del Ecuador. </a:t>
            </a:r>
          </a:p>
          <a:p>
            <a:r>
              <a:rPr lang="es-ES" dirty="0"/>
              <a:t>Está ubicado en la zona de Iñaquito, en el corazón financiero y empresarial de la capital ecuatoriana y es a su vez una de las áreas verdes más importantes de la urbe.</a:t>
            </a:r>
          </a:p>
          <a:p>
            <a:r>
              <a:rPr lang="es-ES" dirty="0"/>
              <a:t>El lugar en el que se asienta el parque fue hace no más de un siglo parte de la hacienda La Carolina", propiedad de la familia Jijón, Condes de Casa Jijón, y llevaba este nombre como apelación al Vizcondado de la Carolina Malagueña, concedido en 1784 por Carlos III a Miguel de Jijón y León.</a:t>
            </a:r>
          </a:p>
          <a:p>
            <a:endParaRPr lang="es-ES" dirty="0"/>
          </a:p>
        </p:txBody>
      </p:sp>
    </p:spTree>
    <p:extLst>
      <p:ext uri="{BB962C8B-B14F-4D97-AF65-F5344CB8AC3E}">
        <p14:creationId xmlns:p14="http://schemas.microsoft.com/office/powerpoint/2010/main" val="224206380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r>
              <a:rPr lang="es-ES" dirty="0"/>
              <a:t>Quiteño que adquirió en 1771 algunos terrenos en el límite urbano a la Municipalidad de Málaga, espacio conocido con el significativo nombre de Garrapatal de Santa Ana, que comenzó sus obras de urbanización del nuevo barrio comenzaron inmediatamente y que Jijón lo llamó barrio de la Carolina Malagueña, que el vulgo bautizó después como barrio del Nuevo Mundo, en honor a Jijón.</a:t>
            </a:r>
          </a:p>
          <a:p>
            <a:r>
              <a:rPr lang="es-ES" dirty="0"/>
              <a:t> El rey concedió a éste en 1784 el título de conde de Casa Jijón, previo el Vizcondado referido.</a:t>
            </a:r>
          </a:p>
          <a:p>
            <a:r>
              <a:rPr lang="es-ES" dirty="0"/>
              <a:t>Hasta 1920 el área estaba destinada a tierras de pastoreo de ganado, debido principalmente a las docenas de ciénagas y lagunillas que existían en el lugar, y que hacían imposible un uso diferente.</a:t>
            </a:r>
          </a:p>
        </p:txBody>
      </p:sp>
    </p:spTree>
    <p:extLst>
      <p:ext uri="{BB962C8B-B14F-4D97-AF65-F5344CB8AC3E}">
        <p14:creationId xmlns:p14="http://schemas.microsoft.com/office/powerpoint/2010/main" val="238163615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Para la década de 1930, la ciudad de Quito seguía extendiéndose cada vez más al norte, y la familia Jijón decide entonces vender la hacienda por partes, para permitir así, el desarrollo de la urbe moderna. </a:t>
            </a:r>
          </a:p>
          <a:p>
            <a:r>
              <a:rPr lang="es-ES" dirty="0"/>
              <a:t>El municipio decide entonces expropiar dichos retazos de la antigua hacienda de los Condes en 1935 y transformarla en un oasis de verdor planificado que preveían necesitaría el creciente sector en el futuro. </a:t>
            </a:r>
          </a:p>
          <a:p>
            <a:r>
              <a:rPr lang="es-ES" dirty="0"/>
              <a:t>Es así como nace el Parque La Carolina, con un nombre que hacía alusión al antiguo nombre de las tierras.</a:t>
            </a:r>
          </a:p>
        </p:txBody>
      </p:sp>
    </p:spTree>
    <p:extLst>
      <p:ext uri="{BB962C8B-B14F-4D97-AF65-F5344CB8AC3E}">
        <p14:creationId xmlns:p14="http://schemas.microsoft.com/office/powerpoint/2010/main" val="327096675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Con la inauguración del Centro Comercial Iñaquito (CCI), en 1971, el sector tomó un carácter eminentemente comercial, y las familias quiteñas que salían a dar una vuelta por el nuevo centro de consumo, decidían quedarse en las parcelas aún desorganizadas de la antigua hacienda convertida en parque, ubicadas junto al CCI, para divertirse sanamente al aire libre. </a:t>
            </a:r>
          </a:p>
          <a:p>
            <a:r>
              <a:rPr lang="es-ES" dirty="0"/>
              <a:t>Es entonces que se ve la necesidad de una planificación moderna apropiada para cubrir las demandas de la ciudadanía, y el municipio emprende la reestructuración del parque en 1976 en la que se incluyeron los predios del Hipódromo de Quito que funcionó hasta 1974.</a:t>
            </a:r>
          </a:p>
        </p:txBody>
      </p:sp>
    </p:spTree>
    <p:extLst>
      <p:ext uri="{BB962C8B-B14F-4D97-AF65-F5344CB8AC3E}">
        <p14:creationId xmlns:p14="http://schemas.microsoft.com/office/powerpoint/2010/main" val="94388365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Con un área de 640.000 metros cuadrados, es decir 64 ha de terreno, "La Carolina" es uno de los parques urbanos más grandes del Ecuador.</a:t>
            </a:r>
          </a:p>
          <a:p>
            <a:r>
              <a:rPr lang="es-ES" dirty="0"/>
              <a:t>Dentro de la composición espacial del parque, se pueden diferenciar siete grandes zonas:</a:t>
            </a:r>
          </a:p>
          <a:p>
            <a:r>
              <a:rPr lang="es-ES" dirty="0"/>
              <a:t>Zona deportiva</a:t>
            </a:r>
          </a:p>
          <a:p>
            <a:r>
              <a:rPr lang="es-ES" dirty="0"/>
              <a:t>Zona aeróbica</a:t>
            </a:r>
          </a:p>
          <a:p>
            <a:r>
              <a:rPr lang="es-ES" dirty="0"/>
              <a:t>Zona infantil</a:t>
            </a:r>
          </a:p>
          <a:p>
            <a:r>
              <a:rPr lang="es-ES" dirty="0"/>
              <a:t>Zona de patinaje</a:t>
            </a:r>
          </a:p>
          <a:p>
            <a:r>
              <a:rPr lang="es-ES" dirty="0"/>
              <a:t>Zona de la laguna</a:t>
            </a:r>
          </a:p>
          <a:p>
            <a:r>
              <a:rPr lang="es-ES" dirty="0"/>
              <a:t>Boulevard</a:t>
            </a:r>
          </a:p>
          <a:p>
            <a:r>
              <a:rPr lang="es-ES" dirty="0"/>
              <a:t>Estacionamientos</a:t>
            </a:r>
          </a:p>
        </p:txBody>
      </p:sp>
    </p:spTree>
    <p:extLst>
      <p:ext uri="{BB962C8B-B14F-4D97-AF65-F5344CB8AC3E}">
        <p14:creationId xmlns:p14="http://schemas.microsoft.com/office/powerpoint/2010/main" val="73080002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521777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760"/>
            <a:ext cx="9144000" cy="6798480"/>
          </a:xfrm>
          <a:prstGeom prst="rect">
            <a:avLst/>
          </a:prstGeom>
        </p:spPr>
      </p:pic>
    </p:spTree>
    <p:extLst>
      <p:ext uri="{BB962C8B-B14F-4D97-AF65-F5344CB8AC3E}">
        <p14:creationId xmlns:p14="http://schemas.microsoft.com/office/powerpoint/2010/main" val="219935096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9432"/>
            <a:ext cx="9144000" cy="7260282"/>
          </a:xfrm>
          <a:prstGeom prst="rect">
            <a:avLst/>
          </a:prstGeom>
        </p:spPr>
      </p:pic>
    </p:spTree>
    <p:extLst>
      <p:ext uri="{BB962C8B-B14F-4D97-AF65-F5344CB8AC3E}">
        <p14:creationId xmlns:p14="http://schemas.microsoft.com/office/powerpoint/2010/main" val="197718209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6666"/>
          <a:stretch/>
        </p:blipFill>
        <p:spPr>
          <a:xfrm>
            <a:off x="0" y="0"/>
            <a:ext cx="9144000" cy="6858000"/>
          </a:xfrm>
          <a:prstGeom prst="rect">
            <a:avLst/>
          </a:prstGeom>
        </p:spPr>
      </p:pic>
    </p:spTree>
    <p:extLst>
      <p:ext uri="{BB962C8B-B14F-4D97-AF65-F5344CB8AC3E}">
        <p14:creationId xmlns:p14="http://schemas.microsoft.com/office/powerpoint/2010/main" val="421619768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479049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188294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205417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181014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72857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552" y="0"/>
            <a:ext cx="9540552" cy="6858000"/>
          </a:xfrm>
          <a:prstGeom prst="rect">
            <a:avLst/>
          </a:prstGeom>
        </p:spPr>
      </p:pic>
    </p:spTree>
    <p:extLst>
      <p:ext uri="{BB962C8B-B14F-4D97-AF65-F5344CB8AC3E}">
        <p14:creationId xmlns:p14="http://schemas.microsoft.com/office/powerpoint/2010/main" val="312680826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348080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584401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3108826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708222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361055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098449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905737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114430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679475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95461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149</TotalTime>
  <Words>2857</Words>
  <Application>Microsoft Office PowerPoint</Application>
  <PresentationFormat>Presentación en pantalla (4:3)</PresentationFormat>
  <Paragraphs>286</Paragraphs>
  <Slides>135</Slides>
  <Notes>101</Notes>
  <HiddenSlides>0</HiddenSlides>
  <MMClips>1</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135</vt:i4>
      </vt:variant>
    </vt:vector>
  </HeadingPairs>
  <TitlesOfParts>
    <vt:vector size="140" baseType="lpstr">
      <vt:lpstr>Calibri</vt:lpstr>
      <vt:lpstr>Century Schoolbook</vt:lpstr>
      <vt:lpstr>Wingdings</vt:lpstr>
      <vt:lpstr>Wingdings 2</vt:lpstr>
      <vt:lpstr>1_Default Theme</vt:lpstr>
      <vt:lpstr>AMERICA.-LA VUELTA AL MUNDO EN 385JARDINES.-ECUADOR.-Parque Explora.-Parque Recreativo Comfama Rionegro .-Parque Seminario o de las Iguanas.-Parque de la Alameda. Quito.-Parque La Carolina.-Quito. </vt:lpstr>
      <vt:lpstr>Parque Explora.-Medellin.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Recreativo Comfama Rionegro .-Medellin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Seminario o de las Iguanas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Norte de Medellin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Plaza Mayor.-Medellin-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la Alameda. Quito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La Carolina.-Quito.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AMERICA.-LA VUELTA AL MUNDO EN 385 JARDINES.- ECUADOR.-</dc:title>
  <dc:creator>Josep</dc:creator>
  <cp:lastModifiedBy>Usuario</cp:lastModifiedBy>
  <cp:revision>19</cp:revision>
  <dcterms:created xsi:type="dcterms:W3CDTF">2014-01-30T16:15:12Z</dcterms:created>
  <dcterms:modified xsi:type="dcterms:W3CDTF">2018-02-26T09:11:49Z</dcterms:modified>
</cp:coreProperties>
</file>