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8"/>
  </p:notesMasterIdLst>
  <p:sldIdLst>
    <p:sldId id="257" r:id="rId2"/>
    <p:sldId id="258" r:id="rId3"/>
    <p:sldId id="367" r:id="rId4"/>
    <p:sldId id="368" r:id="rId5"/>
    <p:sldId id="369" r:id="rId6"/>
    <p:sldId id="370" r:id="rId7"/>
    <p:sldId id="294" r:id="rId8"/>
    <p:sldId id="260" r:id="rId9"/>
    <p:sldId id="262" r:id="rId10"/>
    <p:sldId id="271" r:id="rId11"/>
    <p:sldId id="286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4" r:id="rId33"/>
    <p:sldId id="287" r:id="rId34"/>
    <p:sldId id="290" r:id="rId35"/>
    <p:sldId id="292" r:id="rId36"/>
    <p:sldId id="293" r:id="rId37"/>
    <p:sldId id="285" r:id="rId38"/>
    <p:sldId id="288" r:id="rId39"/>
    <p:sldId id="289" r:id="rId40"/>
    <p:sldId id="291" r:id="rId41"/>
    <p:sldId id="295" r:id="rId42"/>
    <p:sldId id="296" r:id="rId43"/>
    <p:sldId id="297" r:id="rId44"/>
    <p:sldId id="371" r:id="rId45"/>
    <p:sldId id="372" r:id="rId46"/>
    <p:sldId id="373" r:id="rId47"/>
    <p:sldId id="298" r:id="rId48"/>
    <p:sldId id="299" r:id="rId49"/>
    <p:sldId id="300" r:id="rId50"/>
    <p:sldId id="301" r:id="rId51"/>
    <p:sldId id="302" r:id="rId52"/>
    <p:sldId id="310" r:id="rId53"/>
    <p:sldId id="309" r:id="rId54"/>
    <p:sldId id="313" r:id="rId55"/>
    <p:sldId id="303" r:id="rId56"/>
    <p:sldId id="304" r:id="rId57"/>
    <p:sldId id="305" r:id="rId58"/>
    <p:sldId id="306" r:id="rId59"/>
    <p:sldId id="307" r:id="rId60"/>
    <p:sldId id="308" r:id="rId61"/>
    <p:sldId id="311" r:id="rId62"/>
    <p:sldId id="312" r:id="rId63"/>
    <p:sldId id="314" r:id="rId64"/>
    <p:sldId id="374" r:id="rId65"/>
    <p:sldId id="337" r:id="rId66"/>
    <p:sldId id="322" r:id="rId67"/>
    <p:sldId id="323" r:id="rId68"/>
    <p:sldId id="335" r:id="rId69"/>
    <p:sldId id="315" r:id="rId70"/>
    <p:sldId id="316" r:id="rId71"/>
    <p:sldId id="332" r:id="rId72"/>
    <p:sldId id="327" r:id="rId73"/>
    <p:sldId id="333" r:id="rId74"/>
    <p:sldId id="317" r:id="rId75"/>
    <p:sldId id="318" r:id="rId76"/>
    <p:sldId id="319" r:id="rId77"/>
    <p:sldId id="320" r:id="rId78"/>
    <p:sldId id="321" r:id="rId79"/>
    <p:sldId id="324" r:id="rId80"/>
    <p:sldId id="325" r:id="rId81"/>
    <p:sldId id="326" r:id="rId82"/>
    <p:sldId id="329" r:id="rId83"/>
    <p:sldId id="328" r:id="rId84"/>
    <p:sldId id="330" r:id="rId85"/>
    <p:sldId id="331" r:id="rId86"/>
    <p:sldId id="334" r:id="rId87"/>
    <p:sldId id="336" r:id="rId88"/>
    <p:sldId id="338" r:id="rId89"/>
    <p:sldId id="339" r:id="rId90"/>
    <p:sldId id="340" r:id="rId91"/>
    <p:sldId id="376" r:id="rId92"/>
    <p:sldId id="377" r:id="rId93"/>
    <p:sldId id="378" r:id="rId94"/>
    <p:sldId id="341" r:id="rId95"/>
    <p:sldId id="379" r:id="rId96"/>
    <p:sldId id="380" r:id="rId97"/>
    <p:sldId id="381" r:id="rId98"/>
    <p:sldId id="382" r:id="rId99"/>
    <p:sldId id="342" r:id="rId100"/>
    <p:sldId id="343" r:id="rId101"/>
    <p:sldId id="344" r:id="rId102"/>
    <p:sldId id="345" r:id="rId103"/>
    <p:sldId id="346" r:id="rId104"/>
    <p:sldId id="347" r:id="rId105"/>
    <p:sldId id="348" r:id="rId106"/>
    <p:sldId id="349" r:id="rId107"/>
    <p:sldId id="350" r:id="rId108"/>
    <p:sldId id="375" r:id="rId109"/>
    <p:sldId id="351" r:id="rId110"/>
    <p:sldId id="352" r:id="rId111"/>
    <p:sldId id="353" r:id="rId112"/>
    <p:sldId id="354" r:id="rId113"/>
    <p:sldId id="356" r:id="rId114"/>
    <p:sldId id="357" r:id="rId115"/>
    <p:sldId id="359" r:id="rId116"/>
    <p:sldId id="360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CD47B-5528-478C-B724-8A4749F5B8DE}" type="datetimeFigureOut">
              <a:rPr lang="es-ES" smtClean="0"/>
              <a:t>26/02/2018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0970B-5E88-4321-8BE9-753A6B59C64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1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8931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Caracas.-Jardín Botánico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20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29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214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497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8105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5083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1248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Venezuela.-Jardin xerofítico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641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01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225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2418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2550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Venezuela.-Aechmea en flor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652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Venezuela.-Caracas.-Biblioteca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9534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Venezuela.-Caracas.-Corypha umbraculifera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296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5272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2648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116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384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Caracas.-laguna</a:t>
            </a:r>
            <a:r>
              <a:rPr lang="es-ES" baseline="0" dirty="0"/>
              <a:t> </a:t>
            </a:r>
            <a:r>
              <a:rPr lang="es-ES" dirty="0"/>
              <a:t>con</a:t>
            </a:r>
            <a:r>
              <a:rPr lang="es-ES" baseline="0" dirty="0"/>
              <a:t> </a:t>
            </a:r>
            <a:r>
              <a:rPr lang="es-ES" dirty="0"/>
              <a:t>forma</a:t>
            </a:r>
            <a:r>
              <a:rPr lang="es-ES" baseline="0" dirty="0"/>
              <a:t> m</a:t>
            </a:r>
            <a:r>
              <a:rPr lang="es-ES" dirty="0"/>
              <a:t>apa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4936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Caracas.-laguna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2258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8288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56607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4432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Venezuela.-Caracas.-Victoria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41843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4787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1261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54216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2995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Venezuela.-Caracas.-Raices de un matapalo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964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01319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82278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7146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9445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Botánico de la Unidad Central de Venezuela.-Caracas.-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48065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22625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99043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36872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0994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1167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3361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5891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14897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9707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5849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94606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2779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37784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64889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1639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20251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57406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9232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880338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36077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13974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Topotepuy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27433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27635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Topotepuy.-Bromelias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04213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Topotepuy.-Bromelias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686874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27643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de  Topotepuy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226607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49494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76336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Topotepuy.-Heliconias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9980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Topotepuy.-Ciperas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30359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57967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057502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Topotepuy.-Subasta de esculturas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14630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Topotepuy.-Subasta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67218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49673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7359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Topotepuy.-Agave atenuara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1911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32518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584150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75662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Ecológicos Topotepuy.-Stand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264420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375488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delos Próceres de noche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95629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Monumento a la Nación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538233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Monumento a los Precursores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061082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Circulo Militas de Caracas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36185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793523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172694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548615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681261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67635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27212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303249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167925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Plaza</a:t>
            </a:r>
            <a:r>
              <a:rPr lang="es-ES" baseline="0" dirty="0"/>
              <a:t> de las Tres Gracias</a:t>
            </a:r>
            <a:r>
              <a:rPr lang="es-ES" dirty="0"/>
              <a:t>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176331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Plaza de las Tres Gracias-Caracas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449287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Plaza de las Tres Gracias-Caracas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186921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Plaza de las Tres Gracias-Caracas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386625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Plaza</a:t>
            </a:r>
            <a:r>
              <a:rPr lang="es-ES" baseline="0" dirty="0"/>
              <a:t> de las Tres Gracias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0970B-5E88-4321-8BE9-753A6B59C647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587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59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2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25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604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8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5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00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22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3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6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077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548680"/>
            <a:ext cx="6984776" cy="396044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AMERICA.-LA VUELTA AL MUNDO EN 385 JARDINES.-VENEZUELA.-</a:t>
            </a:r>
            <a:r>
              <a:rPr lang="es-ES" dirty="0"/>
              <a:t>Caracas.-Jardín Botánico.-Jardin de la Universidad Simón Bolívar.-Jardines Ecológicos de  Topotepuy.-Paseo de los Próceres y Plaza de las Tres Gracias-Caracas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653136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  <p:pic>
        <p:nvPicPr>
          <p:cNvPr id="5" name="ambiente musica de relajacion sonidos naturaleza yoga relax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24328" y="53732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8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6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Caracas.-Jardín Botánico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Botánico de Caracas1 2 (JBC) es un sitio de Patrimonio Cultural de la Humanidad que forma parte de la Ciudad Universidad de Caracas, sede de la Universidad Central de Venezuela (UCV). Posee una extensión de 70 hectáreas y está administrado por la Fundación Instituto Botánico de Venezuela (FIBV). </a:t>
            </a:r>
          </a:p>
          <a:p>
            <a:r>
              <a:rPr lang="es-ES" dirty="0"/>
              <a:t>Su código de reconocimiento internacional como institución botánica, así como las siglas de su herbario, es VEN.3</a:t>
            </a:r>
          </a:p>
        </p:txBody>
      </p:sp>
    </p:spTree>
    <p:extLst>
      <p:ext uri="{BB962C8B-B14F-4D97-AF65-F5344CB8AC3E}">
        <p14:creationId xmlns:p14="http://schemas.microsoft.com/office/powerpoint/2010/main" val="66036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El jardín fue fundado en 1945, siendo así el primero constituido del país, y formó parte del proyecto original de la Ciudad Universitaria de Caracas. </a:t>
            </a:r>
          </a:p>
          <a:p>
            <a:r>
              <a:rPr lang="es-ES" dirty="0"/>
              <a:t>Además de albergar un importante instituto de investigación y una amplia colección de arte, el jardín fue nombrado conjuntamente con la ciudad universitaria como Patrimonio de la Humanidad por la UNESCO. </a:t>
            </a:r>
          </a:p>
          <a:p>
            <a:r>
              <a:rPr lang="es-ES" dirty="0"/>
              <a:t>El 30 de octubre de 1969 la Universidad Central de Venezuela es allanada por el gobierno de la época, incluyendo el jardín botánico, pasando este a ser "Parque Nacional" dependiente del Ministerio del Ambiente, para luego en 1991 convertirse en una fundación. </a:t>
            </a:r>
          </a:p>
        </p:txBody>
      </p:sp>
    </p:spTree>
    <p:extLst>
      <p:ext uri="{BB962C8B-B14F-4D97-AF65-F5344CB8AC3E}">
        <p14:creationId xmlns:p14="http://schemas.microsoft.com/office/powerpoint/2010/main" val="111684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fontScale="92500"/>
          </a:bodyPr>
          <a:lstStyle/>
          <a:p>
            <a:r>
              <a:rPr lang="es-ES" dirty="0"/>
              <a:t>Siendo solo a partir del 20 de diciembre de 2000 cuando se devuelve mediante decreto, el control sobre el Jardín Botánico a la Ciudad Universitaria, bajo la figura de fundación adscrita a la UCV, desde entonces su mantenimiento y control está bajo su responsabilidad.</a:t>
            </a:r>
          </a:p>
          <a:p>
            <a:r>
              <a:rPr lang="es-ES" dirty="0"/>
              <a:t>El Jardín Botánico de Caracas cuenta con más de 2.500 especies que corresponden a unas 200 familias botánicas, de las cuales el 50 % son de Venezuela, proviniendo el resto de Centroamérica, África, la India y otras regiones de Asia y Suramérica.</a:t>
            </a:r>
          </a:p>
          <a:p>
            <a:r>
              <a:rPr lang="es-ES" dirty="0"/>
              <a:t>De sus 70 hectáreas, 15 de ellas tienen unas determinadas zonas donde se encuentran las plantas distribuidas por sectores, las 55 hectáreas restantes, se han reforestado y se han dedicado como bosque autóctono preservado.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909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/>
          </a:bodyPr>
          <a:lstStyle/>
          <a:p>
            <a:r>
              <a:rPr lang="es-ES" dirty="0"/>
              <a:t>De los sectores existentes, son de destacar:</a:t>
            </a:r>
          </a:p>
          <a:p>
            <a:r>
              <a:rPr lang="es-ES" dirty="0"/>
              <a:t> Laguna Principal</a:t>
            </a:r>
          </a:p>
          <a:p>
            <a:r>
              <a:rPr lang="es-ES" dirty="0"/>
              <a:t> Senderos de Interpretación</a:t>
            </a:r>
          </a:p>
          <a:p>
            <a:r>
              <a:rPr lang="es-ES" dirty="0"/>
              <a:t> Orquideario</a:t>
            </a:r>
          </a:p>
          <a:p>
            <a:r>
              <a:rPr lang="es-ES" dirty="0"/>
              <a:t> Bosque Húmedo Tropical</a:t>
            </a:r>
          </a:p>
          <a:p>
            <a:r>
              <a:rPr lang="es-ES" dirty="0"/>
              <a:t> Laguna Venezuela</a:t>
            </a:r>
          </a:p>
          <a:p>
            <a:r>
              <a:rPr lang="es-ES" dirty="0"/>
              <a:t> Jardín Xerofítico</a:t>
            </a:r>
          </a:p>
          <a:p>
            <a:r>
              <a:rPr lang="es-ES" dirty="0"/>
              <a:t> Palmeto, es una de las colecciones de Palmas más importantes de Latinoamérica, albergando unos 4.000 ejemplares de unas 250 especies.</a:t>
            </a:r>
          </a:p>
          <a:p>
            <a:r>
              <a:rPr lang="es-ES" dirty="0"/>
              <a:t> Zingiberales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095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Bromeliario</a:t>
            </a:r>
          </a:p>
          <a:p>
            <a:r>
              <a:rPr lang="es-ES" dirty="0"/>
              <a:t> Aráceas</a:t>
            </a:r>
          </a:p>
          <a:p>
            <a:r>
              <a:rPr lang="es-ES" dirty="0"/>
              <a:t> Zona didáctica recreacional</a:t>
            </a:r>
          </a:p>
          <a:p>
            <a:r>
              <a:rPr lang="es-ES" dirty="0"/>
              <a:t> Jardín Económico</a:t>
            </a:r>
          </a:p>
          <a:p>
            <a:r>
              <a:rPr lang="es-ES" dirty="0"/>
              <a:t> Arborétum</a:t>
            </a:r>
          </a:p>
          <a:p>
            <a:r>
              <a:rPr lang="es-ES" dirty="0"/>
              <a:t>Además de las actividades de recreación como paseos dirigidos, campamentos y excursiones, también se realizan actividades de relajación como yoga, tai chi, meditación, además de constituir un importante centro de apoyo para los estudiantes y profesores de Biología, Farmacia y escuelas afines.</a:t>
            </a:r>
          </a:p>
        </p:txBody>
      </p:sp>
    </p:spTree>
    <p:extLst>
      <p:ext uri="{BB962C8B-B14F-4D97-AF65-F5344CB8AC3E}">
        <p14:creationId xmlns:p14="http://schemas.microsoft.com/office/powerpoint/2010/main" val="1443145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97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2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6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23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17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701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64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89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72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4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55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24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12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19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97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5" t="6043" r="3582" b="3937"/>
          <a:stretch/>
        </p:blipFill>
        <p:spPr>
          <a:xfrm>
            <a:off x="0" y="-418337"/>
            <a:ext cx="4916949" cy="431292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4584"/>
            <a:ext cx="4916949" cy="296341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0"/>
            <a:ext cx="42068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774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18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79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94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" y="0"/>
            <a:ext cx="9137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33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82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31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02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73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08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00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149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55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74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28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51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090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807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650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la Universidad Simón Bolívar.-Caracas.-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Universidad Simón Bolívar (Oficialmente: Universidad Nacional Experimental Simón Bolívar y Abreviada: USB) es una institución pública Venezolana de educación superior creada en 1967. </a:t>
            </a:r>
          </a:p>
          <a:p>
            <a:r>
              <a:rPr lang="es-ES" dirty="0"/>
              <a:t>Con un fuerte énfasis en la investigación científica y tecnológica, es una de las más importantes y prestigiosas del país.</a:t>
            </a:r>
          </a:p>
          <a:p>
            <a:r>
              <a:rPr lang="es-ES" dirty="0"/>
              <a:t>Inició sus actividades académicas en 1970 en el Valle de Sartenejas en Caracas y siete años más tarde en el Valle de Camurí Grande en Vargas. Cuenta actualmente con estas dos sedes. </a:t>
            </a:r>
          </a:p>
        </p:txBody>
      </p:sp>
    </p:spTree>
    <p:extLst>
      <p:ext uri="{BB962C8B-B14F-4D97-AF65-F5344CB8AC3E}">
        <p14:creationId xmlns:p14="http://schemas.microsoft.com/office/powerpoint/2010/main" val="2377954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715200" cy="6069288"/>
          </a:xfrm>
        </p:spPr>
        <p:txBody>
          <a:bodyPr>
            <a:normAutofit/>
          </a:bodyPr>
          <a:lstStyle/>
          <a:p>
            <a:r>
              <a:rPr lang="es-ES" dirty="0"/>
              <a:t>Su rectorado está en la sede de Sartenejas, ubicada en el Municipio Baruta del estado Miranda.</a:t>
            </a:r>
          </a:p>
          <a:p>
            <a:r>
              <a:rPr lang="es-ES" dirty="0"/>
              <a:t> Posee 230 hectáreas de terreno en el Valle de Sartenejas, tiene 78 edificios con más de 4000 espacios internos que albergan 190 aulas, laboratorios, oficinas administrativas y de servicios y espacios de circulación, así como un sector recreativo de poco más de 20 hectáreas, que es utilizado por la comunidad interna y externa en especial los fines de semana.</a:t>
            </a:r>
          </a:p>
          <a:p>
            <a:r>
              <a:rPr lang="es-ES" dirty="0"/>
              <a:t> La zona de protección ambiental alcanza las 165 hectáreas.</a:t>
            </a:r>
          </a:p>
          <a:p>
            <a:r>
              <a:rPr lang="es-ES" dirty="0"/>
              <a:t> Adicionalmente, existen cinco fuentes ornamentales y más de 124.000 metros cuadrados de caminerías y rutas. </a:t>
            </a:r>
          </a:p>
        </p:txBody>
      </p:sp>
    </p:spTree>
    <p:extLst>
      <p:ext uri="{BB962C8B-B14F-4D97-AF65-F5344CB8AC3E}">
        <p14:creationId xmlns:p14="http://schemas.microsoft.com/office/powerpoint/2010/main" val="1273980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 Su Biblioteca es espaciosa, posee cuatro plantas, contando a su vez con un espacio para exposiciones artísticas en la planta inferior, realizándose varios eventos al año.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545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6620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25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67" b="8222"/>
          <a:stretch/>
        </p:blipFill>
        <p:spPr>
          <a:xfrm>
            <a:off x="0" y="0"/>
            <a:ext cx="9250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61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82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9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44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212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28498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0704"/>
            <a:ext cx="4644008" cy="351358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37070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70704"/>
            <a:ext cx="4499992" cy="34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121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435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262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679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887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679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841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676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671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235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Jardines Ecológicos de  Topotepuy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Jardines Ecológicos de Topotepuy consiste en cuatro hectáreas en el sureste de la ciudad de Caracas, en la zona conocida como "El Volcán" en Los Guayabitos.</a:t>
            </a:r>
          </a:p>
          <a:p>
            <a:r>
              <a:rPr lang="es-ES" dirty="0"/>
              <a:t>Estos jardines están dedicados a la conservación, disfrute y fomento de la conciencia ecológica.</a:t>
            </a:r>
          </a:p>
          <a:p>
            <a:r>
              <a:rPr lang="es-ES" dirty="0"/>
              <a:t>Contamos con una hectárea de bosque nublado, conocido como Bosque de la Virgen; así como innumerables áreas especializadas como: jardines florales, acuáticos, xerófitos, hierbas y matas medicinales, jardín de anturios, heliconias, orquídeas, bromelias, palmas, plantas de sombra, helechos y rosas.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19680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También sirve para la contemplación de pájaros y contamos con un sendero ecológico y una excepcional vista de la ciudad de Caracas.</a:t>
            </a:r>
          </a:p>
          <a:p>
            <a:r>
              <a:rPr lang="es-ES" dirty="0"/>
              <a:t>Jardines Topotepuy desea ser un área natural preservada y autosustentable de gran utilidad para los estudiosos de Ciencias Naturales y amantes de la naturaleza con el objetivo de educar al público sobre las ventajas y valores de la conservación, observación e investigación de la naturaleza.</a:t>
            </a:r>
          </a:p>
          <a:p>
            <a:r>
              <a:rPr lang="es-ES" dirty="0"/>
              <a:t>Son cuatro hectáreas llenas de jardines florales, acuáticos, xerófitos, hierbas y matas medicinales, jardín de calas, helechos y rosas.</a:t>
            </a:r>
          </a:p>
          <a:p>
            <a:r>
              <a:rPr lang="es-ES" dirty="0"/>
              <a:t> Con espacios que permiten hacer de su visita una experiencia inolvidable.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13451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113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6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93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241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83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577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 b="4277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844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720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0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363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223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721" r="-1482" b="7425"/>
          <a:stretch/>
        </p:blipFill>
        <p:spPr>
          <a:xfrm>
            <a:off x="-108520" y="0"/>
            <a:ext cx="93896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960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362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623"/>
            <a:ext cx="9144000" cy="409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25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6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792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446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829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435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255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986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012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"/>
            <a:ext cx="8964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028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557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337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890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4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083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Paseo de los Próceres.-caracas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Paseo de los Próceres es un monumento venezolano que se encuentra cerca del Fuerte Tiuna en Caracas, Venezuela y de la Academia Militar de Venezuela la cual es el Instituto más antiguo de formación de Oficiales en América del Sur, ubicada en Caracas y fundada en 1810. </a:t>
            </a:r>
          </a:p>
          <a:p>
            <a:r>
              <a:rPr lang="es-ES" dirty="0"/>
              <a:t>En el paseo se encuentran estatuas de los próceres de la Independencia de Venezuela, además de fuentes, escaleras, plazoletas, calzadas y muros.</a:t>
            </a:r>
          </a:p>
        </p:txBody>
      </p:sp>
    </p:spTree>
    <p:extLst>
      <p:ext uri="{BB962C8B-B14F-4D97-AF65-F5344CB8AC3E}">
        <p14:creationId xmlns:p14="http://schemas.microsoft.com/office/powerpoint/2010/main" val="27762108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Fue inaugurado en 1956 por el presidente Marcos Pérez Jiménez, denominándola El Sistema de Nacionalidad en honor a las luchas independentistas de Colombia, Bolivia, Ecuador, Perú y Venezuela.</a:t>
            </a:r>
          </a:p>
          <a:p>
            <a:r>
              <a:rPr lang="es-ES" dirty="0"/>
              <a:t> Fue creado para representar a escala urbana la institución militar venezolana, forma parte del sistema de la Nacionalidad el cual está conformado por varios elementos enlazados por un gran eje vial y peatonal que articula el complejo ceremonial estructurado por el gran Patio de Honor como punto culminante y receptor del eje urbano que se inicia en la Ciudad Universitaria de Caracas.</a:t>
            </a:r>
          </a:p>
        </p:txBody>
      </p:sp>
    </p:spTree>
    <p:extLst>
      <p:ext uri="{BB962C8B-B14F-4D97-AF65-F5344CB8AC3E}">
        <p14:creationId xmlns:p14="http://schemas.microsoft.com/office/powerpoint/2010/main" val="17237465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Es una avenida amplia y espaciosa, junto al cuartel más grande de Caracas por lo que es utilizado para los desfiles militares. </a:t>
            </a:r>
          </a:p>
          <a:p>
            <a:r>
              <a:rPr lang="es-ES" dirty="0"/>
              <a:t>También se pueden observar unos murales que relatan la historia de Venezuela desde la colonización hasta la liberación a manos de Simón Bolívar, Francisco de Miranda y Antonio José de Sucre.</a:t>
            </a:r>
          </a:p>
          <a:p>
            <a:r>
              <a:rPr lang="es-ES" dirty="0"/>
              <a:t> En un principio, se lo concibió como un inmenso escenario para las marchas y desfiles nacionales. Los Ciclistas, maratonistas y patinadores visitan el paseo a diario para practicar sus disciplinas y ejercitarse. </a:t>
            </a:r>
          </a:p>
          <a:p>
            <a:r>
              <a:rPr lang="es-ES" dirty="0"/>
              <a:t>También sirve de sitio recreativo para familias enteras durante los fines de semana. </a:t>
            </a:r>
          </a:p>
        </p:txBody>
      </p:sp>
    </p:spTree>
    <p:extLst>
      <p:ext uri="{BB962C8B-B14F-4D97-AF65-F5344CB8AC3E}">
        <p14:creationId xmlns:p14="http://schemas.microsoft.com/office/powerpoint/2010/main" val="29205399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El Paseo los Próceres cuenta con resguardo de la Policía Militar y patrimonial de Caracas las 24 horas del día. </a:t>
            </a:r>
          </a:p>
          <a:p>
            <a:r>
              <a:rPr lang="es-ES" dirty="0"/>
              <a:t>A finales de la década de los 90 se encontraba en un avanzado estado de deterioro, siendo totalmente reinaugurada en el año 2007. </a:t>
            </a:r>
          </a:p>
          <a:p>
            <a:r>
              <a:rPr lang="es-ES" dirty="0"/>
              <a:t>Estos trabajos incluyeron restauración estatuaria y ornamental, restauración de relieves, restitución integral del acabado del piso, paisajismo, sistemas hidráulicos y el gran espejo de agua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44862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145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3246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3970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902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4380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3780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295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5102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229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799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507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5082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62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92" y="0"/>
            <a:ext cx="476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016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Plaza de las Tres Gracias-Caracas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Plaza Las Tres Gracias es un espacio público de Caracas, Venezuela ubicado en la Parroquia San Pedro del Municipio Libertador. </a:t>
            </a:r>
          </a:p>
          <a:p>
            <a:r>
              <a:rPr lang="es-ES" dirty="0"/>
              <a:t>La plaza se encuentra en el Paseo Los ilustres el cual forma parte del Sistema Urbano de La Nacionalidad, justo frente a la Ciudad Universitaria de Caracas, campus de una de las principales casas de educación superior de ese país, la Universidad Central de Venezuela. </a:t>
            </a:r>
          </a:p>
          <a:p>
            <a:r>
              <a:rPr lang="es-ES" dirty="0"/>
              <a:t>La Plaza Las Tres Gracias fue inaugurada en 1957 por el gobierno de Marcos Pérez Jiménez.</a:t>
            </a:r>
          </a:p>
          <a:p>
            <a:r>
              <a:rPr lang="es-E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88545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Debe su nombre a las diosas o Tres Cárites Talia, Aglaya y Eufrósine que según la mitología griega representaban la comedia, inteligencia y alegría y que eran hijas de Zeus y Eurínome.</a:t>
            </a:r>
          </a:p>
          <a:p>
            <a:r>
              <a:rPr lang="es-ES" dirty="0"/>
              <a:t> El 17 de octubre de 1999 la plaza es reinaugurada luego de meses de trabajos, las estatuas fueron restauradas por el escultor italiano Pietro Ceccaelli.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85663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000750" cy="68549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2"/>
            <a:ext cx="3143250" cy="402376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4023769"/>
            <a:ext cx="3143250" cy="284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771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450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725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816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9820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-561023"/>
            <a:ext cx="10668000" cy="816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7745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"/>
            <a:ext cx="9755188" cy="708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63372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421196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0"/>
            <a:ext cx="49320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462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354</TotalTime>
  <Words>2239</Words>
  <Application>Microsoft Office PowerPoint</Application>
  <PresentationFormat>Presentación en pantalla (4:3)</PresentationFormat>
  <Paragraphs>258</Paragraphs>
  <Slides>116</Slides>
  <Notes>96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116</vt:i4>
      </vt:variant>
    </vt:vector>
  </HeadingPairs>
  <TitlesOfParts>
    <vt:vector size="121" baseType="lpstr">
      <vt:lpstr>Calibri</vt:lpstr>
      <vt:lpstr>Century Schoolbook</vt:lpstr>
      <vt:lpstr>Wingdings</vt:lpstr>
      <vt:lpstr>Wingdings 2</vt:lpstr>
      <vt:lpstr>1_Default Theme</vt:lpstr>
      <vt:lpstr>AMERICA.-LA VUELTA AL MUNDO EN 385 JARDINES.-VENEZUELA.-Caracas.-Jardín Botánico.-Jardin de la Universidad Simón Bolívar.-Jardines Ecológicos de  Topotepuy.-Paseo de los Próceres y Plaza de las Tres Gracias-Caracas </vt:lpstr>
      <vt:lpstr>Caracas.-Jardín Botánico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la Universidad Simón Bolívar.-Caracas.-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Ecológicos de  Topotepuy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Paseo de los Próceres.-caracas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Plaza de las Tres Gracias-Caracas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 VENEZUELA</dc:title>
  <dc:creator>Josep</dc:creator>
  <cp:lastModifiedBy>Usuario</cp:lastModifiedBy>
  <cp:revision>16</cp:revision>
  <dcterms:created xsi:type="dcterms:W3CDTF">2014-01-26T05:19:46Z</dcterms:created>
  <dcterms:modified xsi:type="dcterms:W3CDTF">2018-02-26T16:51:46Z</dcterms:modified>
</cp:coreProperties>
</file>