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257" r:id="rId2"/>
    <p:sldId id="258" r:id="rId3"/>
    <p:sldId id="376" r:id="rId4"/>
    <p:sldId id="377" r:id="rId5"/>
    <p:sldId id="378" r:id="rId6"/>
    <p:sldId id="379" r:id="rId7"/>
    <p:sldId id="380" r:id="rId8"/>
    <p:sldId id="381" r:id="rId9"/>
    <p:sldId id="382" r:id="rId10"/>
    <p:sldId id="383" r:id="rId11"/>
    <p:sldId id="259" r:id="rId12"/>
    <p:sldId id="260" r:id="rId13"/>
    <p:sldId id="292" r:id="rId14"/>
    <p:sldId id="293" r:id="rId15"/>
    <p:sldId id="275" r:id="rId16"/>
    <p:sldId id="279" r:id="rId17"/>
    <p:sldId id="280" r:id="rId18"/>
    <p:sldId id="263" r:id="rId19"/>
    <p:sldId id="384" r:id="rId20"/>
    <p:sldId id="261" r:id="rId21"/>
    <p:sldId id="262" r:id="rId22"/>
    <p:sldId id="264" r:id="rId23"/>
    <p:sldId id="265" r:id="rId24"/>
    <p:sldId id="268" r:id="rId25"/>
    <p:sldId id="269" r:id="rId26"/>
    <p:sldId id="270" r:id="rId27"/>
    <p:sldId id="271" r:id="rId28"/>
    <p:sldId id="272" r:id="rId29"/>
    <p:sldId id="273" r:id="rId30"/>
    <p:sldId id="274" r:id="rId31"/>
    <p:sldId id="276" r:id="rId32"/>
    <p:sldId id="277" r:id="rId33"/>
    <p:sldId id="278" r:id="rId34"/>
    <p:sldId id="281" r:id="rId35"/>
    <p:sldId id="282" r:id="rId36"/>
    <p:sldId id="283" r:id="rId37"/>
    <p:sldId id="284" r:id="rId38"/>
    <p:sldId id="285" r:id="rId39"/>
    <p:sldId id="286" r:id="rId40"/>
    <p:sldId id="287" r:id="rId41"/>
    <p:sldId id="288" r:id="rId42"/>
    <p:sldId id="289" r:id="rId43"/>
    <p:sldId id="290" r:id="rId44"/>
    <p:sldId id="295" r:id="rId45"/>
    <p:sldId id="291" r:id="rId46"/>
    <p:sldId id="296" r:id="rId47"/>
    <p:sldId id="298" r:id="rId48"/>
    <p:sldId id="299" r:id="rId49"/>
    <p:sldId id="373" r:id="rId50"/>
    <p:sldId id="374" r:id="rId51"/>
    <p:sldId id="375" r:id="rId52"/>
    <p:sldId id="300" r:id="rId53"/>
    <p:sldId id="301" r:id="rId54"/>
    <p:sldId id="302" r:id="rId55"/>
    <p:sldId id="303" r:id="rId56"/>
    <p:sldId id="304" r:id="rId57"/>
    <p:sldId id="305"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70" r:id="rId90"/>
    <p:sldId id="371" r:id="rId91"/>
    <p:sldId id="372"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4" r:id="rId117"/>
    <p:sldId id="365" r:id="rId118"/>
    <p:sldId id="366" r:id="rId119"/>
    <p:sldId id="367" r:id="rId120"/>
    <p:sldId id="368" r:id="rId121"/>
    <p:sldId id="369"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369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F67462-DC01-46E1-B76C-EA1C7814FEA6}"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D210D-A63A-4A22-9198-16AC9DB40058}" type="slidenum">
              <a:rPr lang="es-ES" smtClean="0"/>
              <a:t>‹Nº›</a:t>
            </a:fld>
            <a:endParaRPr lang="es-ES" dirty="0"/>
          </a:p>
        </p:txBody>
      </p:sp>
    </p:spTree>
    <p:extLst>
      <p:ext uri="{BB962C8B-B14F-4D97-AF65-F5344CB8AC3E}">
        <p14:creationId xmlns:p14="http://schemas.microsoft.com/office/powerpoint/2010/main" val="4021493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Planetario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a:t>
            </a:fld>
            <a:endParaRPr lang="es-ES" dirty="0"/>
          </a:p>
        </p:txBody>
      </p:sp>
    </p:spTree>
    <p:extLst>
      <p:ext uri="{BB962C8B-B14F-4D97-AF65-F5344CB8AC3E}">
        <p14:creationId xmlns:p14="http://schemas.microsoft.com/office/powerpoint/2010/main" val="1427300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Corbeta Leander</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a:t>
            </a:fld>
            <a:endParaRPr lang="es-ES" dirty="0"/>
          </a:p>
        </p:txBody>
      </p:sp>
    </p:spTree>
    <p:extLst>
      <p:ext uri="{BB962C8B-B14F-4D97-AF65-F5344CB8AC3E}">
        <p14:creationId xmlns:p14="http://schemas.microsoft.com/office/powerpoint/2010/main" val="2890389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Corbeta Leander</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a:t>
            </a:fld>
            <a:endParaRPr lang="es-ES" dirty="0"/>
          </a:p>
        </p:txBody>
      </p:sp>
    </p:spTree>
    <p:extLst>
      <p:ext uri="{BB962C8B-B14F-4D97-AF65-F5344CB8AC3E}">
        <p14:creationId xmlns:p14="http://schemas.microsoft.com/office/powerpoint/2010/main" val="2149144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Este.-Roystoneas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a:t>
            </a:fld>
            <a:endParaRPr lang="es-ES" dirty="0"/>
          </a:p>
        </p:txBody>
      </p:sp>
    </p:spTree>
    <p:extLst>
      <p:ext uri="{BB962C8B-B14F-4D97-AF65-F5344CB8AC3E}">
        <p14:creationId xmlns:p14="http://schemas.microsoft.com/office/powerpoint/2010/main" val="3265675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Este.-Typhonodon</a:t>
            </a:r>
            <a:r>
              <a:rPr lang="es-ES" baseline="0" dirty="0"/>
              <a:t> lindleyanum</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12</a:t>
            </a:fld>
            <a:endParaRPr lang="es-ES" dirty="0"/>
          </a:p>
        </p:txBody>
      </p:sp>
    </p:spTree>
    <p:extLst>
      <p:ext uri="{BB962C8B-B14F-4D97-AF65-F5344CB8AC3E}">
        <p14:creationId xmlns:p14="http://schemas.microsoft.com/office/powerpoint/2010/main" val="1328216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13</a:t>
            </a:fld>
            <a:endParaRPr lang="es-ES" dirty="0"/>
          </a:p>
        </p:txBody>
      </p:sp>
    </p:spTree>
    <p:extLst>
      <p:ext uri="{BB962C8B-B14F-4D97-AF65-F5344CB8AC3E}">
        <p14:creationId xmlns:p14="http://schemas.microsoft.com/office/powerpoint/2010/main" val="3137125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14</a:t>
            </a:fld>
            <a:endParaRPr lang="es-ES" dirty="0"/>
          </a:p>
        </p:txBody>
      </p:sp>
    </p:spTree>
    <p:extLst>
      <p:ext uri="{BB962C8B-B14F-4D97-AF65-F5344CB8AC3E}">
        <p14:creationId xmlns:p14="http://schemas.microsoft.com/office/powerpoint/2010/main" val="9191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15</a:t>
            </a:fld>
            <a:endParaRPr lang="es-ES" dirty="0"/>
          </a:p>
        </p:txBody>
      </p:sp>
    </p:spTree>
    <p:extLst>
      <p:ext uri="{BB962C8B-B14F-4D97-AF65-F5344CB8AC3E}">
        <p14:creationId xmlns:p14="http://schemas.microsoft.com/office/powerpoint/2010/main" val="3649805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16</a:t>
            </a:fld>
            <a:endParaRPr lang="es-ES" dirty="0"/>
          </a:p>
        </p:txBody>
      </p:sp>
    </p:spTree>
    <p:extLst>
      <p:ext uri="{BB962C8B-B14F-4D97-AF65-F5344CB8AC3E}">
        <p14:creationId xmlns:p14="http://schemas.microsoft.com/office/powerpoint/2010/main" val="360707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17</a:t>
            </a:fld>
            <a:endParaRPr lang="es-ES" dirty="0"/>
          </a:p>
        </p:txBody>
      </p:sp>
    </p:spTree>
    <p:extLst>
      <p:ext uri="{BB962C8B-B14F-4D97-AF65-F5344CB8AC3E}">
        <p14:creationId xmlns:p14="http://schemas.microsoft.com/office/powerpoint/2010/main" val="397651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18</a:t>
            </a:fld>
            <a:endParaRPr lang="es-ES" dirty="0"/>
          </a:p>
        </p:txBody>
      </p:sp>
    </p:spTree>
    <p:extLst>
      <p:ext uri="{BB962C8B-B14F-4D97-AF65-F5344CB8AC3E}">
        <p14:creationId xmlns:p14="http://schemas.microsoft.com/office/powerpoint/2010/main" val="2788868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Malanga de pantano Typhonodorum lindleyanum</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19</a:t>
            </a:fld>
            <a:endParaRPr lang="es-ES" dirty="0"/>
          </a:p>
        </p:txBody>
      </p:sp>
    </p:spTree>
    <p:extLst>
      <p:ext uri="{BB962C8B-B14F-4D97-AF65-F5344CB8AC3E}">
        <p14:creationId xmlns:p14="http://schemas.microsoft.com/office/powerpoint/2010/main" val="3047725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20</a:t>
            </a:fld>
            <a:endParaRPr lang="es-ES" dirty="0"/>
          </a:p>
        </p:txBody>
      </p:sp>
    </p:spTree>
    <p:extLst>
      <p:ext uri="{BB962C8B-B14F-4D97-AF65-F5344CB8AC3E}">
        <p14:creationId xmlns:p14="http://schemas.microsoft.com/office/powerpoint/2010/main" val="921021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21</a:t>
            </a:fld>
            <a:endParaRPr lang="es-ES" dirty="0"/>
          </a:p>
        </p:txBody>
      </p:sp>
    </p:spTree>
    <p:extLst>
      <p:ext uri="{BB962C8B-B14F-4D97-AF65-F5344CB8AC3E}">
        <p14:creationId xmlns:p14="http://schemas.microsoft.com/office/powerpoint/2010/main" val="3070938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22</a:t>
            </a:fld>
            <a:endParaRPr lang="es-ES" dirty="0"/>
          </a:p>
        </p:txBody>
      </p:sp>
    </p:spTree>
    <p:extLst>
      <p:ext uri="{BB962C8B-B14F-4D97-AF65-F5344CB8AC3E}">
        <p14:creationId xmlns:p14="http://schemas.microsoft.com/office/powerpoint/2010/main" val="942731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23</a:t>
            </a:fld>
            <a:endParaRPr lang="es-ES" dirty="0"/>
          </a:p>
        </p:txBody>
      </p:sp>
    </p:spTree>
    <p:extLst>
      <p:ext uri="{BB962C8B-B14F-4D97-AF65-F5344CB8AC3E}">
        <p14:creationId xmlns:p14="http://schemas.microsoft.com/office/powerpoint/2010/main" val="1144607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24</a:t>
            </a:fld>
            <a:endParaRPr lang="es-ES" dirty="0"/>
          </a:p>
        </p:txBody>
      </p:sp>
    </p:spTree>
    <p:extLst>
      <p:ext uri="{BB962C8B-B14F-4D97-AF65-F5344CB8AC3E}">
        <p14:creationId xmlns:p14="http://schemas.microsoft.com/office/powerpoint/2010/main" val="586050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25</a:t>
            </a:fld>
            <a:endParaRPr lang="es-ES" dirty="0"/>
          </a:p>
        </p:txBody>
      </p:sp>
    </p:spTree>
    <p:extLst>
      <p:ext uri="{BB962C8B-B14F-4D97-AF65-F5344CB8AC3E}">
        <p14:creationId xmlns:p14="http://schemas.microsoft.com/office/powerpoint/2010/main" val="2084028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26</a:t>
            </a:fld>
            <a:endParaRPr lang="es-ES" dirty="0"/>
          </a:p>
        </p:txBody>
      </p:sp>
    </p:spTree>
    <p:extLst>
      <p:ext uri="{BB962C8B-B14F-4D97-AF65-F5344CB8AC3E}">
        <p14:creationId xmlns:p14="http://schemas.microsoft.com/office/powerpoint/2010/main" val="3394442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27</a:t>
            </a:fld>
            <a:endParaRPr lang="es-ES" dirty="0"/>
          </a:p>
        </p:txBody>
      </p:sp>
    </p:spTree>
    <p:extLst>
      <p:ext uri="{BB962C8B-B14F-4D97-AF65-F5344CB8AC3E}">
        <p14:creationId xmlns:p14="http://schemas.microsoft.com/office/powerpoint/2010/main" val="3296771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28</a:t>
            </a:fld>
            <a:endParaRPr lang="es-ES" dirty="0"/>
          </a:p>
        </p:txBody>
      </p:sp>
    </p:spTree>
    <p:extLst>
      <p:ext uri="{BB962C8B-B14F-4D97-AF65-F5344CB8AC3E}">
        <p14:creationId xmlns:p14="http://schemas.microsoft.com/office/powerpoint/2010/main" val="253118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29</a:t>
            </a:fld>
            <a:endParaRPr lang="es-ES" dirty="0"/>
          </a:p>
        </p:txBody>
      </p:sp>
    </p:spTree>
    <p:extLst>
      <p:ext uri="{BB962C8B-B14F-4D97-AF65-F5344CB8AC3E}">
        <p14:creationId xmlns:p14="http://schemas.microsoft.com/office/powerpoint/2010/main" val="3397689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30</a:t>
            </a:fld>
            <a:endParaRPr lang="es-ES" dirty="0"/>
          </a:p>
        </p:txBody>
      </p:sp>
    </p:spTree>
    <p:extLst>
      <p:ext uri="{BB962C8B-B14F-4D97-AF65-F5344CB8AC3E}">
        <p14:creationId xmlns:p14="http://schemas.microsoft.com/office/powerpoint/2010/main" val="683099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31</a:t>
            </a:fld>
            <a:endParaRPr lang="es-ES" dirty="0"/>
          </a:p>
        </p:txBody>
      </p:sp>
    </p:spTree>
    <p:extLst>
      <p:ext uri="{BB962C8B-B14F-4D97-AF65-F5344CB8AC3E}">
        <p14:creationId xmlns:p14="http://schemas.microsoft.com/office/powerpoint/2010/main" val="2112133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32</a:t>
            </a:fld>
            <a:endParaRPr lang="es-ES" dirty="0"/>
          </a:p>
        </p:txBody>
      </p:sp>
    </p:spTree>
    <p:extLst>
      <p:ext uri="{BB962C8B-B14F-4D97-AF65-F5344CB8AC3E}">
        <p14:creationId xmlns:p14="http://schemas.microsoft.com/office/powerpoint/2010/main" val="3867023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33</a:t>
            </a:fld>
            <a:endParaRPr lang="es-ES" dirty="0"/>
          </a:p>
        </p:txBody>
      </p:sp>
    </p:spTree>
    <p:extLst>
      <p:ext uri="{BB962C8B-B14F-4D97-AF65-F5344CB8AC3E}">
        <p14:creationId xmlns:p14="http://schemas.microsoft.com/office/powerpoint/2010/main" val="3843018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34</a:t>
            </a:fld>
            <a:endParaRPr lang="es-ES" dirty="0"/>
          </a:p>
        </p:txBody>
      </p:sp>
    </p:spTree>
    <p:extLst>
      <p:ext uri="{BB962C8B-B14F-4D97-AF65-F5344CB8AC3E}">
        <p14:creationId xmlns:p14="http://schemas.microsoft.com/office/powerpoint/2010/main" val="1359430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35</a:t>
            </a:fld>
            <a:endParaRPr lang="es-ES" dirty="0"/>
          </a:p>
        </p:txBody>
      </p:sp>
    </p:spTree>
    <p:extLst>
      <p:ext uri="{BB962C8B-B14F-4D97-AF65-F5344CB8AC3E}">
        <p14:creationId xmlns:p14="http://schemas.microsoft.com/office/powerpoint/2010/main" val="2513846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36</a:t>
            </a:fld>
            <a:endParaRPr lang="es-ES" dirty="0"/>
          </a:p>
        </p:txBody>
      </p:sp>
    </p:spTree>
    <p:extLst>
      <p:ext uri="{BB962C8B-B14F-4D97-AF65-F5344CB8AC3E}">
        <p14:creationId xmlns:p14="http://schemas.microsoft.com/office/powerpoint/2010/main" val="1118599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37</a:t>
            </a:fld>
            <a:endParaRPr lang="es-ES" dirty="0"/>
          </a:p>
        </p:txBody>
      </p:sp>
    </p:spTree>
    <p:extLst>
      <p:ext uri="{BB962C8B-B14F-4D97-AF65-F5344CB8AC3E}">
        <p14:creationId xmlns:p14="http://schemas.microsoft.com/office/powerpoint/2010/main" val="1163406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38</a:t>
            </a:fld>
            <a:endParaRPr lang="es-ES" dirty="0"/>
          </a:p>
        </p:txBody>
      </p:sp>
    </p:spTree>
    <p:extLst>
      <p:ext uri="{BB962C8B-B14F-4D97-AF65-F5344CB8AC3E}">
        <p14:creationId xmlns:p14="http://schemas.microsoft.com/office/powerpoint/2010/main" val="1789089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39</a:t>
            </a:fld>
            <a:endParaRPr lang="es-ES" dirty="0"/>
          </a:p>
        </p:txBody>
      </p:sp>
    </p:spTree>
    <p:extLst>
      <p:ext uri="{BB962C8B-B14F-4D97-AF65-F5344CB8AC3E}">
        <p14:creationId xmlns:p14="http://schemas.microsoft.com/office/powerpoint/2010/main" val="4081208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40</a:t>
            </a:fld>
            <a:endParaRPr lang="es-ES" dirty="0"/>
          </a:p>
        </p:txBody>
      </p:sp>
    </p:spTree>
    <p:extLst>
      <p:ext uri="{BB962C8B-B14F-4D97-AF65-F5344CB8AC3E}">
        <p14:creationId xmlns:p14="http://schemas.microsoft.com/office/powerpoint/2010/main" val="861678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41</a:t>
            </a:fld>
            <a:endParaRPr lang="es-ES" dirty="0"/>
          </a:p>
        </p:txBody>
      </p:sp>
    </p:spTree>
    <p:extLst>
      <p:ext uri="{BB962C8B-B14F-4D97-AF65-F5344CB8AC3E}">
        <p14:creationId xmlns:p14="http://schemas.microsoft.com/office/powerpoint/2010/main" val="1767944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42</a:t>
            </a:fld>
            <a:endParaRPr lang="es-ES" dirty="0"/>
          </a:p>
        </p:txBody>
      </p:sp>
    </p:spTree>
    <p:extLst>
      <p:ext uri="{BB962C8B-B14F-4D97-AF65-F5344CB8AC3E}">
        <p14:creationId xmlns:p14="http://schemas.microsoft.com/office/powerpoint/2010/main" val="686949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43</a:t>
            </a:fld>
            <a:endParaRPr lang="es-ES" dirty="0"/>
          </a:p>
        </p:txBody>
      </p:sp>
    </p:spTree>
    <p:extLst>
      <p:ext uri="{BB962C8B-B14F-4D97-AF65-F5344CB8AC3E}">
        <p14:creationId xmlns:p14="http://schemas.microsoft.com/office/powerpoint/2010/main" val="18884656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44</a:t>
            </a:fld>
            <a:endParaRPr lang="es-ES" dirty="0"/>
          </a:p>
        </p:txBody>
      </p:sp>
    </p:spTree>
    <p:extLst>
      <p:ext uri="{BB962C8B-B14F-4D97-AF65-F5344CB8AC3E}">
        <p14:creationId xmlns:p14="http://schemas.microsoft.com/office/powerpoint/2010/main" val="32876579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45</a:t>
            </a:fld>
            <a:endParaRPr lang="es-ES" dirty="0"/>
          </a:p>
        </p:txBody>
      </p:sp>
    </p:spTree>
    <p:extLst>
      <p:ext uri="{BB962C8B-B14F-4D97-AF65-F5344CB8AC3E}">
        <p14:creationId xmlns:p14="http://schemas.microsoft.com/office/powerpoint/2010/main" val="4172500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46</a:t>
            </a:fld>
            <a:endParaRPr lang="es-ES" dirty="0"/>
          </a:p>
        </p:txBody>
      </p:sp>
    </p:spTree>
    <p:extLst>
      <p:ext uri="{BB962C8B-B14F-4D97-AF65-F5344CB8AC3E}">
        <p14:creationId xmlns:p14="http://schemas.microsoft.com/office/powerpoint/2010/main" val="716344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 .-Parque del Este.-</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47</a:t>
            </a:fld>
            <a:endParaRPr lang="es-ES" dirty="0"/>
          </a:p>
        </p:txBody>
      </p:sp>
    </p:spTree>
    <p:extLst>
      <p:ext uri="{BB962C8B-B14F-4D97-AF65-F5344CB8AC3E}">
        <p14:creationId xmlns:p14="http://schemas.microsoft.com/office/powerpoint/2010/main" val="12759684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52</a:t>
            </a:fld>
            <a:endParaRPr lang="es-ES" dirty="0"/>
          </a:p>
        </p:txBody>
      </p:sp>
    </p:spTree>
    <p:extLst>
      <p:ext uri="{BB962C8B-B14F-4D97-AF65-F5344CB8AC3E}">
        <p14:creationId xmlns:p14="http://schemas.microsoft.com/office/powerpoint/2010/main" val="4179450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53</a:t>
            </a:fld>
            <a:endParaRPr lang="es-ES" dirty="0"/>
          </a:p>
        </p:txBody>
      </p:sp>
    </p:spTree>
    <p:extLst>
      <p:ext uri="{BB962C8B-B14F-4D97-AF65-F5344CB8AC3E}">
        <p14:creationId xmlns:p14="http://schemas.microsoft.com/office/powerpoint/2010/main" val="12274634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54</a:t>
            </a:fld>
            <a:endParaRPr lang="es-ES" dirty="0"/>
          </a:p>
        </p:txBody>
      </p:sp>
    </p:spTree>
    <p:extLst>
      <p:ext uri="{BB962C8B-B14F-4D97-AF65-F5344CB8AC3E}">
        <p14:creationId xmlns:p14="http://schemas.microsoft.com/office/powerpoint/2010/main" val="34910315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55</a:t>
            </a:fld>
            <a:endParaRPr lang="es-ES" dirty="0"/>
          </a:p>
        </p:txBody>
      </p:sp>
    </p:spTree>
    <p:extLst>
      <p:ext uri="{BB962C8B-B14F-4D97-AF65-F5344CB8AC3E}">
        <p14:creationId xmlns:p14="http://schemas.microsoft.com/office/powerpoint/2010/main" val="18614224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56</a:t>
            </a:fld>
            <a:endParaRPr lang="es-ES" dirty="0"/>
          </a:p>
        </p:txBody>
      </p:sp>
    </p:spTree>
    <p:extLst>
      <p:ext uri="{BB962C8B-B14F-4D97-AF65-F5344CB8AC3E}">
        <p14:creationId xmlns:p14="http://schemas.microsoft.com/office/powerpoint/2010/main" val="3154980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57</a:t>
            </a:fld>
            <a:endParaRPr lang="es-ES" dirty="0"/>
          </a:p>
        </p:txBody>
      </p:sp>
    </p:spTree>
    <p:extLst>
      <p:ext uri="{BB962C8B-B14F-4D97-AF65-F5344CB8AC3E}">
        <p14:creationId xmlns:p14="http://schemas.microsoft.com/office/powerpoint/2010/main" val="7184525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58</a:t>
            </a:fld>
            <a:endParaRPr lang="es-ES" dirty="0"/>
          </a:p>
        </p:txBody>
      </p:sp>
    </p:spTree>
    <p:extLst>
      <p:ext uri="{BB962C8B-B14F-4D97-AF65-F5344CB8AC3E}">
        <p14:creationId xmlns:p14="http://schemas.microsoft.com/office/powerpoint/2010/main" val="22042674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59</a:t>
            </a:fld>
            <a:endParaRPr lang="es-ES" dirty="0"/>
          </a:p>
        </p:txBody>
      </p:sp>
    </p:spTree>
    <p:extLst>
      <p:ext uri="{BB962C8B-B14F-4D97-AF65-F5344CB8AC3E}">
        <p14:creationId xmlns:p14="http://schemas.microsoft.com/office/powerpoint/2010/main" val="42146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r>
              <a:rPr lang="es-ES" dirty="0" err="1"/>
              <a:t>Fuente_el</a:t>
            </a:r>
            <a:r>
              <a:rPr lang="es-ES" dirty="0"/>
              <a:t> </a:t>
            </a:r>
            <a:r>
              <a:rPr lang="es-ES" dirty="0" err="1"/>
              <a:t>avila</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60</a:t>
            </a:fld>
            <a:endParaRPr lang="es-ES" dirty="0"/>
          </a:p>
        </p:txBody>
      </p:sp>
    </p:spTree>
    <p:extLst>
      <p:ext uri="{BB962C8B-B14F-4D97-AF65-F5344CB8AC3E}">
        <p14:creationId xmlns:p14="http://schemas.microsoft.com/office/powerpoint/2010/main" val="320293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r>
              <a:rPr lang="es-ES" dirty="0" err="1"/>
              <a:t>Fuente_el</a:t>
            </a:r>
            <a:r>
              <a:rPr lang="es-ES" baseline="0" dirty="0"/>
              <a:t> Orinoco</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61</a:t>
            </a:fld>
            <a:endParaRPr lang="es-ES" dirty="0"/>
          </a:p>
        </p:txBody>
      </p:sp>
    </p:spTree>
    <p:extLst>
      <p:ext uri="{BB962C8B-B14F-4D97-AF65-F5344CB8AC3E}">
        <p14:creationId xmlns:p14="http://schemas.microsoft.com/office/powerpoint/2010/main" val="3693053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Caobos.-Fuente</a:t>
            </a:r>
            <a:r>
              <a:rPr lang="es-ES" baseline="0" dirty="0"/>
              <a:t> los Andes</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62</a:t>
            </a:fld>
            <a:endParaRPr lang="es-ES" dirty="0"/>
          </a:p>
        </p:txBody>
      </p:sp>
    </p:spTree>
    <p:extLst>
      <p:ext uri="{BB962C8B-B14F-4D97-AF65-F5344CB8AC3E}">
        <p14:creationId xmlns:p14="http://schemas.microsoft.com/office/powerpoint/2010/main" val="36250422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Caobos.-Fuente</a:t>
            </a:r>
            <a:r>
              <a:rPr lang="es-ES" baseline="0" dirty="0"/>
              <a:t> los llanos</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63</a:t>
            </a:fld>
            <a:endParaRPr lang="es-ES" dirty="0"/>
          </a:p>
        </p:txBody>
      </p:sp>
    </p:spTree>
    <p:extLst>
      <p:ext uri="{BB962C8B-B14F-4D97-AF65-F5344CB8AC3E}">
        <p14:creationId xmlns:p14="http://schemas.microsoft.com/office/powerpoint/2010/main" val="35917834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Caobos.-fuente</a:t>
            </a:r>
            <a:r>
              <a:rPr lang="es-ES" baseline="0" dirty="0"/>
              <a:t> Venezuela</a:t>
            </a:r>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64</a:t>
            </a:fld>
            <a:endParaRPr lang="es-ES" dirty="0"/>
          </a:p>
        </p:txBody>
      </p:sp>
    </p:spTree>
    <p:extLst>
      <p:ext uri="{BB962C8B-B14F-4D97-AF65-F5344CB8AC3E}">
        <p14:creationId xmlns:p14="http://schemas.microsoft.com/office/powerpoint/2010/main" val="16501369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65</a:t>
            </a:fld>
            <a:endParaRPr lang="es-ES" dirty="0"/>
          </a:p>
        </p:txBody>
      </p:sp>
    </p:spTree>
    <p:extLst>
      <p:ext uri="{BB962C8B-B14F-4D97-AF65-F5344CB8AC3E}">
        <p14:creationId xmlns:p14="http://schemas.microsoft.com/office/powerpoint/2010/main" val="13784512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66</a:t>
            </a:fld>
            <a:endParaRPr lang="es-ES" dirty="0"/>
          </a:p>
        </p:txBody>
      </p:sp>
    </p:spTree>
    <p:extLst>
      <p:ext uri="{BB962C8B-B14F-4D97-AF65-F5344CB8AC3E}">
        <p14:creationId xmlns:p14="http://schemas.microsoft.com/office/powerpoint/2010/main" val="15938846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67</a:t>
            </a:fld>
            <a:endParaRPr lang="es-ES" dirty="0"/>
          </a:p>
        </p:txBody>
      </p:sp>
    </p:spTree>
    <p:extLst>
      <p:ext uri="{BB962C8B-B14F-4D97-AF65-F5344CB8AC3E}">
        <p14:creationId xmlns:p14="http://schemas.microsoft.com/office/powerpoint/2010/main" val="5347131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68</a:t>
            </a:fld>
            <a:endParaRPr lang="es-ES" dirty="0"/>
          </a:p>
        </p:txBody>
      </p:sp>
    </p:spTree>
    <p:extLst>
      <p:ext uri="{BB962C8B-B14F-4D97-AF65-F5344CB8AC3E}">
        <p14:creationId xmlns:p14="http://schemas.microsoft.com/office/powerpoint/2010/main" val="30970229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a:p>
            <a:endParaRPr lang="es-ES" dirty="0"/>
          </a:p>
        </p:txBody>
      </p:sp>
      <p:sp>
        <p:nvSpPr>
          <p:cNvPr id="4" name="3 Marcador de número de diapositiva"/>
          <p:cNvSpPr>
            <a:spLocks noGrp="1"/>
          </p:cNvSpPr>
          <p:nvPr>
            <p:ph type="sldNum" sz="quarter" idx="10"/>
          </p:nvPr>
        </p:nvSpPr>
        <p:spPr/>
        <p:txBody>
          <a:bodyPr/>
          <a:lstStyle/>
          <a:p>
            <a:fld id="{BF3D210D-A63A-4A22-9198-16AC9DB40058}" type="slidenum">
              <a:rPr lang="es-ES" smtClean="0"/>
              <a:t>69</a:t>
            </a:fld>
            <a:endParaRPr lang="es-ES" dirty="0"/>
          </a:p>
        </p:txBody>
      </p:sp>
    </p:spTree>
    <p:extLst>
      <p:ext uri="{BB962C8B-B14F-4D97-AF65-F5344CB8AC3E}">
        <p14:creationId xmlns:p14="http://schemas.microsoft.com/office/powerpoint/2010/main" val="11928617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Caobos.-Fuente Venezuela</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70</a:t>
            </a:fld>
            <a:endParaRPr lang="es-ES" dirty="0"/>
          </a:p>
        </p:txBody>
      </p:sp>
    </p:spTree>
    <p:extLst>
      <p:ext uri="{BB962C8B-B14F-4D97-AF65-F5344CB8AC3E}">
        <p14:creationId xmlns:p14="http://schemas.microsoft.com/office/powerpoint/2010/main" val="1597200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Caobos.-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71</a:t>
            </a:fld>
            <a:endParaRPr lang="es-ES" dirty="0"/>
          </a:p>
        </p:txBody>
      </p:sp>
    </p:spTree>
    <p:extLst>
      <p:ext uri="{BB962C8B-B14F-4D97-AF65-F5344CB8AC3E}">
        <p14:creationId xmlns:p14="http://schemas.microsoft.com/office/powerpoint/2010/main" val="30266629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Parque los Caobos.-</a:t>
            </a:r>
          </a:p>
          <a:p>
            <a:endParaRPr lang="es-ES" dirty="0"/>
          </a:p>
        </p:txBody>
      </p:sp>
      <p:sp>
        <p:nvSpPr>
          <p:cNvPr id="4" name="Marcador de número de diapositiva 3"/>
          <p:cNvSpPr>
            <a:spLocks noGrp="1"/>
          </p:cNvSpPr>
          <p:nvPr>
            <p:ph type="sldNum" sz="quarter" idx="10"/>
          </p:nvPr>
        </p:nvSpPr>
        <p:spPr/>
        <p:txBody>
          <a:bodyPr/>
          <a:lstStyle/>
          <a:p>
            <a:fld id="{BF3D210D-A63A-4A22-9198-16AC9DB40058}" type="slidenum">
              <a:rPr lang="es-ES" smtClean="0"/>
              <a:t>72</a:t>
            </a:fld>
            <a:endParaRPr lang="es-ES" dirty="0"/>
          </a:p>
        </p:txBody>
      </p:sp>
    </p:spTree>
    <p:extLst>
      <p:ext uri="{BB962C8B-B14F-4D97-AF65-F5344CB8AC3E}">
        <p14:creationId xmlns:p14="http://schemas.microsoft.com/office/powerpoint/2010/main" val="6011727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74</a:t>
            </a:fld>
            <a:endParaRPr lang="es-ES" dirty="0"/>
          </a:p>
        </p:txBody>
      </p:sp>
    </p:spTree>
    <p:extLst>
      <p:ext uri="{BB962C8B-B14F-4D97-AF65-F5344CB8AC3E}">
        <p14:creationId xmlns:p14="http://schemas.microsoft.com/office/powerpoint/2010/main" val="33545587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75</a:t>
            </a:fld>
            <a:endParaRPr lang="es-ES" dirty="0"/>
          </a:p>
        </p:txBody>
      </p:sp>
    </p:spTree>
    <p:extLst>
      <p:ext uri="{BB962C8B-B14F-4D97-AF65-F5344CB8AC3E}">
        <p14:creationId xmlns:p14="http://schemas.microsoft.com/office/powerpoint/2010/main" val="30880977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77</a:t>
            </a:fld>
            <a:endParaRPr lang="es-ES" dirty="0"/>
          </a:p>
        </p:txBody>
      </p:sp>
    </p:spTree>
    <p:extLst>
      <p:ext uri="{BB962C8B-B14F-4D97-AF65-F5344CB8AC3E}">
        <p14:creationId xmlns:p14="http://schemas.microsoft.com/office/powerpoint/2010/main" val="32496855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78</a:t>
            </a:fld>
            <a:endParaRPr lang="es-ES" dirty="0"/>
          </a:p>
        </p:txBody>
      </p:sp>
    </p:spTree>
    <p:extLst>
      <p:ext uri="{BB962C8B-B14F-4D97-AF65-F5344CB8AC3E}">
        <p14:creationId xmlns:p14="http://schemas.microsoft.com/office/powerpoint/2010/main" val="6207988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79</a:t>
            </a:fld>
            <a:endParaRPr lang="es-ES" dirty="0"/>
          </a:p>
        </p:txBody>
      </p:sp>
    </p:spTree>
    <p:extLst>
      <p:ext uri="{BB962C8B-B14F-4D97-AF65-F5344CB8AC3E}">
        <p14:creationId xmlns:p14="http://schemas.microsoft.com/office/powerpoint/2010/main" val="3221026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80</a:t>
            </a:fld>
            <a:endParaRPr lang="es-ES" dirty="0"/>
          </a:p>
        </p:txBody>
      </p:sp>
    </p:spTree>
    <p:extLst>
      <p:ext uri="{BB962C8B-B14F-4D97-AF65-F5344CB8AC3E}">
        <p14:creationId xmlns:p14="http://schemas.microsoft.com/office/powerpoint/2010/main" val="33239743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81</a:t>
            </a:fld>
            <a:endParaRPr lang="es-ES" dirty="0"/>
          </a:p>
        </p:txBody>
      </p:sp>
    </p:spTree>
    <p:extLst>
      <p:ext uri="{BB962C8B-B14F-4D97-AF65-F5344CB8AC3E}">
        <p14:creationId xmlns:p14="http://schemas.microsoft.com/office/powerpoint/2010/main" val="15975933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82</a:t>
            </a:fld>
            <a:endParaRPr lang="es-ES" dirty="0"/>
          </a:p>
        </p:txBody>
      </p:sp>
    </p:spTree>
    <p:extLst>
      <p:ext uri="{BB962C8B-B14F-4D97-AF65-F5344CB8AC3E}">
        <p14:creationId xmlns:p14="http://schemas.microsoft.com/office/powerpoint/2010/main" val="2267090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83</a:t>
            </a:fld>
            <a:endParaRPr lang="es-ES" dirty="0"/>
          </a:p>
        </p:txBody>
      </p:sp>
    </p:spTree>
    <p:extLst>
      <p:ext uri="{BB962C8B-B14F-4D97-AF65-F5344CB8AC3E}">
        <p14:creationId xmlns:p14="http://schemas.microsoft.com/office/powerpoint/2010/main" val="5809065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84</a:t>
            </a:fld>
            <a:endParaRPr lang="es-ES" dirty="0"/>
          </a:p>
        </p:txBody>
      </p:sp>
    </p:spTree>
    <p:extLst>
      <p:ext uri="{BB962C8B-B14F-4D97-AF65-F5344CB8AC3E}">
        <p14:creationId xmlns:p14="http://schemas.microsoft.com/office/powerpoint/2010/main" val="3780017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85</a:t>
            </a:fld>
            <a:endParaRPr lang="es-ES" dirty="0"/>
          </a:p>
        </p:txBody>
      </p:sp>
    </p:spTree>
    <p:extLst>
      <p:ext uri="{BB962C8B-B14F-4D97-AF65-F5344CB8AC3E}">
        <p14:creationId xmlns:p14="http://schemas.microsoft.com/office/powerpoint/2010/main" val="2498842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86</a:t>
            </a:fld>
            <a:endParaRPr lang="es-ES" dirty="0"/>
          </a:p>
        </p:txBody>
      </p:sp>
    </p:spTree>
    <p:extLst>
      <p:ext uri="{BB962C8B-B14F-4D97-AF65-F5344CB8AC3E}">
        <p14:creationId xmlns:p14="http://schemas.microsoft.com/office/powerpoint/2010/main" val="29062872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Los Chorros.-Caracas</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87</a:t>
            </a:fld>
            <a:endParaRPr lang="es-ES" dirty="0"/>
          </a:p>
        </p:txBody>
      </p:sp>
    </p:spTree>
    <p:extLst>
      <p:ext uri="{BB962C8B-B14F-4D97-AF65-F5344CB8AC3E}">
        <p14:creationId xmlns:p14="http://schemas.microsoft.com/office/powerpoint/2010/main" val="97435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91</a:t>
            </a:fld>
            <a:endParaRPr lang="es-ES" dirty="0"/>
          </a:p>
        </p:txBody>
      </p:sp>
    </p:spTree>
    <p:extLst>
      <p:ext uri="{BB962C8B-B14F-4D97-AF65-F5344CB8AC3E}">
        <p14:creationId xmlns:p14="http://schemas.microsoft.com/office/powerpoint/2010/main" val="29891295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92</a:t>
            </a:fld>
            <a:endParaRPr lang="es-ES" dirty="0"/>
          </a:p>
        </p:txBody>
      </p:sp>
    </p:spTree>
    <p:extLst>
      <p:ext uri="{BB962C8B-B14F-4D97-AF65-F5344CB8AC3E}">
        <p14:creationId xmlns:p14="http://schemas.microsoft.com/office/powerpoint/2010/main" val="6244192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93</a:t>
            </a:fld>
            <a:endParaRPr lang="es-ES" dirty="0"/>
          </a:p>
        </p:txBody>
      </p:sp>
    </p:spTree>
    <p:extLst>
      <p:ext uri="{BB962C8B-B14F-4D97-AF65-F5344CB8AC3E}">
        <p14:creationId xmlns:p14="http://schemas.microsoft.com/office/powerpoint/2010/main" val="1748656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94</a:t>
            </a:fld>
            <a:endParaRPr lang="es-ES" dirty="0"/>
          </a:p>
        </p:txBody>
      </p:sp>
    </p:spTree>
    <p:extLst>
      <p:ext uri="{BB962C8B-B14F-4D97-AF65-F5344CB8AC3E}">
        <p14:creationId xmlns:p14="http://schemas.microsoft.com/office/powerpoint/2010/main" val="9708594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95</a:t>
            </a:fld>
            <a:endParaRPr lang="es-ES" dirty="0"/>
          </a:p>
        </p:txBody>
      </p:sp>
    </p:spTree>
    <p:extLst>
      <p:ext uri="{BB962C8B-B14F-4D97-AF65-F5344CB8AC3E}">
        <p14:creationId xmlns:p14="http://schemas.microsoft.com/office/powerpoint/2010/main" val="32207982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96</a:t>
            </a:fld>
            <a:endParaRPr lang="es-ES" dirty="0"/>
          </a:p>
        </p:txBody>
      </p:sp>
    </p:spTree>
    <p:extLst>
      <p:ext uri="{BB962C8B-B14F-4D97-AF65-F5344CB8AC3E}">
        <p14:creationId xmlns:p14="http://schemas.microsoft.com/office/powerpoint/2010/main" val="2403508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97</a:t>
            </a:fld>
            <a:endParaRPr lang="es-ES" dirty="0"/>
          </a:p>
        </p:txBody>
      </p:sp>
    </p:spTree>
    <p:extLst>
      <p:ext uri="{BB962C8B-B14F-4D97-AF65-F5344CB8AC3E}">
        <p14:creationId xmlns:p14="http://schemas.microsoft.com/office/powerpoint/2010/main" val="27776192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98</a:t>
            </a:fld>
            <a:endParaRPr lang="es-ES" dirty="0"/>
          </a:p>
        </p:txBody>
      </p:sp>
    </p:spTree>
    <p:extLst>
      <p:ext uri="{BB962C8B-B14F-4D97-AF65-F5344CB8AC3E}">
        <p14:creationId xmlns:p14="http://schemas.microsoft.com/office/powerpoint/2010/main" val="34003720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99</a:t>
            </a:fld>
            <a:endParaRPr lang="es-ES" dirty="0"/>
          </a:p>
        </p:txBody>
      </p:sp>
    </p:spTree>
    <p:extLst>
      <p:ext uri="{BB962C8B-B14F-4D97-AF65-F5344CB8AC3E}">
        <p14:creationId xmlns:p14="http://schemas.microsoft.com/office/powerpoint/2010/main" val="32228743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100</a:t>
            </a:fld>
            <a:endParaRPr lang="es-ES" dirty="0"/>
          </a:p>
        </p:txBody>
      </p:sp>
    </p:spTree>
    <p:extLst>
      <p:ext uri="{BB962C8B-B14F-4D97-AF65-F5344CB8AC3E}">
        <p14:creationId xmlns:p14="http://schemas.microsoft.com/office/powerpoint/2010/main" val="19979874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101</a:t>
            </a:fld>
            <a:endParaRPr lang="es-ES" dirty="0"/>
          </a:p>
        </p:txBody>
      </p:sp>
    </p:spTree>
    <p:extLst>
      <p:ext uri="{BB962C8B-B14F-4D97-AF65-F5344CB8AC3E}">
        <p14:creationId xmlns:p14="http://schemas.microsoft.com/office/powerpoint/2010/main" val="230456724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102</a:t>
            </a:fld>
            <a:endParaRPr lang="es-ES" dirty="0"/>
          </a:p>
        </p:txBody>
      </p:sp>
    </p:spTree>
    <p:extLst>
      <p:ext uri="{BB962C8B-B14F-4D97-AF65-F5344CB8AC3E}">
        <p14:creationId xmlns:p14="http://schemas.microsoft.com/office/powerpoint/2010/main" val="40153656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103</a:t>
            </a:fld>
            <a:endParaRPr lang="es-ES" dirty="0"/>
          </a:p>
        </p:txBody>
      </p:sp>
    </p:spTree>
    <p:extLst>
      <p:ext uri="{BB962C8B-B14F-4D97-AF65-F5344CB8AC3E}">
        <p14:creationId xmlns:p14="http://schemas.microsoft.com/office/powerpoint/2010/main" val="2545669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104</a:t>
            </a:fld>
            <a:endParaRPr lang="es-ES" dirty="0"/>
          </a:p>
        </p:txBody>
      </p:sp>
    </p:spTree>
    <p:extLst>
      <p:ext uri="{BB962C8B-B14F-4D97-AF65-F5344CB8AC3E}">
        <p14:creationId xmlns:p14="http://schemas.microsoft.com/office/powerpoint/2010/main" val="26456534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105</a:t>
            </a:fld>
            <a:endParaRPr lang="es-ES" dirty="0"/>
          </a:p>
        </p:txBody>
      </p:sp>
    </p:spTree>
    <p:extLst>
      <p:ext uri="{BB962C8B-B14F-4D97-AF65-F5344CB8AC3E}">
        <p14:creationId xmlns:p14="http://schemas.microsoft.com/office/powerpoint/2010/main" val="28170847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106</a:t>
            </a:fld>
            <a:endParaRPr lang="es-ES" dirty="0"/>
          </a:p>
        </p:txBody>
      </p:sp>
    </p:spTree>
    <p:extLst>
      <p:ext uri="{BB962C8B-B14F-4D97-AF65-F5344CB8AC3E}">
        <p14:creationId xmlns:p14="http://schemas.microsoft.com/office/powerpoint/2010/main" val="41544636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107</a:t>
            </a:fld>
            <a:endParaRPr lang="es-ES" dirty="0"/>
          </a:p>
        </p:txBody>
      </p:sp>
    </p:spTree>
    <p:extLst>
      <p:ext uri="{BB962C8B-B14F-4D97-AF65-F5344CB8AC3E}">
        <p14:creationId xmlns:p14="http://schemas.microsoft.com/office/powerpoint/2010/main" val="23124796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108</a:t>
            </a:fld>
            <a:endParaRPr lang="es-ES" dirty="0"/>
          </a:p>
        </p:txBody>
      </p:sp>
    </p:spTree>
    <p:extLst>
      <p:ext uri="{BB962C8B-B14F-4D97-AF65-F5344CB8AC3E}">
        <p14:creationId xmlns:p14="http://schemas.microsoft.com/office/powerpoint/2010/main" val="7156168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109</a:t>
            </a:fld>
            <a:endParaRPr lang="es-ES" dirty="0"/>
          </a:p>
        </p:txBody>
      </p:sp>
    </p:spTree>
    <p:extLst>
      <p:ext uri="{BB962C8B-B14F-4D97-AF65-F5344CB8AC3E}">
        <p14:creationId xmlns:p14="http://schemas.microsoft.com/office/powerpoint/2010/main" val="13651904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110</a:t>
            </a:fld>
            <a:endParaRPr lang="es-ES" dirty="0"/>
          </a:p>
        </p:txBody>
      </p:sp>
    </p:spTree>
    <p:extLst>
      <p:ext uri="{BB962C8B-B14F-4D97-AF65-F5344CB8AC3E}">
        <p14:creationId xmlns:p14="http://schemas.microsoft.com/office/powerpoint/2010/main" val="160010688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111</a:t>
            </a:fld>
            <a:endParaRPr lang="es-ES" dirty="0"/>
          </a:p>
        </p:txBody>
      </p:sp>
    </p:spTree>
    <p:extLst>
      <p:ext uri="{BB962C8B-B14F-4D97-AF65-F5344CB8AC3E}">
        <p14:creationId xmlns:p14="http://schemas.microsoft.com/office/powerpoint/2010/main" val="26501340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112</a:t>
            </a:fld>
            <a:endParaRPr lang="es-ES" dirty="0"/>
          </a:p>
        </p:txBody>
      </p:sp>
    </p:spTree>
    <p:extLst>
      <p:ext uri="{BB962C8B-B14F-4D97-AF65-F5344CB8AC3E}">
        <p14:creationId xmlns:p14="http://schemas.microsoft.com/office/powerpoint/2010/main" val="26293312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113</a:t>
            </a:fld>
            <a:endParaRPr lang="es-ES" dirty="0"/>
          </a:p>
        </p:txBody>
      </p:sp>
    </p:spTree>
    <p:extLst>
      <p:ext uri="{BB962C8B-B14F-4D97-AF65-F5344CB8AC3E}">
        <p14:creationId xmlns:p14="http://schemas.microsoft.com/office/powerpoint/2010/main" val="9501939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114</a:t>
            </a:fld>
            <a:endParaRPr lang="es-ES" dirty="0"/>
          </a:p>
        </p:txBody>
      </p:sp>
    </p:spTree>
    <p:extLst>
      <p:ext uri="{BB962C8B-B14F-4D97-AF65-F5344CB8AC3E}">
        <p14:creationId xmlns:p14="http://schemas.microsoft.com/office/powerpoint/2010/main" val="42568329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115</a:t>
            </a:fld>
            <a:endParaRPr lang="es-ES" dirty="0"/>
          </a:p>
        </p:txBody>
      </p:sp>
    </p:spTree>
    <p:extLst>
      <p:ext uri="{BB962C8B-B14F-4D97-AF65-F5344CB8AC3E}">
        <p14:creationId xmlns:p14="http://schemas.microsoft.com/office/powerpoint/2010/main" val="32560285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116</a:t>
            </a:fld>
            <a:endParaRPr lang="es-ES" dirty="0"/>
          </a:p>
        </p:txBody>
      </p:sp>
    </p:spTree>
    <p:extLst>
      <p:ext uri="{BB962C8B-B14F-4D97-AF65-F5344CB8AC3E}">
        <p14:creationId xmlns:p14="http://schemas.microsoft.com/office/powerpoint/2010/main" val="16596287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117</a:t>
            </a:fld>
            <a:endParaRPr lang="es-ES" dirty="0"/>
          </a:p>
        </p:txBody>
      </p:sp>
    </p:spTree>
    <p:extLst>
      <p:ext uri="{BB962C8B-B14F-4D97-AF65-F5344CB8AC3E}">
        <p14:creationId xmlns:p14="http://schemas.microsoft.com/office/powerpoint/2010/main" val="36814324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118</a:t>
            </a:fld>
            <a:endParaRPr lang="es-ES" dirty="0"/>
          </a:p>
        </p:txBody>
      </p:sp>
    </p:spTree>
    <p:extLst>
      <p:ext uri="{BB962C8B-B14F-4D97-AF65-F5344CB8AC3E}">
        <p14:creationId xmlns:p14="http://schemas.microsoft.com/office/powerpoint/2010/main" val="25683309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119</a:t>
            </a:fld>
            <a:endParaRPr lang="es-ES" dirty="0"/>
          </a:p>
        </p:txBody>
      </p:sp>
    </p:spTree>
    <p:extLst>
      <p:ext uri="{BB962C8B-B14F-4D97-AF65-F5344CB8AC3E}">
        <p14:creationId xmlns:p14="http://schemas.microsoft.com/office/powerpoint/2010/main" val="17524561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120</a:t>
            </a:fld>
            <a:endParaRPr lang="es-ES" dirty="0"/>
          </a:p>
        </p:txBody>
      </p:sp>
    </p:spTree>
    <p:extLst>
      <p:ext uri="{BB962C8B-B14F-4D97-AF65-F5344CB8AC3E}">
        <p14:creationId xmlns:p14="http://schemas.microsoft.com/office/powerpoint/2010/main" val="81589630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Caracas.-Parque El Calvario.</a:t>
            </a:r>
          </a:p>
        </p:txBody>
      </p:sp>
      <p:sp>
        <p:nvSpPr>
          <p:cNvPr id="4" name="3 Marcador de número de diapositiva"/>
          <p:cNvSpPr>
            <a:spLocks noGrp="1"/>
          </p:cNvSpPr>
          <p:nvPr>
            <p:ph type="sldNum" sz="quarter" idx="10"/>
          </p:nvPr>
        </p:nvSpPr>
        <p:spPr/>
        <p:txBody>
          <a:bodyPr/>
          <a:lstStyle/>
          <a:p>
            <a:fld id="{BF3D210D-A63A-4A22-9198-16AC9DB40058}" type="slidenum">
              <a:rPr lang="es-ES" smtClean="0"/>
              <a:t>121</a:t>
            </a:fld>
            <a:endParaRPr lang="es-ES" dirty="0"/>
          </a:p>
        </p:txBody>
      </p:sp>
    </p:spTree>
    <p:extLst>
      <p:ext uri="{BB962C8B-B14F-4D97-AF65-F5344CB8AC3E}">
        <p14:creationId xmlns:p14="http://schemas.microsoft.com/office/powerpoint/2010/main" val="381284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9905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228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392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7525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7604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5638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98658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56004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97220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94137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47166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4207752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113.jpg"/><Relationship Id="rId5" Type="http://schemas.openxmlformats.org/officeDocument/2006/relationships/image" Target="../media/image112.jpg"/><Relationship Id="rId4" Type="http://schemas.openxmlformats.org/officeDocument/2006/relationships/image" Target="../media/image111.jpg"/></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5.xml"/><Relationship Id="rId1" Type="http://schemas.openxmlformats.org/officeDocument/2006/relationships/slideLayout" Target="../slideLayouts/slideLayout7.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808312"/>
          </a:xfrm>
        </p:spPr>
        <p:txBody>
          <a:bodyPr>
            <a:normAutofit fontScale="90000"/>
          </a:bodyPr>
          <a:lstStyle/>
          <a:p>
            <a:r>
              <a:rPr lang="es-ES" sz="3600" dirty="0"/>
              <a:t>AMERICA.-LA VUELTA AL MUNDO EN 385JARDINES.-VENEZUELA </a:t>
            </a:r>
            <a:r>
              <a:rPr lang="es-ES" dirty="0"/>
              <a:t>Caracas .-Parque del Este.-Parque Los Caobos.-Parque Los Chorros.-Parque El Calvario.</a:t>
            </a:r>
          </a:p>
        </p:txBody>
      </p:sp>
      <p:sp>
        <p:nvSpPr>
          <p:cNvPr id="3" name="2 Subtítulo"/>
          <p:cNvSpPr>
            <a:spLocks noGrp="1"/>
          </p:cNvSpPr>
          <p:nvPr>
            <p:ph type="subTitle" idx="1"/>
          </p:nvPr>
        </p:nvSpPr>
        <p:spPr>
          <a:xfrm>
            <a:off x="2483768" y="4653136"/>
            <a:ext cx="4320480"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cuarteto imperial - colección continuada</a:t>
            </a:r>
          </a:p>
        </p:txBody>
      </p:sp>
      <p:pic>
        <p:nvPicPr>
          <p:cNvPr id="4" name="cuarteto imperial - colección continuad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373216"/>
            <a:ext cx="609600" cy="609600"/>
          </a:xfrm>
          <a:prstGeom prst="rect">
            <a:avLst/>
          </a:prstGeom>
        </p:spPr>
      </p:pic>
    </p:spTree>
    <p:extLst>
      <p:ext uri="{BB962C8B-B14F-4D97-AF65-F5344CB8AC3E}">
        <p14:creationId xmlns:p14="http://schemas.microsoft.com/office/powerpoint/2010/main" val="77448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Caracas .-Parque del Este</a:t>
            </a:r>
          </a:p>
        </p:txBody>
      </p:sp>
      <p:sp>
        <p:nvSpPr>
          <p:cNvPr id="3" name="2 Marcador de contenido"/>
          <p:cNvSpPr>
            <a:spLocks noGrp="1"/>
          </p:cNvSpPr>
          <p:nvPr>
            <p:ph sz="quarter" idx="1"/>
          </p:nvPr>
        </p:nvSpPr>
        <p:spPr/>
        <p:txBody>
          <a:bodyPr>
            <a:normAutofit lnSpcReduction="10000"/>
          </a:bodyPr>
          <a:lstStyle/>
          <a:p>
            <a:r>
              <a:rPr lang="es-ES" dirty="0"/>
              <a:t>Parque del Este (oficialmente Parque Generalísimo Francisco de Miranda en honor al prócer venezolano) es un parque de esparcimiento público. Ubicado en el Municipio Sucre del Área Metropolitana de Caracas en Venezuela, es uno de los más importantes de la ciudad con un total de 82 hectáreas de superficie.</a:t>
            </a:r>
          </a:p>
          <a:p>
            <a:r>
              <a:rPr lang="es-ES" dirty="0"/>
              <a:t>El parque se encuentra justo a la salida de la estación Miranda (anteriormente llamada Parque del Este) de la Línea 1 del Metro de Caracas. El Parque del Este está administrado y supervisado por el Instituto Nacional de Parques (INPARQUES), organismo dependiente del Ministerio del Poder Popular para el Ambiente.</a:t>
            </a:r>
          </a:p>
          <a:p>
            <a:endParaRPr lang="es-ES" dirty="0"/>
          </a:p>
        </p:txBody>
      </p:sp>
    </p:spTree>
    <p:extLst>
      <p:ext uri="{BB962C8B-B14F-4D97-AF65-F5344CB8AC3E}">
        <p14:creationId xmlns:p14="http://schemas.microsoft.com/office/powerpoint/2010/main" val="660366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Actualmente el parque se ubica en parte de los terrenos de antigua hacienda San José (10°29'38"N - 66°50'8"W) hacienda que hoy día existe y se localiza entre los actuales linderos del parque y el distribuidor Santa Cecilia frente al Museo del Transporte de Caracas. </a:t>
            </a:r>
          </a:p>
          <a:p>
            <a:r>
              <a:rPr lang="es-ES" dirty="0"/>
              <a:t>Los terrenos para el momento en que iniciaron las obras del parque estaban cubiertos de vegetación boscosa compuesta primordialmente por viejos Bucares (Erythrina spp.) de los cuales colgaban largas hebras de Barba de Palo (Tillandsia usneoides) adicionalmente existían viejos arbustos de café (Coffea arabica).</a:t>
            </a:r>
          </a:p>
        </p:txBody>
      </p:sp>
    </p:spTree>
    <p:extLst>
      <p:ext uri="{BB962C8B-B14F-4D97-AF65-F5344CB8AC3E}">
        <p14:creationId xmlns:p14="http://schemas.microsoft.com/office/powerpoint/2010/main" val="908347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Su inauguración se produjo bajo el gobierno del Presidente Rómulo Betancourt el 19 de enero de 19619 bajo el decreto Nº 443 del10 de mayo de 1950 y fue diseñado por el paisajista y arquitecto brasileño Roberto Burle Marx y asociados Fernando Tábora y John Stoddart. </a:t>
            </a:r>
          </a:p>
          <a:p>
            <a:r>
              <a:rPr lang="es-ES" dirty="0"/>
              <a:t>El parque para el momento de creación en 1961 fue diseñado para recibir unos 6000 visitantes mensuales, para el año 2008 el parque recibía unos 270.000 visitantes mensuales, los cuales realizaban diversas actividades en sus instalaciones.</a:t>
            </a:r>
          </a:p>
        </p:txBody>
      </p:sp>
    </p:spTree>
    <p:extLst>
      <p:ext uri="{BB962C8B-B14F-4D97-AF65-F5344CB8AC3E}">
        <p14:creationId xmlns:p14="http://schemas.microsoft.com/office/powerpoint/2010/main" val="3526922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Parque del Este a lo largo de su historia ha tenido los siguientes nombres oficiales. </a:t>
            </a:r>
          </a:p>
          <a:p>
            <a:r>
              <a:rPr lang="es-ES" dirty="0"/>
              <a:t>Para el momento de su inauguración en 1961 fue llamado Parque "Rómulo Gallegos" en 1983 se le cambia el nombre a Parque "Rómulo Betancourt" en homenaje póstumo a dicho personaje hasta el año 2002, cuando cambia a su nombre actual nombre Parque Generalísimo "Francisco de Miranda" en honor al prócer venezolano.</a:t>
            </a:r>
          </a:p>
          <a:p>
            <a:r>
              <a:rPr lang="es-ES" dirty="0"/>
              <a:t>El Planetario Humboldt se inicia su construcción el 15 de enero de 1959 bajo la dirección de su diseñador el arquitecto venezolano Carlos Guinand Sandoz (Caracas 1917 – Caracas 1963) su inauguración se realizó el 24 de julio de 1961, sus instalaciones cuentan con una cúpula de 20 metros de diámetro y un proyector planetario marca Zeiss, modelo Mark III (modificado).</a:t>
            </a:r>
          </a:p>
        </p:txBody>
      </p:sp>
    </p:spTree>
    <p:extLst>
      <p:ext uri="{BB962C8B-B14F-4D97-AF65-F5344CB8AC3E}">
        <p14:creationId xmlns:p14="http://schemas.microsoft.com/office/powerpoint/2010/main" val="1285933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dicho parque se encuentra una Biblioteca, un InfoCentro (Sala de Internet público gratuito), una concha acústica y el Planetario Humboldt adscrito a Armada Nacional de Venezuela.</a:t>
            </a:r>
          </a:p>
          <a:p>
            <a:r>
              <a:rPr lang="es-ES" dirty="0"/>
              <a:t> Adicionalmente presenta dos áreas de estacionamiento: una al Norte del parque cuya entrada da a la avenida Francisco de Miranda y una al Este cuya entrada da al enlace entre la avenida Francisco de Miranda y la autopista Francisco Fajardo</a:t>
            </a:r>
          </a:p>
          <a:p>
            <a:r>
              <a:rPr lang="es-ES" dirty="0"/>
              <a:t>Canchas deportivas de voleibol, baloncesto y futbito y varios cafetines y gran lago para remar donde en un tiempo estuvo la réplica de la Nao Santa María. </a:t>
            </a:r>
          </a:p>
          <a:p>
            <a:r>
              <a:rPr lang="es-ES" dirty="0"/>
              <a:t>Cerca de la puerta Este se halla una pasarela que comunica con el Museo del Transporte.</a:t>
            </a:r>
          </a:p>
          <a:p>
            <a:endParaRPr lang="es-ES" dirty="0"/>
          </a:p>
        </p:txBody>
      </p:sp>
    </p:spTree>
    <p:extLst>
      <p:ext uri="{BB962C8B-B14F-4D97-AF65-F5344CB8AC3E}">
        <p14:creationId xmlns:p14="http://schemas.microsoft.com/office/powerpoint/2010/main" val="824866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cuenta con un vivero y una escuela de jardinería bajo la dirección del INCE.</a:t>
            </a:r>
          </a:p>
          <a:p>
            <a:r>
              <a:rPr lang="es-ES" dirty="0"/>
              <a:t>También cuenta con instalaciones gastronómicas, tales como una Arepera socialista y el Restaurante "Las Corocoras".</a:t>
            </a:r>
          </a:p>
        </p:txBody>
      </p:sp>
    </p:spTree>
    <p:extLst>
      <p:ext uri="{BB962C8B-B14F-4D97-AF65-F5344CB8AC3E}">
        <p14:creationId xmlns:p14="http://schemas.microsoft.com/office/powerpoint/2010/main" val="176500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880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7993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66" t="3506" r="2500" b="4057"/>
          <a:stretch/>
        </p:blipFill>
        <p:spPr bwMode="auto">
          <a:xfrm>
            <a:off x="45720" y="0"/>
            <a:ext cx="909828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59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8767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2237224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813314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00" b="7778"/>
          <a:stretch/>
        </p:blipFill>
        <p:spPr>
          <a:xfrm>
            <a:off x="0" y="0"/>
            <a:ext cx="9326880" cy="6858000"/>
          </a:xfrm>
          <a:prstGeom prst="rect">
            <a:avLst/>
          </a:prstGeom>
        </p:spPr>
      </p:pic>
    </p:spTree>
    <p:extLst>
      <p:ext uri="{BB962C8B-B14F-4D97-AF65-F5344CB8AC3E}">
        <p14:creationId xmlns:p14="http://schemas.microsoft.com/office/powerpoint/2010/main" val="3720355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079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2031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002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
            <a:ext cx="9144000" cy="6823710"/>
          </a:xfrm>
          <a:prstGeom prst="rect">
            <a:avLst/>
          </a:prstGeom>
        </p:spPr>
      </p:pic>
    </p:spTree>
    <p:extLst>
      <p:ext uri="{BB962C8B-B14F-4D97-AF65-F5344CB8AC3E}">
        <p14:creationId xmlns:p14="http://schemas.microsoft.com/office/powerpoint/2010/main" val="4260264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2131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435"/>
            <a:ext cx="9144000" cy="6755130"/>
          </a:xfrm>
          <a:prstGeom prst="rect">
            <a:avLst/>
          </a:prstGeom>
        </p:spPr>
      </p:pic>
    </p:spTree>
    <p:extLst>
      <p:ext uri="{BB962C8B-B14F-4D97-AF65-F5344CB8AC3E}">
        <p14:creationId xmlns:p14="http://schemas.microsoft.com/office/powerpoint/2010/main" val="713701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59866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089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872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609"/>
            <a:ext cx="9144000" cy="6572782"/>
          </a:xfrm>
          <a:prstGeom prst="rect">
            <a:avLst/>
          </a:prstGeom>
        </p:spPr>
      </p:pic>
    </p:spTree>
    <p:extLst>
      <p:ext uri="{BB962C8B-B14F-4D97-AF65-F5344CB8AC3E}">
        <p14:creationId xmlns:p14="http://schemas.microsoft.com/office/powerpoint/2010/main" val="3299024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3885512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130419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923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597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774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118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494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4433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30282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2735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708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75866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370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699"/>
            <a:ext cx="9144000" cy="6826602"/>
          </a:xfrm>
          <a:prstGeom prst="rect">
            <a:avLst/>
          </a:prstGeom>
        </p:spPr>
      </p:pic>
    </p:spTree>
    <p:extLst>
      <p:ext uri="{BB962C8B-B14F-4D97-AF65-F5344CB8AC3E}">
        <p14:creationId xmlns:p14="http://schemas.microsoft.com/office/powerpoint/2010/main" val="1439974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117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00"/>
            <a:ext cx="9144000" cy="6846799"/>
          </a:xfrm>
          <a:prstGeom prst="rect">
            <a:avLst/>
          </a:prstGeom>
        </p:spPr>
      </p:pic>
    </p:spTree>
    <p:extLst>
      <p:ext uri="{BB962C8B-B14F-4D97-AF65-F5344CB8AC3E}">
        <p14:creationId xmlns:p14="http://schemas.microsoft.com/office/powerpoint/2010/main" val="3375900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9252520" cy="6858000"/>
          </a:xfrm>
          <a:prstGeom prst="rect">
            <a:avLst/>
          </a:prstGeom>
        </p:spPr>
      </p:pic>
    </p:spTree>
    <p:extLst>
      <p:ext uri="{BB962C8B-B14F-4D97-AF65-F5344CB8AC3E}">
        <p14:creationId xmlns:p14="http://schemas.microsoft.com/office/powerpoint/2010/main" val="2671628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9751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7999"/>
          </a:xfrm>
          <a:prstGeom prst="rect">
            <a:avLst/>
          </a:prstGeom>
        </p:spPr>
      </p:pic>
    </p:spTree>
    <p:extLst>
      <p:ext uri="{BB962C8B-B14F-4D97-AF65-F5344CB8AC3E}">
        <p14:creationId xmlns:p14="http://schemas.microsoft.com/office/powerpoint/2010/main" val="179278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3980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34"/>
          <a:stretch/>
        </p:blipFill>
        <p:spPr>
          <a:xfrm>
            <a:off x="0" y="0"/>
            <a:ext cx="9144000" cy="6857999"/>
          </a:xfrm>
          <a:prstGeom prst="rect">
            <a:avLst/>
          </a:prstGeom>
        </p:spPr>
      </p:pic>
    </p:spTree>
    <p:extLst>
      <p:ext uri="{BB962C8B-B14F-4D97-AF65-F5344CB8AC3E}">
        <p14:creationId xmlns:p14="http://schemas.microsoft.com/office/powerpoint/2010/main" val="1616109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70650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4425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Los Caobos</a:t>
            </a:r>
          </a:p>
        </p:txBody>
      </p:sp>
      <p:sp>
        <p:nvSpPr>
          <p:cNvPr id="3" name="2 Marcador de contenido"/>
          <p:cNvSpPr>
            <a:spLocks noGrp="1"/>
          </p:cNvSpPr>
          <p:nvPr>
            <p:ph sz="quarter" idx="1"/>
          </p:nvPr>
        </p:nvSpPr>
        <p:spPr/>
        <p:txBody>
          <a:bodyPr>
            <a:normAutofit fontScale="92500"/>
          </a:bodyPr>
          <a:lstStyle/>
          <a:p>
            <a:r>
              <a:rPr lang="es-ES" dirty="0"/>
              <a:t>El Parque Los Caobos es uno de los parques más antiguos de Caracas, Venezuela.</a:t>
            </a:r>
          </a:p>
          <a:p>
            <a:r>
              <a:rPr lang="es-ES" dirty="0"/>
              <a:t> Está ubicado cerca de los Museos de Bellas Artes, de Ciencias de Caracas, de Galería Nacional, del Ateneo de Caracas y del Teatro Teresa Carreño.</a:t>
            </a:r>
          </a:p>
          <a:p>
            <a:r>
              <a:rPr lang="es-ES" dirty="0"/>
              <a:t>El parque se inaugura en el año de 1920 con el nombre de Parque Sucre en honor al héroe nacional Mariscal Antonio José de Sucre en los terrenos de la antigua hacienda “”La Industrial” propiedad de Don José Mosquera. Posteriormente en 1937 el Concejo Municipal le cambia el nombre a Los Caobos dada la gran cantidad de estos árboles que existían en el sitio desde tiempos de la colonia.</a:t>
            </a:r>
          </a:p>
        </p:txBody>
      </p:sp>
    </p:spTree>
    <p:extLst>
      <p:ext uri="{BB962C8B-B14F-4D97-AF65-F5344CB8AC3E}">
        <p14:creationId xmlns:p14="http://schemas.microsoft.com/office/powerpoint/2010/main" val="20531617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él se encuentra una de las más importantes colecciones de árboles centenarios de la ciudad de Caracas, se caracteriza por ser refugio de deportistas y de todo aquel que desee relajarse. </a:t>
            </a:r>
          </a:p>
          <a:p>
            <a:r>
              <a:rPr lang="es-ES" dirty="0"/>
              <a:t>En él se suelen presentar los fines de semana obras teatrales infantiles. </a:t>
            </a:r>
          </a:p>
          <a:p>
            <a:r>
              <a:rPr lang="es-ES" dirty="0"/>
              <a:t>Es el sitio ideal para pasear y disfrutar de hermosos paisajes y aire puro en pleno centro de la ciudad Capital.</a:t>
            </a:r>
          </a:p>
          <a:p>
            <a:r>
              <a:rPr lang="es-ES" dirty="0"/>
              <a:t> En la entrada del parque se encuentra la estatua de Teresa de la Parra, resaltando la pureza de sus rasgos en el blanco mármol de la estatua, obra de la escultora Carmen Cecilia Caballero de Blanch.</a:t>
            </a:r>
          </a:p>
          <a:p>
            <a:r>
              <a:rPr lang="es-ES" dirty="0"/>
              <a:t> En el medio del parque está la Fuente Venezuela, una obra de arte en la que se representan con esculturas humanas las regiones del país.</a:t>
            </a:r>
          </a:p>
        </p:txBody>
      </p:sp>
    </p:spTree>
    <p:extLst>
      <p:ext uri="{BB962C8B-B14F-4D97-AF65-F5344CB8AC3E}">
        <p14:creationId xmlns:p14="http://schemas.microsoft.com/office/powerpoint/2010/main" val="4165123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También en el parque está la escultura que se titula Ícaro que en el pedestal tiene grabado: "Un hombre no es un pájaro y debe soportar la ruindad de estar unido a la tierra como los ángeles al cielo". </a:t>
            </a:r>
          </a:p>
          <a:p>
            <a:r>
              <a:rPr lang="es-ES" dirty="0"/>
              <a:t>En la zona del ateneo está el pasaje de los artesanos. </a:t>
            </a:r>
          </a:p>
          <a:p>
            <a:r>
              <a:rPr lang="es-ES" dirty="0"/>
              <a:t>El Parque Los Caobos se localiza entre la Avenida México-Los Caobos5</a:t>
            </a:r>
          </a:p>
          <a:p>
            <a:r>
              <a:rPr lang="es-ES" dirty="0"/>
              <a:t>Otra serie de esculturas se hallan en el parque entre ellas: Efebo del Maratón ubicada en el centro de un espejo de agua, Centaura Justina, La otra mejilla, Trompetilla para sordos, El Doblez, luego El Avión, y El Piano.</a:t>
            </a:r>
          </a:p>
          <a:p>
            <a:endParaRPr lang="es-ES" dirty="0"/>
          </a:p>
        </p:txBody>
      </p:sp>
    </p:spTree>
    <p:extLst>
      <p:ext uri="{BB962C8B-B14F-4D97-AF65-F5344CB8AC3E}">
        <p14:creationId xmlns:p14="http://schemas.microsoft.com/office/powerpoint/2010/main" val="3150177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de las obras más resaltantes del parque es la fuente Monumental Venezuela obra del arquitecto catalán Ernesto Maragall (1903 Barcelona. España 1991 Caracas), La fuente esta constituidas por varia figuras humanas las que representan las regiones del país. </a:t>
            </a:r>
          </a:p>
          <a:p>
            <a:r>
              <a:rPr lang="es-ES" dirty="0"/>
              <a:t>Cabe destacar que esta fuente originalmente estaba ubicada en la Plaza Venezuela hasta los años 60 cuando se decidió modernizarla.</a:t>
            </a:r>
          </a:p>
        </p:txBody>
      </p:sp>
    </p:spTree>
    <p:extLst>
      <p:ext uri="{BB962C8B-B14F-4D97-AF65-F5344CB8AC3E}">
        <p14:creationId xmlns:p14="http://schemas.microsoft.com/office/powerpoint/2010/main" val="3500497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9282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371703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371703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1"/>
            <a:ext cx="4427984" cy="314096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717032"/>
            <a:ext cx="4716016" cy="3140967"/>
          </a:xfrm>
          <a:prstGeom prst="rect">
            <a:avLst/>
          </a:prstGeom>
        </p:spPr>
      </p:pic>
    </p:spTree>
    <p:extLst>
      <p:ext uri="{BB962C8B-B14F-4D97-AF65-F5344CB8AC3E}">
        <p14:creationId xmlns:p14="http://schemas.microsoft.com/office/powerpoint/2010/main" val="39618493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667" b="13111"/>
          <a:stretch/>
        </p:blipFill>
        <p:spPr>
          <a:xfrm>
            <a:off x="0" y="0"/>
            <a:ext cx="9387840" cy="6858000"/>
          </a:xfrm>
          <a:prstGeom prst="rect">
            <a:avLst/>
          </a:prstGeom>
        </p:spPr>
      </p:pic>
    </p:spTree>
    <p:extLst>
      <p:ext uri="{BB962C8B-B14F-4D97-AF65-F5344CB8AC3E}">
        <p14:creationId xmlns:p14="http://schemas.microsoft.com/office/powerpoint/2010/main" val="15469449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1262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0567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62500" cy="378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762500" cy="35718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0" y="0"/>
            <a:ext cx="43815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500" y="3501008"/>
            <a:ext cx="4381500" cy="3356992"/>
          </a:xfrm>
          <a:prstGeom prst="rect">
            <a:avLst/>
          </a:prstGeom>
        </p:spPr>
      </p:pic>
    </p:spTree>
    <p:extLst>
      <p:ext uri="{BB962C8B-B14F-4D97-AF65-F5344CB8AC3E}">
        <p14:creationId xmlns:p14="http://schemas.microsoft.com/office/powerpoint/2010/main" val="1558288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667" t="4666" r="2667" b="4889"/>
          <a:stretch/>
        </p:blipFill>
        <p:spPr>
          <a:xfrm>
            <a:off x="0" y="-243408"/>
            <a:ext cx="9144000" cy="7101408"/>
          </a:xfrm>
          <a:prstGeom prst="rect">
            <a:avLst/>
          </a:prstGeom>
        </p:spPr>
      </p:pic>
    </p:spTree>
    <p:extLst>
      <p:ext uri="{BB962C8B-B14F-4D97-AF65-F5344CB8AC3E}">
        <p14:creationId xmlns:p14="http://schemas.microsoft.com/office/powerpoint/2010/main" val="3333267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9121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3212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867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923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843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1968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6577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03844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422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37960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584" y="15984"/>
            <a:ext cx="48567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140" y="-22880"/>
            <a:ext cx="4971860" cy="6858000"/>
          </a:xfrm>
          <a:prstGeom prst="rect">
            <a:avLst/>
          </a:prstGeom>
        </p:spPr>
      </p:pic>
    </p:spTree>
    <p:extLst>
      <p:ext uri="{BB962C8B-B14F-4D97-AF65-F5344CB8AC3E}">
        <p14:creationId xmlns:p14="http://schemas.microsoft.com/office/powerpoint/2010/main" val="3130825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7792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144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593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Los Chorros.-Caracas</a:t>
            </a:r>
          </a:p>
        </p:txBody>
      </p:sp>
      <p:sp>
        <p:nvSpPr>
          <p:cNvPr id="5" name="4 Marcador de contenido"/>
          <p:cNvSpPr>
            <a:spLocks noGrp="1"/>
          </p:cNvSpPr>
          <p:nvPr>
            <p:ph sz="quarter" idx="1"/>
          </p:nvPr>
        </p:nvSpPr>
        <p:spPr/>
        <p:txBody>
          <a:bodyPr>
            <a:normAutofit lnSpcReduction="10000"/>
          </a:bodyPr>
          <a:lstStyle/>
          <a:p>
            <a:r>
              <a:rPr lang="es-ES" dirty="0"/>
              <a:t>Es un parque que se encuentra al norte de la ciudad, en las faldas de El Ávila, atravesado por la quebrada Tócome, la cual pasa por caídas espectaculares de agua. </a:t>
            </a:r>
          </a:p>
          <a:p>
            <a:r>
              <a:rPr lang="es-ES" dirty="0"/>
              <a:t>Allí se pueden observar grandes árboles como caobos, mangos, ceibas, bucares y guanábanos, y hermosos animales como ardillas, peces, guacharacas y perezas.</a:t>
            </a:r>
          </a:p>
          <a:p>
            <a:r>
              <a:rPr lang="es-ES" dirty="0"/>
              <a:t>Cuenta con una serie de pozos artificiales, en los cuales los niños se pueden bañar, senderos naturales, un mirador desde el cual se puede admirar la cascada, y una imponente casona estilo alemán. </a:t>
            </a:r>
          </a:p>
        </p:txBody>
      </p:sp>
    </p:spTree>
    <p:extLst>
      <p:ext uri="{BB962C8B-B14F-4D97-AF65-F5344CB8AC3E}">
        <p14:creationId xmlns:p14="http://schemas.microsoft.com/office/powerpoint/2010/main" val="38800241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30829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5435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255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306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55012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101408"/>
          </a:xfrm>
          <a:prstGeom prst="rect">
            <a:avLst/>
          </a:prstGeom>
        </p:spPr>
      </p:pic>
    </p:spTree>
    <p:extLst>
      <p:ext uri="{BB962C8B-B14F-4D97-AF65-F5344CB8AC3E}">
        <p14:creationId xmlns:p14="http://schemas.microsoft.com/office/powerpoint/2010/main" val="40666986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3202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0557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7720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6636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07337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93383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678890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1113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Caracas.-Parque El Calvario.</a:t>
            </a:r>
          </a:p>
        </p:txBody>
      </p:sp>
      <p:sp>
        <p:nvSpPr>
          <p:cNvPr id="3" name="2 Marcador de contenido"/>
          <p:cNvSpPr>
            <a:spLocks noGrp="1"/>
          </p:cNvSpPr>
          <p:nvPr>
            <p:ph sz="quarter" idx="1"/>
          </p:nvPr>
        </p:nvSpPr>
        <p:spPr/>
        <p:txBody>
          <a:bodyPr/>
          <a:lstStyle/>
          <a:p>
            <a:r>
              <a:rPr lang="es-ES" dirty="0"/>
              <a:t>El Parque Ezequiel Zamora también conocido a lo largo de su historia como Paseo Guzmán Blanco - Paseo Independencia - Parque El Calvario - El Calvario, es un espacio público de Caracas, Venezuela ubicado en el casco central de esa ciudad al oeste de la Reurbanización El Silencio, entre las parroquias Catedral y San Juan del Municipio Libertador. </a:t>
            </a:r>
          </a:p>
          <a:p>
            <a:r>
              <a:rPr lang="es-ES" dirty="0"/>
              <a:t>Tiene una extensión de 17 hectáreas que ocupan áreas verdes, jardinerías, monumentos y plazas.</a:t>
            </a:r>
          </a:p>
        </p:txBody>
      </p:sp>
    </p:spTree>
    <p:extLst>
      <p:ext uri="{BB962C8B-B14F-4D97-AF65-F5344CB8AC3E}">
        <p14:creationId xmlns:p14="http://schemas.microsoft.com/office/powerpoint/2010/main" val="400044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Su construcción fue ordenada por el presidente Antonio Guzmán Blanco a unos paisajistas franceses para crear un jardín botánico y paseo en la colina de El Calvario, la obra fue inaugurada en 1883 con el nombre de Paseo Guzmán Blanco.</a:t>
            </a:r>
          </a:p>
          <a:p>
            <a:r>
              <a:rPr lang="es-ES" dirty="0"/>
              <a:t> Los jardines fueron emplazados en grandes terrazas y fueron realizados por Luciano Urdaneta y Eleazar Urdaneta, el paseo contaba además con una capilla y una estatua de Guzmán Blanco, llamada popularmente "El Manganzón" que fue derribada luego que éste saliera del poder.</a:t>
            </a:r>
          </a:p>
          <a:p>
            <a:r>
              <a:rPr lang="es-ES" dirty="0"/>
              <a:t>En 2009 la Alcaldía de Libertador anuncia el plan de rehabilitación integral del parque El Calvario, el cual culminó luego de un año, el plan incluyó la restauración de toda la jardinería, el mobiliario urbano del parque, la construcción de una biblioteca.</a:t>
            </a:r>
          </a:p>
        </p:txBody>
      </p:sp>
    </p:spTree>
    <p:extLst>
      <p:ext uri="{BB962C8B-B14F-4D97-AF65-F5344CB8AC3E}">
        <p14:creationId xmlns:p14="http://schemas.microsoft.com/office/powerpoint/2010/main" val="32749108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Pero también removió la estatua de Cristóbal Colón y las farolas originales del parque, pese a estar protegidos por el Instituto de Patrimonio Cultural en la página 112 del Catálogo de Patrimonio del Municipio Libertador. </a:t>
            </a:r>
          </a:p>
          <a:p>
            <a:r>
              <a:rPr lang="es-ES" dirty="0"/>
              <a:t>También se cambió la tonalidad original del Arco de la Federación que había sido blanco a un color beige, y la entrada del túnel El Calvario (que conduce a la parroquia 23 de Enero) a un color morado claro. </a:t>
            </a:r>
          </a:p>
          <a:p>
            <a:r>
              <a:rPr lang="es-ES" dirty="0"/>
              <a:t>El 20 de febrero de 2010 por disposición del presidente venezolano Hugo Chávez se decide cambiar el nombre del espacio a Parque Ezequiel Zamora, en honor al líder de la Guerra Federal.</a:t>
            </a:r>
          </a:p>
          <a:p>
            <a:endParaRPr lang="es-ES" dirty="0"/>
          </a:p>
        </p:txBody>
      </p:sp>
    </p:spTree>
    <p:extLst>
      <p:ext uri="{BB962C8B-B14F-4D97-AF65-F5344CB8AC3E}">
        <p14:creationId xmlns:p14="http://schemas.microsoft.com/office/powerpoint/2010/main" val="13932903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19675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33083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2108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94145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8378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529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29951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029400"/>
          </a:xfrm>
          <a:prstGeom prst="rect">
            <a:avLst/>
          </a:prstGeom>
        </p:spPr>
      </p:pic>
    </p:spTree>
    <p:extLst>
      <p:ext uri="{BB962C8B-B14F-4D97-AF65-F5344CB8AC3E}">
        <p14:creationId xmlns:p14="http://schemas.microsoft.com/office/powerpoint/2010/main" val="15859229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9799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 y="0"/>
            <a:ext cx="9006840" cy="6858000"/>
          </a:xfrm>
          <a:prstGeom prst="rect">
            <a:avLst/>
          </a:prstGeom>
        </p:spPr>
      </p:pic>
    </p:spTree>
    <p:extLst>
      <p:ext uri="{BB962C8B-B14F-4D97-AF65-F5344CB8AC3E}">
        <p14:creationId xmlns:p14="http://schemas.microsoft.com/office/powerpoint/2010/main" val="34232507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56"/>
          <a:stretch/>
        </p:blipFill>
        <p:spPr>
          <a:xfrm>
            <a:off x="-108520" y="0"/>
            <a:ext cx="9252520" cy="6858000"/>
          </a:xfrm>
          <a:prstGeom prst="rect">
            <a:avLst/>
          </a:prstGeom>
        </p:spPr>
      </p:pic>
    </p:spTree>
    <p:extLst>
      <p:ext uri="{BB962C8B-B14F-4D97-AF65-F5344CB8AC3E}">
        <p14:creationId xmlns:p14="http://schemas.microsoft.com/office/powerpoint/2010/main" val="30388508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6016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8545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390771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856450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5472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74816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21825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9820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7745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4292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6337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64621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7928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13275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65733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889"/>
          <a:stretch/>
        </p:blipFill>
        <p:spPr>
          <a:xfrm>
            <a:off x="0" y="0"/>
            <a:ext cx="9144000" cy="6858000"/>
          </a:xfrm>
          <a:prstGeom prst="rect">
            <a:avLst/>
          </a:prstGeom>
        </p:spPr>
      </p:pic>
    </p:spTree>
    <p:extLst>
      <p:ext uri="{BB962C8B-B14F-4D97-AF65-F5344CB8AC3E}">
        <p14:creationId xmlns:p14="http://schemas.microsoft.com/office/powerpoint/2010/main" val="34454413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43142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30973588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spTree>
    <p:extLst>
      <p:ext uri="{BB962C8B-B14F-4D97-AF65-F5344CB8AC3E}">
        <p14:creationId xmlns:p14="http://schemas.microsoft.com/office/powerpoint/2010/main" val="1915935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644008"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73016"/>
            <a:ext cx="4499992" cy="3284984"/>
          </a:xfrm>
          <a:prstGeom prst="rect">
            <a:avLst/>
          </a:prstGeom>
        </p:spPr>
      </p:pic>
    </p:spTree>
    <p:extLst>
      <p:ext uri="{BB962C8B-B14F-4D97-AF65-F5344CB8AC3E}">
        <p14:creationId xmlns:p14="http://schemas.microsoft.com/office/powerpoint/2010/main" val="11455803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339</TotalTime>
  <Words>2196</Words>
  <Application>Microsoft Office PowerPoint</Application>
  <PresentationFormat>Presentación en pantalla (4:3)</PresentationFormat>
  <Paragraphs>258</Paragraphs>
  <Slides>121</Slides>
  <Notes>105</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1_Default Theme</vt:lpstr>
      <vt:lpstr>AMERICA.-LA VUELTA AL MUNDO EN 385JARDINES.-VENEZUELA Caracas .-Parque del Este.-Parque Los Caobos.-Parque Los Chorros.-Parque El Calvario.</vt:lpstr>
      <vt:lpstr>Caracas .-Parque del 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Los Caobos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Los Chorros.-Caracas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Caracas.-Parque El Calvario.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 VENEZUELA</dc:title>
  <dc:creator>Josep</dc:creator>
  <cp:lastModifiedBy>Usuario</cp:lastModifiedBy>
  <cp:revision>15</cp:revision>
  <dcterms:created xsi:type="dcterms:W3CDTF">2014-01-26T05:19:46Z</dcterms:created>
  <dcterms:modified xsi:type="dcterms:W3CDTF">2018-02-26T16:39:00Z</dcterms:modified>
</cp:coreProperties>
</file>