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110"/>
  </p:notesMasterIdLst>
  <p:sldIdLst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6" r:id="rId37"/>
    <p:sldId id="297" r:id="rId38"/>
    <p:sldId id="298" r:id="rId39"/>
    <p:sldId id="299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7" r:id="rId55"/>
    <p:sldId id="318" r:id="rId56"/>
    <p:sldId id="320" r:id="rId57"/>
    <p:sldId id="319" r:id="rId58"/>
    <p:sldId id="321" r:id="rId59"/>
    <p:sldId id="322" r:id="rId60"/>
    <p:sldId id="324" r:id="rId61"/>
    <p:sldId id="295" r:id="rId62"/>
    <p:sldId id="327" r:id="rId63"/>
    <p:sldId id="330" r:id="rId64"/>
    <p:sldId id="325" r:id="rId65"/>
    <p:sldId id="326" r:id="rId66"/>
    <p:sldId id="367" r:id="rId67"/>
    <p:sldId id="308" r:id="rId68"/>
    <p:sldId id="286" r:id="rId69"/>
    <p:sldId id="328" r:id="rId70"/>
    <p:sldId id="329" r:id="rId71"/>
    <p:sldId id="331" r:id="rId72"/>
    <p:sldId id="333" r:id="rId73"/>
    <p:sldId id="334" r:id="rId74"/>
    <p:sldId id="335" r:id="rId75"/>
    <p:sldId id="336" r:id="rId76"/>
    <p:sldId id="337" r:id="rId77"/>
    <p:sldId id="339" r:id="rId78"/>
    <p:sldId id="338" r:id="rId79"/>
    <p:sldId id="343" r:id="rId80"/>
    <p:sldId id="354" r:id="rId81"/>
    <p:sldId id="357" r:id="rId82"/>
    <p:sldId id="340" r:id="rId83"/>
    <p:sldId id="300" r:id="rId84"/>
    <p:sldId id="341" r:id="rId85"/>
    <p:sldId id="342" r:id="rId86"/>
    <p:sldId id="344" r:id="rId87"/>
    <p:sldId id="349" r:id="rId88"/>
    <p:sldId id="365" r:id="rId89"/>
    <p:sldId id="370" r:id="rId90"/>
    <p:sldId id="362" r:id="rId91"/>
    <p:sldId id="353" r:id="rId92"/>
    <p:sldId id="345" r:id="rId93"/>
    <p:sldId id="346" r:id="rId94"/>
    <p:sldId id="347" r:id="rId95"/>
    <p:sldId id="352" r:id="rId96"/>
    <p:sldId id="348" r:id="rId97"/>
    <p:sldId id="350" r:id="rId98"/>
    <p:sldId id="351" r:id="rId99"/>
    <p:sldId id="355" r:id="rId100"/>
    <p:sldId id="356" r:id="rId101"/>
    <p:sldId id="358" r:id="rId102"/>
    <p:sldId id="359" r:id="rId103"/>
    <p:sldId id="360" r:id="rId104"/>
    <p:sldId id="363" r:id="rId105"/>
    <p:sldId id="364" r:id="rId106"/>
    <p:sldId id="366" r:id="rId107"/>
    <p:sldId id="371" r:id="rId108"/>
    <p:sldId id="368" r:id="rId10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viewProps" Target="viewProps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theme" Target="theme/theme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20725-C35D-423B-84B5-4AE6F0813236}" type="datetimeFigureOut">
              <a:rPr lang="es-ES" smtClean="0"/>
              <a:t>26/02/2018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F6EB9E-B631-4CE0-A545-C320E3375DCE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5161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Mural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CA55DBAB-94A9-41C5-8F6E-9DDF1323340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Parque de la Exótica Flora Tropical Misión Nuestra Sra. del Carmen .</a:t>
            </a:r>
          </a:p>
        </p:txBody>
      </p:sp>
      <p:sp>
        <p:nvSpPr>
          <p:cNvPr id="261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3AAA070-88E5-4CA0-A885-9E4E8D0C1AA9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Parque de la Exótica Flora Tropical Misión Nuestra Sra. del Carmen .</a:t>
            </a:r>
          </a:p>
        </p:txBody>
      </p:sp>
      <p:sp>
        <p:nvSpPr>
          <p:cNvPr id="262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6DB9EFDA-E173-496B-BD9A-40F657393868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Parque de la Exótica Flora Tropical Misión Nuestra Sra. del Carmen .</a:t>
            </a:r>
          </a:p>
        </p:txBody>
      </p:sp>
      <p:sp>
        <p:nvSpPr>
          <p:cNvPr id="263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EC27E05D-B9ED-4BBE-850C-EA8877A0FC9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Parque de la Exótica Flora Tropical Misión Nuestra Sra. del Carmen .</a:t>
            </a:r>
          </a:p>
        </p:txBody>
      </p:sp>
      <p:sp>
        <p:nvSpPr>
          <p:cNvPr id="264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81E9D3A-CE08-449A-B35B-F34B755ADC56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Parque de la Exótica Flora Tropical.- Misión Nuestra Sra. del Carmen .</a:t>
            </a:r>
          </a:p>
        </p:txBody>
      </p:sp>
      <p:sp>
        <p:nvSpPr>
          <p:cNvPr id="265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2CC95C9-A099-435D-8DDF-BE60459E167A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Parque de la Exótica Flora Tropical Misión Nuestra Sra. del Carmen .</a:t>
            </a:r>
          </a:p>
        </p:txBody>
      </p:sp>
      <p:sp>
        <p:nvSpPr>
          <p:cNvPr id="266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9A3ECA51-0D92-495B-BA4E-7CCEF00194DD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Parque de la Exótica Flora Tropical Misión Nuestra Sra. del Carmen .</a:t>
            </a:r>
          </a:p>
        </p:txBody>
      </p:sp>
      <p:sp>
        <p:nvSpPr>
          <p:cNvPr id="267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248AE6A-C0EE-4A8A-BA36-4120B8E2100E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Parque de la Exótica Flora Tropical Misión Nuestra Sra. del Carmen .</a:t>
            </a:r>
          </a:p>
        </p:txBody>
      </p:sp>
      <p:sp>
        <p:nvSpPr>
          <p:cNvPr id="268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34EB5A05-5F36-4137-A740-AAF4CAE96357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Parque de la Exótica Flora Tropical Misión Nuestra Sra. del Carmen .</a:t>
            </a:r>
          </a:p>
        </p:txBody>
      </p:sp>
      <p:sp>
        <p:nvSpPr>
          <p:cNvPr id="269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A2F1D3C1-AC1E-4D53-B8C6-CE09ABA1403B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Parque de la Exótica Flora Tropical Misión Nuestra Sra. del Carmen .</a:t>
            </a:r>
          </a:p>
        </p:txBody>
      </p:sp>
      <p:sp>
        <p:nvSpPr>
          <p:cNvPr id="270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160F4A11-DA91-4111-8CD1-6F5D1F7ADC25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Parque de la Exótica Flora Tropical Misión Nuestra Sra. del Carmen .</a:t>
            </a:r>
          </a:p>
        </p:txBody>
      </p:sp>
      <p:sp>
        <p:nvSpPr>
          <p:cNvPr id="271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defRPr/>
            </a:pPr>
            <a:fld id="{80386F3D-2C5A-4A83-9FF1-EFEEDA3F80A0}" type="slidenum">
              <a:rPr lang="es-ES" smtClean="0">
                <a:solidFill>
                  <a:prstClr val="black"/>
                </a:solidFill>
                <a:latin typeface="Calibri" pitchFamily="34" charset="0"/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Tropical.-Calatheas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21388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Tropical.-Gingers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02477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Tropical.-Cordylines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48294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24201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Tropical.-Pandanus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44879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Tropical.-Dracaena</a:t>
            </a:r>
            <a:r>
              <a:rPr lang="es-ES" baseline="0" dirty="0"/>
              <a:t> marginata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95703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34756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53101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.-Philodendron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95122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2873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66333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19335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24611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.-Pistia stratoides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24261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.-Ceibas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8758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86756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.-Epifitas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01307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34114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24108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.-Pistia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63978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04610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.-Calatheas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07399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36693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.-Alpinias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4430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.-Vegetacion al pie de una Ceiba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77155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.-Vegetacion al pie de una Ceiba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032823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832186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.-Yaracuy.-Ravenala madagascariensis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09383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.-Yaracuy.-Codiaeum ( Croton)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920098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.-Yaracuy.-.-El Abuelo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782563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.-Yaracuy.-Flor de bromelia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714565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.-Yaracuy.-Dracaenas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193672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.-Yaracuy.-Mussaenda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733652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.-Yaracuy.-Zebrina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65792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335106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58495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727748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470370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592032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816325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714506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62650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181037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448588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.-Heliconia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021881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644522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.-Yaracuy.-Heliconia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064512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469257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961082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.-Yaracuy.-Zingiber</a:t>
            </a:r>
            <a:r>
              <a:rPr lang="es-ES" baseline="0" dirty="0"/>
              <a:t> spectabilis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977484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 Gingers y Heliconias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46166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669770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.-Yaracuy.-Dracaena marginata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82916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517766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.-Yaracuy.--Codiaeum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863008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.-Yaracuy.-Bismarkia nobilis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14395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788561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677449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143272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427120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.-Yaracuy.-Alpinia zerumbet fol.var.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639548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.-Yaracuy.-Alpinia zerumbet fol.var.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897964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175239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655216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.-Yaracuy.-Alpinia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857445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.-Alpinias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255190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002352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.-Yaracuy.-Anthuriums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046004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462943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504996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161126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739035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898165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731160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832254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704789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714378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303745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740809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3350249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4529984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789574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6241979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5589862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821619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908241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5923036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0496049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0518626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2000500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Parque de la Exótica Flora Tropical.-Misión Nuestra Sra. del Carmen .-Yaracuy.-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6EB9E-B631-4CE0-A545-C320E3375DCE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3533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71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185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780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01086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35381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722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453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882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495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421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622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732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841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080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99723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968394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0290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1806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9822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4588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8178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618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1929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2/26/2018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3347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8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7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jpg"/><Relationship Id="rId4" Type="http://schemas.openxmlformats.org/officeDocument/2006/relationships/image" Target="../media/image66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3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7.jpg"/><Relationship Id="rId4" Type="http://schemas.openxmlformats.org/officeDocument/2006/relationships/image" Target="../media/image76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8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8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8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8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8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8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8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8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8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8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8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8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8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8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8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8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980728"/>
            <a:ext cx="6172200" cy="266429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AMERICA.-LA VUELTA AL MUNDO EN 385JARDINES.-VENEZUELA</a:t>
            </a:r>
            <a:r>
              <a:rPr lang="es-ES" dirty="0"/>
              <a:t>.-Parque de la Exótica Flora Tropical Misión Nuestra Sra. del Carmen.- 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4649688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-cumbias texanas </a:t>
            </a:r>
          </a:p>
        </p:txBody>
      </p:sp>
      <p:pic>
        <p:nvPicPr>
          <p:cNvPr id="4" name="far west 03-cumbias texanas mix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40352" y="55172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54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13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641475"/>
          </a:xfrm>
        </p:spPr>
        <p:txBody>
          <a:bodyPr/>
          <a:lstStyle/>
          <a:p>
            <a:pPr eaLnBrk="1" hangingPunct="1"/>
            <a:r>
              <a:rPr lang="es-ES" altLang="es-ES" sz="3200" b="1" dirty="0"/>
              <a:t>Parque de la Exótica Flora Tropical Misión Nuestra Sra. del Carmen </a:t>
            </a:r>
          </a:p>
        </p:txBody>
      </p:sp>
      <p:sp>
        <p:nvSpPr>
          <p:cNvPr id="12902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060575"/>
            <a:ext cx="6969968" cy="4320753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sz="2400" dirty="0"/>
              <a:t>El </a:t>
            </a:r>
            <a:r>
              <a:rPr lang="es-ES" altLang="es-ES" sz="2400" b="1" dirty="0"/>
              <a:t>Parque de la Exótica Flora Tropical y Misión Nuestra Señora del Carmen</a:t>
            </a:r>
            <a:r>
              <a:rPr lang="es-ES" altLang="es-ES" sz="2400" dirty="0"/>
              <a:t> es un jardín botánico con más de 2.500 variedades de plantas provenientes de Colombia, Ecuador, Brasil, Panamá, Nicaragua, Madagascar, Costa Rica, Tailandia, Singapur, Hong Kong y Australia, fundamentalmente heliconias, gingers, bromelias y orquídeas arreglados en un recorrido de 4,5 kilómetros situado en el valle del Río Yaracuy, en el estado homónimo de Venezuela. </a:t>
            </a:r>
          </a:p>
        </p:txBody>
      </p:sp>
    </p:spTree>
    <p:extLst>
      <p:ext uri="{BB962C8B-B14F-4D97-AF65-F5344CB8AC3E}">
        <p14:creationId xmlns:p14="http://schemas.microsoft.com/office/powerpoint/2010/main" val="2273267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7113984" cy="55435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s-ES" sz="2400" dirty="0"/>
              <a:t>El recorrido por el parque es dirigido por un guía que suele explicar el origen de cada especie del paseo o se puede también adquirir un libro con todas las especificaciones e ir tomando sus propias anotaciones mientras se camina el recorrido. </a:t>
            </a:r>
          </a:p>
          <a:p>
            <a:pPr eaLnBrk="1" hangingPunct="1"/>
            <a:r>
              <a:rPr lang="es-ES" altLang="es-ES" sz="2400" dirty="0"/>
              <a:t>Los guías del parque dirigen también la opción de practicar </a:t>
            </a:r>
            <a:r>
              <a:rPr lang="es-ES" altLang="es-ES" sz="2400" i="1" dirty="0"/>
              <a:t>canopy walking</a:t>
            </a:r>
            <a:r>
              <a:rPr lang="es-ES" altLang="es-ES" sz="2400" dirty="0"/>
              <a:t>, disciplina que consiste en “pasear” por los árboles a través de un seguro mecanismo de arneses y poleas.</a:t>
            </a:r>
          </a:p>
          <a:p>
            <a:pPr eaLnBrk="1" hangingPunct="1"/>
            <a:r>
              <a:rPr lang="es-ES" altLang="es-ES" sz="2400" dirty="0"/>
              <a:t>La fauna es tan rica como la vegetación.</a:t>
            </a:r>
          </a:p>
          <a:p>
            <a:pPr eaLnBrk="1" hangingPunct="1"/>
            <a:r>
              <a:rPr lang="es-ES" altLang="es-ES" sz="2400" dirty="0"/>
              <a:t> El paseo alrededor del parque suele acompañarse por los araguatos, mariposas, perezas, patos, chigüires y una gran diversidad de aves.</a:t>
            </a:r>
          </a:p>
          <a:p>
            <a:pPr eaLnBrk="1" hangingPunct="1"/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925659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mural chuao.-Venezue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601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Parque de la Exótica Flora Tropical Misión Nuestra Sra del Carmen 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537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Parque de la Exótica Flora Tropical Misión Nuestra Sra del Carmen .-x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500" b="12222"/>
          <a:stretch/>
        </p:blipFill>
        <p:spPr bwMode="auto">
          <a:xfrm>
            <a:off x="0" y="0"/>
            <a:ext cx="9372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4526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Parque de la Exótica Flora Tropical Misión Nuestra Sra del Carmen .-x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014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Parque de la Exótica Flora Tropical Misión Nuestra Sra del Carmen .-x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135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Parque de la Exótica Flora Tropical Misión Nuestra Sra del Carmen .-x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4511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Parque de la Exótica Flora Tropical Misión Nuestra Sra del Carmen .-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556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Parque de la Exótica Flora Tropical Misión Nuestra Sra del Carmen .-x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7606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Parque de la Exótica Flora Tropical Misión Nuestra Sra del Carmen 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906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Parque de la Exótica Flora Tropical Misión Nuestra Sra del Carmen  .-x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3942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Parque de la Exótica Flora Tropical Misión Nuestra Sra del Carmen  .-x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807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Parque de la Exótica Flora Tropical Misión Nuestra Sra del Carmen  .-x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188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24"/>
            <a:ext cx="9144000" cy="684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005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11959" cy="3429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0"/>
            <a:ext cx="4932040" cy="3429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211960" cy="3429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429000"/>
            <a:ext cx="493204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69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040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51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3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065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814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560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44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940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13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386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6569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772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6892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0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5515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4425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504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9078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2547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4865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4363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4648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1837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114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553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0517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8454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37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" y="0"/>
            <a:ext cx="4762500" cy="685188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232"/>
            <a:ext cx="4591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493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053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750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517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043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679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42320"/>
            <a:ext cx="4571999" cy="341568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8" y="13320"/>
            <a:ext cx="457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8020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6242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3875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122" b="12667"/>
          <a:stretch/>
        </p:blipFill>
        <p:spPr>
          <a:xfrm>
            <a:off x="0" y="0"/>
            <a:ext cx="9448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9874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180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9566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9093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8408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6618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1716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60"/>
            <a:ext cx="4571999" cy="370983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2675"/>
            <a:ext cx="4571999" cy="313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2101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2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1224"/>
            <a:ext cx="4509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3813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5248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5183" r="3666" b="470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310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210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04048" cy="371703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0"/>
            <a:ext cx="4283968" cy="6858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7032"/>
            <a:ext cx="4860032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7411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3402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87695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9992" cy="2268513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1088"/>
            <a:ext cx="4572000" cy="263691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514"/>
            <a:ext cx="4499992" cy="1927248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0"/>
            <a:ext cx="4788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9101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01880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6299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1273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096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16093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5765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29"/>
          <a:stretch/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153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01494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7555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6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3577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8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53911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46445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t="5184" r="4167" b="590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629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6" t="7357" r="3833" b="580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82685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2961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396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3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7009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4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45839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20656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84928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8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537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37414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95100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26831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81975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0786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2237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6285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48039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38958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43156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937" b="12500"/>
          <a:stretch/>
        </p:blipFill>
        <p:spPr>
          <a:xfrm>
            <a:off x="0" y="0"/>
            <a:ext cx="932452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44050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8450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67001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83246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93639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2166" b="15315"/>
          <a:stretch/>
        </p:blipFill>
        <p:spPr>
          <a:xfrm>
            <a:off x="0" y="0"/>
            <a:ext cx="93421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56030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73495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2346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92</TotalTime>
  <Words>1900</Words>
  <Application>Microsoft Office PowerPoint</Application>
  <PresentationFormat>Presentación en pantalla (4:3)</PresentationFormat>
  <Paragraphs>216</Paragraphs>
  <Slides>107</Slides>
  <Notes>103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107</vt:i4>
      </vt:variant>
    </vt:vector>
  </HeadingPairs>
  <TitlesOfParts>
    <vt:vector size="113" baseType="lpstr">
      <vt:lpstr>Calibri</vt:lpstr>
      <vt:lpstr>Century Schoolbook</vt:lpstr>
      <vt:lpstr>Wingdings</vt:lpstr>
      <vt:lpstr>Wingdings 2</vt:lpstr>
      <vt:lpstr>1_Default Theme</vt:lpstr>
      <vt:lpstr>Default Theme</vt:lpstr>
      <vt:lpstr>AMERICA.-LA VUELTA AL MUNDO EN 385JARDINES.-VENEZUELA.-Parque de la Exótica Flora Tropical Misión Nuestra Sra. del Carmen.- </vt:lpstr>
      <vt:lpstr>Parque de la Exótica Flora Tropical Misión Nuestra Sra. del Carmen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AMERICA.-LA VUELTA AL MUNDO EN 385 JARDINES.- VENEZUELA.-A</dc:title>
  <dc:creator>Josep</dc:creator>
  <cp:lastModifiedBy>Usuario</cp:lastModifiedBy>
  <cp:revision>11</cp:revision>
  <dcterms:created xsi:type="dcterms:W3CDTF">2014-01-25T18:01:43Z</dcterms:created>
  <dcterms:modified xsi:type="dcterms:W3CDTF">2018-02-26T16:57:38Z</dcterms:modified>
</cp:coreProperties>
</file>