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319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8EEC06-E494-4074-B7FA-AC4568A21FB4}" type="datetimeFigureOut">
              <a:rPr lang="es-ES" smtClean="0"/>
              <a:t>25/02/2018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7FD638-0B7D-4D3F-AA9F-778AA95F43A9}" type="slidenum">
              <a:rPr lang="es-ES" smtClean="0"/>
              <a:t>‹Nº›</a:t>
            </a:fld>
            <a:endParaRPr lang="es-ES" dirty="0"/>
          </a:p>
        </p:txBody>
      </p:sp>
    </p:spTree>
    <p:extLst>
      <p:ext uri="{BB962C8B-B14F-4D97-AF65-F5344CB8AC3E}">
        <p14:creationId xmlns:p14="http://schemas.microsoft.com/office/powerpoint/2010/main" val="1661557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Metropolitano Santiago Chile.-Funicular</a:t>
            </a:r>
          </a:p>
        </p:txBody>
      </p:sp>
      <p:sp>
        <p:nvSpPr>
          <p:cNvPr id="20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8FCD9F-1755-4451-92FC-7A11FC39732C}"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Metropolitano Santiago Chile.-jardín japonés</a:t>
            </a:r>
          </a:p>
        </p:txBody>
      </p:sp>
      <p:sp>
        <p:nvSpPr>
          <p:cNvPr id="21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5F44CB-A23D-40A9-9935-928927DBA368}"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Metropolitano Santiago Chile</a:t>
            </a:r>
          </a:p>
        </p:txBody>
      </p:sp>
      <p:sp>
        <p:nvSpPr>
          <p:cNvPr id="22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ACE02F-C184-4456-BAE4-C0ADA53925F0}"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it-IT" altLang="es-ES"/>
              <a:t>Parque Metropolitano Santiago Chile.-Piscina Antilen</a:t>
            </a:r>
            <a:endParaRPr lang="es-ES" altLang="es-ES" dirty="0"/>
          </a:p>
        </p:txBody>
      </p:sp>
      <p:sp>
        <p:nvSpPr>
          <p:cNvPr id="23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5AFBA6-6A8A-4A9E-908C-451D26E51405}"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Metropolitano Santiago Chile.-Vistas Panorámicas</a:t>
            </a:r>
          </a:p>
        </p:txBody>
      </p:sp>
      <p:sp>
        <p:nvSpPr>
          <p:cNvPr id="24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667E65-62EE-408B-8EBE-E7241FE2DB20}"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Metropolitano Santiago Chile.</a:t>
            </a:r>
          </a:p>
        </p:txBody>
      </p:sp>
      <p:sp>
        <p:nvSpPr>
          <p:cNvPr id="25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03BB45-B871-4DA4-859F-9A2D64DD6E76}"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Metropolitano Santiago Chile.</a:t>
            </a:r>
          </a:p>
        </p:txBody>
      </p:sp>
      <p:sp>
        <p:nvSpPr>
          <p:cNvPr id="26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B029B5-7914-4FD5-B537-9EEBE137C627}"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Metropolitano Santiago Chile. Jardin japonés</a:t>
            </a:r>
          </a:p>
        </p:txBody>
      </p:sp>
      <p:sp>
        <p:nvSpPr>
          <p:cNvPr id="27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624794-9F88-4569-B55A-B22E3BCFABC5}"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Metropolitano Santiago Chile.</a:t>
            </a:r>
          </a:p>
        </p:txBody>
      </p:sp>
      <p:sp>
        <p:nvSpPr>
          <p:cNvPr id="28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E5F4AA-24AB-48B9-833C-C0B35DCB6043}"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Metropolitano Santiago Chile.</a:t>
            </a:r>
          </a:p>
        </p:txBody>
      </p:sp>
      <p:sp>
        <p:nvSpPr>
          <p:cNvPr id="29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DE03F2-E2AD-4F05-BE36-7052253DE89D}"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Metropolitano Santiago Chile.</a:t>
            </a:r>
          </a:p>
        </p:txBody>
      </p:sp>
      <p:sp>
        <p:nvSpPr>
          <p:cNvPr id="30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EC9FEF-95AF-400A-A52C-66674CD484F9}"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Metropolitano de Santiago - Cerro San Cristóbal.-x</a:t>
            </a:r>
          </a:p>
        </p:txBody>
      </p:sp>
      <p:sp>
        <p:nvSpPr>
          <p:cNvPr id="4" name="3 Marcador de número de diapositiva"/>
          <p:cNvSpPr>
            <a:spLocks noGrp="1"/>
          </p:cNvSpPr>
          <p:nvPr>
            <p:ph type="sldNum" sz="quarter" idx="5"/>
          </p:nvPr>
        </p:nvSpPr>
        <p:spPr/>
        <p:txBody>
          <a:bodyPr/>
          <a:lstStyle/>
          <a:p>
            <a:pPr>
              <a:defRPr/>
            </a:pPr>
            <a:fld id="{18B06844-53B8-4155-A340-9519DB632657}"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Metropolitano de Santiago - Cerro San Cristóbal.-x</a:t>
            </a:r>
          </a:p>
        </p:txBody>
      </p:sp>
      <p:sp>
        <p:nvSpPr>
          <p:cNvPr id="4" name="3 Marcador de número de diapositiva"/>
          <p:cNvSpPr>
            <a:spLocks noGrp="1"/>
          </p:cNvSpPr>
          <p:nvPr>
            <p:ph type="sldNum" sz="quarter" idx="5"/>
          </p:nvPr>
        </p:nvSpPr>
        <p:spPr/>
        <p:txBody>
          <a:bodyPr/>
          <a:lstStyle/>
          <a:p>
            <a:pPr>
              <a:defRPr/>
            </a:pPr>
            <a:fld id="{E06775B0-38FE-4E4A-BAF5-651AA37296B8}"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Metropolitano de Santiago - Cerro San Cristóbal.-x</a:t>
            </a:r>
          </a:p>
        </p:txBody>
      </p:sp>
      <p:sp>
        <p:nvSpPr>
          <p:cNvPr id="4" name="3 Marcador de número de diapositiva"/>
          <p:cNvSpPr>
            <a:spLocks noGrp="1"/>
          </p:cNvSpPr>
          <p:nvPr>
            <p:ph type="sldNum" sz="quarter" idx="5"/>
          </p:nvPr>
        </p:nvSpPr>
        <p:spPr/>
        <p:txBody>
          <a:bodyPr/>
          <a:lstStyle/>
          <a:p>
            <a:pPr>
              <a:defRPr/>
            </a:pPr>
            <a:fld id="{97DFC965-AA0F-43E3-8E69-8A9B33F6FFF6}"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Metropolitano de Santiago – Simón Bolívar</a:t>
            </a:r>
          </a:p>
        </p:txBody>
      </p:sp>
      <p:sp>
        <p:nvSpPr>
          <p:cNvPr id="4" name="3 Marcador de número de diapositiva"/>
          <p:cNvSpPr>
            <a:spLocks noGrp="1"/>
          </p:cNvSpPr>
          <p:nvPr>
            <p:ph type="sldNum" sz="quarter" idx="5"/>
          </p:nvPr>
        </p:nvSpPr>
        <p:spPr/>
        <p:txBody>
          <a:bodyPr/>
          <a:lstStyle/>
          <a:p>
            <a:pPr>
              <a:defRPr/>
            </a:pPr>
            <a:fld id="{98EB7FAD-D098-4355-A4FE-2B2B96312273}"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Metropolitano de Santiago - Cerro San Cristóbal.-x</a:t>
            </a:r>
          </a:p>
        </p:txBody>
      </p:sp>
      <p:sp>
        <p:nvSpPr>
          <p:cNvPr id="4" name="3 Marcador de número de diapositiva"/>
          <p:cNvSpPr>
            <a:spLocks noGrp="1"/>
          </p:cNvSpPr>
          <p:nvPr>
            <p:ph type="sldNum" sz="quarter" idx="5"/>
          </p:nvPr>
        </p:nvSpPr>
        <p:spPr/>
        <p:txBody>
          <a:bodyPr/>
          <a:lstStyle/>
          <a:p>
            <a:pPr>
              <a:defRPr/>
            </a:pPr>
            <a:fld id="{CC232C9B-AEA0-42D3-B0F2-6C98098ED889}"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Chile.-Vista de Santiago de Chile</a:t>
            </a:r>
          </a:p>
        </p:txBody>
      </p:sp>
      <p:sp>
        <p:nvSpPr>
          <p:cNvPr id="4" name="3 Marcador de número de diapositiva"/>
          <p:cNvSpPr>
            <a:spLocks noGrp="1"/>
          </p:cNvSpPr>
          <p:nvPr>
            <p:ph type="sldNum" sz="quarter" idx="5"/>
          </p:nvPr>
        </p:nvSpPr>
        <p:spPr/>
        <p:txBody>
          <a:bodyPr/>
          <a:lstStyle/>
          <a:p>
            <a:pPr>
              <a:defRPr/>
            </a:pPr>
            <a:fld id="{509A64F4-F531-4459-9224-C6B4A0DF9E0B}"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Metropolitano de Santiago - Cerro San Cristóbal.-x</a:t>
            </a:r>
          </a:p>
        </p:txBody>
      </p:sp>
      <p:sp>
        <p:nvSpPr>
          <p:cNvPr id="4" name="3 Marcador de número de diapositiva"/>
          <p:cNvSpPr>
            <a:spLocks noGrp="1"/>
          </p:cNvSpPr>
          <p:nvPr>
            <p:ph type="sldNum" sz="quarter" idx="5"/>
          </p:nvPr>
        </p:nvSpPr>
        <p:spPr/>
        <p:txBody>
          <a:bodyPr/>
          <a:lstStyle/>
          <a:p>
            <a:pPr>
              <a:defRPr/>
            </a:pPr>
            <a:fld id="{7F882D36-B4F3-4C55-BF2B-881F86A84C1B}"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Metropolitano de Santiago - Cerro San Cristóbal.-x</a:t>
            </a:r>
          </a:p>
        </p:txBody>
      </p:sp>
      <p:sp>
        <p:nvSpPr>
          <p:cNvPr id="4" name="3 Marcador de número de diapositiva"/>
          <p:cNvSpPr>
            <a:spLocks noGrp="1"/>
          </p:cNvSpPr>
          <p:nvPr>
            <p:ph type="sldNum" sz="quarter" idx="5"/>
          </p:nvPr>
        </p:nvSpPr>
        <p:spPr/>
        <p:txBody>
          <a:bodyPr/>
          <a:lstStyle/>
          <a:p>
            <a:pPr>
              <a:defRPr/>
            </a:pPr>
            <a:fld id="{18149B11-0446-43F8-8625-8B955A32D939}"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Metropolitano de Santiago - Cerro San Cristóbal.-x</a:t>
            </a:r>
          </a:p>
        </p:txBody>
      </p:sp>
      <p:sp>
        <p:nvSpPr>
          <p:cNvPr id="4" name="3 Marcador de número de diapositiva"/>
          <p:cNvSpPr>
            <a:spLocks noGrp="1"/>
          </p:cNvSpPr>
          <p:nvPr>
            <p:ph type="sldNum" sz="quarter" idx="5"/>
          </p:nvPr>
        </p:nvSpPr>
        <p:spPr/>
        <p:txBody>
          <a:bodyPr/>
          <a:lstStyle/>
          <a:p>
            <a:pPr>
              <a:defRPr/>
            </a:pPr>
            <a:fld id="{171B8ABB-EA4A-4837-8A14-0FA2C08A2DA8}"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Metropolitano de Santiago -</a:t>
            </a:r>
          </a:p>
        </p:txBody>
      </p:sp>
      <p:sp>
        <p:nvSpPr>
          <p:cNvPr id="4" name="3 Marcador de número de diapositiva"/>
          <p:cNvSpPr>
            <a:spLocks noGrp="1"/>
          </p:cNvSpPr>
          <p:nvPr>
            <p:ph type="sldNum" sz="quarter" idx="5"/>
          </p:nvPr>
        </p:nvSpPr>
        <p:spPr/>
        <p:txBody>
          <a:bodyPr/>
          <a:lstStyle/>
          <a:p>
            <a:pPr>
              <a:defRPr/>
            </a:pPr>
            <a:fld id="{A6221B52-17C8-4F39-B9AC-559B88DA4EAA}"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Metropolitano de Santiago - Cerro San Cristóbal.-x</a:t>
            </a:r>
          </a:p>
        </p:txBody>
      </p:sp>
      <p:sp>
        <p:nvSpPr>
          <p:cNvPr id="4" name="3 Marcador de número de diapositiva"/>
          <p:cNvSpPr>
            <a:spLocks noGrp="1"/>
          </p:cNvSpPr>
          <p:nvPr>
            <p:ph type="sldNum" sz="quarter" idx="5"/>
          </p:nvPr>
        </p:nvSpPr>
        <p:spPr/>
        <p:txBody>
          <a:bodyPr/>
          <a:lstStyle/>
          <a:p>
            <a:pPr>
              <a:defRPr/>
            </a:pPr>
            <a:fld id="{E7B97753-45FA-439C-BA5C-6CDF0B1D7C28}"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Chile.-Plaza Inés de Suárez.-Lamas</a:t>
            </a:r>
          </a:p>
        </p:txBody>
      </p:sp>
      <p:sp>
        <p:nvSpPr>
          <p:cNvPr id="4" name="3 Marcador de número de diapositiva"/>
          <p:cNvSpPr>
            <a:spLocks noGrp="1"/>
          </p:cNvSpPr>
          <p:nvPr>
            <p:ph type="sldNum" sz="quarter" idx="5"/>
          </p:nvPr>
        </p:nvSpPr>
        <p:spPr/>
        <p:txBody>
          <a:bodyPr/>
          <a:lstStyle/>
          <a:p>
            <a:pPr>
              <a:defRPr/>
            </a:pPr>
            <a:fld id="{54C19025-0A50-443D-9C84-BB97C4CFCC75}"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Chile.-Plaza Inés de Suárez.-Lamas</a:t>
            </a:r>
          </a:p>
        </p:txBody>
      </p:sp>
      <p:sp>
        <p:nvSpPr>
          <p:cNvPr id="4" name="3 Marcador de número de diapositiva"/>
          <p:cNvSpPr>
            <a:spLocks noGrp="1"/>
          </p:cNvSpPr>
          <p:nvPr>
            <p:ph type="sldNum" sz="quarter" idx="5"/>
          </p:nvPr>
        </p:nvSpPr>
        <p:spPr/>
        <p:txBody>
          <a:bodyPr/>
          <a:lstStyle/>
          <a:p>
            <a:pPr>
              <a:defRPr/>
            </a:pPr>
            <a:fld id="{B8F6132F-B2D5-4938-94F3-7A4FEC1F2B8B}"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Chile.-Plaza Inés de Suárez.-Lamas</a:t>
            </a:r>
          </a:p>
        </p:txBody>
      </p:sp>
      <p:sp>
        <p:nvSpPr>
          <p:cNvPr id="4" name="3 Marcador de número de diapositiva"/>
          <p:cNvSpPr>
            <a:spLocks noGrp="1"/>
          </p:cNvSpPr>
          <p:nvPr>
            <p:ph type="sldNum" sz="quarter" idx="5"/>
          </p:nvPr>
        </p:nvSpPr>
        <p:spPr/>
        <p:txBody>
          <a:bodyPr/>
          <a:lstStyle/>
          <a:p>
            <a:pPr>
              <a:defRPr/>
            </a:pPr>
            <a:fld id="{12887118-7605-4DCD-99F6-9B2071D4BC35}"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Chile.-Plaza Inés de Suárez.-Lamas</a:t>
            </a:r>
          </a:p>
        </p:txBody>
      </p:sp>
      <p:sp>
        <p:nvSpPr>
          <p:cNvPr id="4" name="3 Marcador de número de diapositiva"/>
          <p:cNvSpPr>
            <a:spLocks noGrp="1"/>
          </p:cNvSpPr>
          <p:nvPr>
            <p:ph type="sldNum" sz="quarter" idx="5"/>
          </p:nvPr>
        </p:nvSpPr>
        <p:spPr/>
        <p:txBody>
          <a:bodyPr/>
          <a:lstStyle/>
          <a:p>
            <a:pPr>
              <a:defRPr/>
            </a:pPr>
            <a:fld id="{341A9288-5E09-496F-9CC0-68E6E78B5A19}"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Chile.-Plaza Inés de Suárez.-Lamas</a:t>
            </a:r>
          </a:p>
        </p:txBody>
      </p:sp>
      <p:sp>
        <p:nvSpPr>
          <p:cNvPr id="4" name="3 Marcador de número de diapositiva"/>
          <p:cNvSpPr>
            <a:spLocks noGrp="1"/>
          </p:cNvSpPr>
          <p:nvPr>
            <p:ph type="sldNum" sz="quarter" idx="5"/>
          </p:nvPr>
        </p:nvSpPr>
        <p:spPr/>
        <p:txBody>
          <a:bodyPr/>
          <a:lstStyle/>
          <a:p>
            <a:pPr>
              <a:defRPr/>
            </a:pPr>
            <a:fld id="{59A311C8-EBD3-4B5D-8038-21924BD78214}"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Cerro Santa Lucia de Santiago de Chile</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D4BFDA1-7229-4F06-ACEF-37CE4C615414}"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Chile.-Cerro Santa Lucia</a:t>
            </a:r>
          </a:p>
        </p:txBody>
      </p:sp>
      <p:sp>
        <p:nvSpPr>
          <p:cNvPr id="4" name="3 Marcador de número de diapositiva"/>
          <p:cNvSpPr>
            <a:spLocks noGrp="1"/>
          </p:cNvSpPr>
          <p:nvPr>
            <p:ph type="sldNum" sz="quarter" idx="5"/>
          </p:nvPr>
        </p:nvSpPr>
        <p:spPr/>
        <p:txBody>
          <a:bodyPr/>
          <a:lstStyle/>
          <a:p>
            <a:pPr>
              <a:defRPr/>
            </a:pPr>
            <a:fld id="{97949D65-8D80-406D-B06F-847D832F7F36}"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Cerro Santa Lucia de Santiago de Chile</a:t>
            </a:r>
          </a:p>
        </p:txBody>
      </p:sp>
      <p:sp>
        <p:nvSpPr>
          <p:cNvPr id="4" name="3 Marcador de número de diapositiva"/>
          <p:cNvSpPr>
            <a:spLocks noGrp="1"/>
          </p:cNvSpPr>
          <p:nvPr>
            <p:ph type="sldNum" sz="quarter" idx="5"/>
          </p:nvPr>
        </p:nvSpPr>
        <p:spPr/>
        <p:txBody>
          <a:bodyPr/>
          <a:lstStyle/>
          <a:p>
            <a:pPr>
              <a:defRPr/>
            </a:pPr>
            <a:fld id="{68C91DF0-9C10-46A4-BD1F-C6E881BF7DB4}"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Chile.-Cerro Santa Lucia</a:t>
            </a:r>
          </a:p>
        </p:txBody>
      </p:sp>
      <p:sp>
        <p:nvSpPr>
          <p:cNvPr id="4" name="3 Marcador de número de diapositiva"/>
          <p:cNvSpPr>
            <a:spLocks noGrp="1"/>
          </p:cNvSpPr>
          <p:nvPr>
            <p:ph type="sldNum" sz="quarter" idx="5"/>
          </p:nvPr>
        </p:nvSpPr>
        <p:spPr/>
        <p:txBody>
          <a:bodyPr/>
          <a:lstStyle/>
          <a:p>
            <a:pPr>
              <a:defRPr/>
            </a:pPr>
            <a:fld id="{9089B47D-584F-4000-94DE-55D463A04FF3}"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Chile.-Cerro Santa Lucia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7D55DDA-CA9A-44EB-938D-93925AA32334}"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Chile.-Cerro Santa Lucia.-Plaza de Valdivia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55C3B59-929A-4300-B7C1-1EFD230EA35F}"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Cerro Santa Lucia de Santiago de Chile.-Antiguo camino de tren</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ADEF0B0-3F54-42F8-9FA3-D9598ED926E1}"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Cerro Santa Lucia de Santiago de Chile.-Fuente circular</a:t>
            </a:r>
          </a:p>
        </p:txBody>
      </p:sp>
      <p:sp>
        <p:nvSpPr>
          <p:cNvPr id="4" name="3 Marcador de número de diapositiva"/>
          <p:cNvSpPr>
            <a:spLocks noGrp="1"/>
          </p:cNvSpPr>
          <p:nvPr>
            <p:ph type="sldNum" sz="quarter" idx="5"/>
          </p:nvPr>
        </p:nvSpPr>
        <p:spPr/>
        <p:txBody>
          <a:bodyPr/>
          <a:lstStyle/>
          <a:p>
            <a:pPr>
              <a:defRPr/>
            </a:pPr>
            <a:fld id="{91B94587-2AF8-4B2F-93BD-E4912053869F}"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Cerro Santa Lucia de Santiago de Chile.-Jardin circular</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03085E0-58CD-49AF-A164-68CCAFAE3A50}"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Chile.-Cerro Santa Lucia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4A7022F-2F35-4E57-96D4-22052BEE2544}"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Cerro Santa Lucia de Santiago de Chile</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E8D2EBE-25E1-40EF-A24C-C2272A98E5D8}"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Cerro Santa Lucia de Santiago de Chile</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1118C16-5638-4E64-B824-1E9265F3ED39}"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Cerro Santa Lucia de Santiago de Chile.-a José Victorino</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CB003B4-8DFB-4EAF-854A-20BF1A18CA4B}"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Chile.--Monumento_a_los_protestantes_ateos_y_suicidas y  a -Pedro_de_Valdivia_Monumento</a:t>
            </a:r>
          </a:p>
        </p:txBody>
      </p:sp>
      <p:sp>
        <p:nvSpPr>
          <p:cNvPr id="4" name="3 Marcador de número de diapositiva"/>
          <p:cNvSpPr>
            <a:spLocks noGrp="1"/>
          </p:cNvSpPr>
          <p:nvPr>
            <p:ph type="sldNum" sz="quarter" idx="5"/>
          </p:nvPr>
        </p:nvSpPr>
        <p:spPr/>
        <p:txBody>
          <a:bodyPr/>
          <a:lstStyle/>
          <a:p>
            <a:pPr>
              <a:defRPr/>
            </a:pPr>
            <a:fld id="{9587EFC1-19BE-42C4-8B45-99A34BD10E04}"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Chile.-Mural_Gabriela_Mistral</a:t>
            </a:r>
          </a:p>
        </p:txBody>
      </p:sp>
      <p:sp>
        <p:nvSpPr>
          <p:cNvPr id="4" name="3 Marcador de número de diapositiva"/>
          <p:cNvSpPr>
            <a:spLocks noGrp="1"/>
          </p:cNvSpPr>
          <p:nvPr>
            <p:ph type="sldNum" sz="quarter" idx="5"/>
          </p:nvPr>
        </p:nvSpPr>
        <p:spPr/>
        <p:txBody>
          <a:bodyPr/>
          <a:lstStyle/>
          <a:p>
            <a:pPr>
              <a:defRPr/>
            </a:pPr>
            <a:fld id="{16F6CD37-E717-4F94-922B-4642E2E9CFF2}"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Chile.-Cerro Santa Lucia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0A1545B-1AC5-4EEC-A486-811A42263FCF}"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Chile.-Cerro Santa Lucia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BD76DAB-8808-4F88-97A6-D5824CA9AF91}"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Chile.-Cerro Santa Lucia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FBB23E3-5655-4FEC-AE01-6E2FBCD1A230}"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Chile.-Cerro Santa Lucia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B7E1DFA-2EBC-4B10-A2AA-E3FAC6B1CF50}"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Chile.-Cerro Santa Lucia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4780087-33C4-406B-B08B-67BDE19A4726}"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Chile.-Cerro Santa Lucia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AFF5CBA-7D93-4A52-9B4F-2C22E8267B27}"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Cerro Santa Lucia de Santiago de Chile</a:t>
            </a:r>
          </a:p>
        </p:txBody>
      </p:sp>
      <p:sp>
        <p:nvSpPr>
          <p:cNvPr id="4" name="3 Marcador de número de diapositiva"/>
          <p:cNvSpPr>
            <a:spLocks noGrp="1"/>
          </p:cNvSpPr>
          <p:nvPr>
            <p:ph type="sldNum" sz="quarter" idx="5"/>
          </p:nvPr>
        </p:nvSpPr>
        <p:spPr/>
        <p:txBody>
          <a:bodyPr/>
          <a:lstStyle/>
          <a:p>
            <a:pPr>
              <a:defRPr/>
            </a:pPr>
            <a:fld id="{952CC48A-BF3F-42FF-9D24-7595A47CE9F7}"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Cerro Santa Lucia de Santiago de Chile</a:t>
            </a:r>
          </a:p>
        </p:txBody>
      </p:sp>
      <p:sp>
        <p:nvSpPr>
          <p:cNvPr id="4" name="3 Marcador de número de diapositiva"/>
          <p:cNvSpPr>
            <a:spLocks noGrp="1"/>
          </p:cNvSpPr>
          <p:nvPr>
            <p:ph type="sldNum" sz="quarter" idx="5"/>
          </p:nvPr>
        </p:nvSpPr>
        <p:spPr/>
        <p:txBody>
          <a:bodyPr/>
          <a:lstStyle/>
          <a:p>
            <a:pPr>
              <a:defRPr/>
            </a:pPr>
            <a:fld id="{02C0391C-B1FE-4CE6-8C82-E8ECDF8E3DBC}"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Cerro Santa Lucia de Santiago de Chile</a:t>
            </a:r>
          </a:p>
        </p:txBody>
      </p:sp>
      <p:sp>
        <p:nvSpPr>
          <p:cNvPr id="4" name="3 Marcador de número de diapositiva"/>
          <p:cNvSpPr>
            <a:spLocks noGrp="1"/>
          </p:cNvSpPr>
          <p:nvPr>
            <p:ph type="sldNum" sz="quarter" idx="5"/>
          </p:nvPr>
        </p:nvSpPr>
        <p:spPr/>
        <p:txBody>
          <a:bodyPr/>
          <a:lstStyle/>
          <a:p>
            <a:pPr>
              <a:defRPr/>
            </a:pPr>
            <a:fld id="{0C50339A-E282-4CE5-BCE4-59B6823181AB}"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Cerro Santa Lucia de Santiago de Chile</a:t>
            </a:r>
          </a:p>
        </p:txBody>
      </p:sp>
      <p:sp>
        <p:nvSpPr>
          <p:cNvPr id="4" name="3 Marcador de número de diapositiva"/>
          <p:cNvSpPr>
            <a:spLocks noGrp="1"/>
          </p:cNvSpPr>
          <p:nvPr>
            <p:ph type="sldNum" sz="quarter" idx="5"/>
          </p:nvPr>
        </p:nvSpPr>
        <p:spPr/>
        <p:txBody>
          <a:bodyPr/>
          <a:lstStyle/>
          <a:p>
            <a:pPr>
              <a:defRPr/>
            </a:pPr>
            <a:fld id="{DAD9D315-5D5F-4C97-B14A-4815F4E3CFF8}"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Cerro Santa Lucia de Santiago de Chile</a:t>
            </a:r>
          </a:p>
        </p:txBody>
      </p:sp>
      <p:sp>
        <p:nvSpPr>
          <p:cNvPr id="4" name="3 Marcador de número de diapositiva"/>
          <p:cNvSpPr>
            <a:spLocks noGrp="1"/>
          </p:cNvSpPr>
          <p:nvPr>
            <p:ph type="sldNum" sz="quarter" idx="5"/>
          </p:nvPr>
        </p:nvSpPr>
        <p:spPr/>
        <p:txBody>
          <a:bodyPr/>
          <a:lstStyle/>
          <a:p>
            <a:pPr>
              <a:defRPr/>
            </a:pPr>
            <a:fld id="{D318D781-F5F1-4CAE-978F-CE0BB22BB130}"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Cerro Santa Lucia de Santiago de Chile</a:t>
            </a:r>
          </a:p>
        </p:txBody>
      </p:sp>
      <p:sp>
        <p:nvSpPr>
          <p:cNvPr id="4" name="3 Marcador de número de diapositiva"/>
          <p:cNvSpPr>
            <a:spLocks noGrp="1"/>
          </p:cNvSpPr>
          <p:nvPr>
            <p:ph type="sldNum" sz="quarter" idx="5"/>
          </p:nvPr>
        </p:nvSpPr>
        <p:spPr/>
        <p:txBody>
          <a:bodyPr/>
          <a:lstStyle/>
          <a:p>
            <a:pPr>
              <a:defRPr/>
            </a:pPr>
            <a:fld id="{8F96EDF0-09D4-48D1-8D36-570948FDA678}"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Chile.-Jardin-japonés-en-Santiago-de-Chile-.x</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B105E46-9990-4625-A2AF-7CE56B1B5EB3}"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Chile.-Jardin-japonés-en-Santiago-de-Chile-.x</a:t>
            </a:r>
          </a:p>
        </p:txBody>
      </p:sp>
      <p:sp>
        <p:nvSpPr>
          <p:cNvPr id="4" name="3 Marcador de número de diapositiva"/>
          <p:cNvSpPr>
            <a:spLocks noGrp="1"/>
          </p:cNvSpPr>
          <p:nvPr>
            <p:ph type="sldNum" sz="quarter" idx="5"/>
          </p:nvPr>
        </p:nvSpPr>
        <p:spPr/>
        <p:txBody>
          <a:bodyPr/>
          <a:lstStyle/>
          <a:p>
            <a:pPr>
              <a:defRPr/>
            </a:pPr>
            <a:fld id="{3C589D87-1E9F-4968-B6EC-3BAF18EC6C11}"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Chile.-Jardin-japonés-en-Santiago-de-Chile-.x</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EE56A07-6A66-4627-8602-897A685B1E9A}"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Chile.-Jardin-japonés-en-Santiago-de-Chile-.x</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1091446-A3CA-4FB5-910A-C1662AA7C11B}"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Chile.-Jardin-japonés-vista de -Santiago-de-Chile-.x</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59D2281-5870-4F73-AA39-AFD8C92D83C8}"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Araucano.-x</a:t>
            </a:r>
          </a:p>
        </p:txBody>
      </p:sp>
      <p:sp>
        <p:nvSpPr>
          <p:cNvPr id="4" name="3 Marcador de número de diapositiva"/>
          <p:cNvSpPr>
            <a:spLocks noGrp="1"/>
          </p:cNvSpPr>
          <p:nvPr>
            <p:ph type="sldNum" sz="quarter" idx="5"/>
          </p:nvPr>
        </p:nvSpPr>
        <p:spPr/>
        <p:txBody>
          <a:bodyPr/>
          <a:lstStyle/>
          <a:p>
            <a:pPr>
              <a:defRPr/>
            </a:pPr>
            <a:fld id="{26837BB7-6858-4E83-A294-15C7DC816E14}"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Araucano.-x</a:t>
            </a:r>
          </a:p>
        </p:txBody>
      </p:sp>
      <p:sp>
        <p:nvSpPr>
          <p:cNvPr id="4" name="3 Marcador de número de diapositiva"/>
          <p:cNvSpPr>
            <a:spLocks noGrp="1"/>
          </p:cNvSpPr>
          <p:nvPr>
            <p:ph type="sldNum" sz="quarter" idx="5"/>
          </p:nvPr>
        </p:nvSpPr>
        <p:spPr/>
        <p:txBody>
          <a:bodyPr/>
          <a:lstStyle/>
          <a:p>
            <a:pPr>
              <a:defRPr/>
            </a:pPr>
            <a:fld id="{2A5915E1-FBEB-463C-A83B-BEB1E61749D2}"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Araucano.-x</a:t>
            </a:r>
          </a:p>
        </p:txBody>
      </p:sp>
      <p:sp>
        <p:nvSpPr>
          <p:cNvPr id="4" name="3 Marcador de número de diapositiva"/>
          <p:cNvSpPr>
            <a:spLocks noGrp="1"/>
          </p:cNvSpPr>
          <p:nvPr>
            <p:ph type="sldNum" sz="quarter" idx="5"/>
          </p:nvPr>
        </p:nvSpPr>
        <p:spPr/>
        <p:txBody>
          <a:bodyPr/>
          <a:lstStyle/>
          <a:p>
            <a:pPr>
              <a:defRPr/>
            </a:pPr>
            <a:fld id="{E5981864-F23E-4368-A310-AB218DFF84E8}"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Araucano en Primavera</a:t>
            </a:r>
          </a:p>
        </p:txBody>
      </p:sp>
      <p:sp>
        <p:nvSpPr>
          <p:cNvPr id="4" name="3 Marcador de número de diapositiva"/>
          <p:cNvSpPr>
            <a:spLocks noGrp="1"/>
          </p:cNvSpPr>
          <p:nvPr>
            <p:ph type="sldNum" sz="quarter" idx="5"/>
          </p:nvPr>
        </p:nvSpPr>
        <p:spPr/>
        <p:txBody>
          <a:bodyPr/>
          <a:lstStyle/>
          <a:p>
            <a:pPr>
              <a:defRPr/>
            </a:pPr>
            <a:fld id="{4F22C40C-DA03-496D-90AA-9518B8047369}"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Araucano</a:t>
            </a:r>
          </a:p>
        </p:txBody>
      </p:sp>
      <p:sp>
        <p:nvSpPr>
          <p:cNvPr id="4" name="3 Marcador de número de diapositiva"/>
          <p:cNvSpPr>
            <a:spLocks noGrp="1"/>
          </p:cNvSpPr>
          <p:nvPr>
            <p:ph type="sldNum" sz="quarter" idx="5"/>
          </p:nvPr>
        </p:nvSpPr>
        <p:spPr/>
        <p:txBody>
          <a:bodyPr/>
          <a:lstStyle/>
          <a:p>
            <a:pPr>
              <a:defRPr/>
            </a:pPr>
            <a:fld id="{C6F13FE2-FAC8-4951-8474-64148126B1C0}"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de Las Esculturas.</a:t>
            </a:r>
          </a:p>
        </p:txBody>
      </p:sp>
      <p:sp>
        <p:nvSpPr>
          <p:cNvPr id="4" name="3 Marcador de número de diapositiva"/>
          <p:cNvSpPr>
            <a:spLocks noGrp="1"/>
          </p:cNvSpPr>
          <p:nvPr>
            <p:ph type="sldNum" sz="quarter" idx="5"/>
          </p:nvPr>
        </p:nvSpPr>
        <p:spPr/>
        <p:txBody>
          <a:bodyPr/>
          <a:lstStyle/>
          <a:p>
            <a:pPr>
              <a:defRPr/>
            </a:pPr>
            <a:fld id="{4E4A6DD5-2866-4FB9-BA58-BDBDA52E0E2F}"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de Las Esculturas.</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5EF687E-611F-45FE-A24C-02960A0D15DC}"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de Las Esculturas.</a:t>
            </a:r>
          </a:p>
        </p:txBody>
      </p:sp>
      <p:sp>
        <p:nvSpPr>
          <p:cNvPr id="4" name="3 Marcador de número de diapositiva"/>
          <p:cNvSpPr>
            <a:spLocks noGrp="1"/>
          </p:cNvSpPr>
          <p:nvPr>
            <p:ph type="sldNum" sz="quarter" idx="5"/>
          </p:nvPr>
        </p:nvSpPr>
        <p:spPr/>
        <p:txBody>
          <a:bodyPr/>
          <a:lstStyle/>
          <a:p>
            <a:pPr>
              <a:defRPr/>
            </a:pPr>
            <a:fld id="{2EDF7567-3A7F-41DD-AF21-39B10254A0FB}"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de Las Esculturas.</a:t>
            </a:r>
          </a:p>
        </p:txBody>
      </p:sp>
      <p:sp>
        <p:nvSpPr>
          <p:cNvPr id="4" name="3 Marcador de número de diapositiva"/>
          <p:cNvSpPr>
            <a:spLocks noGrp="1"/>
          </p:cNvSpPr>
          <p:nvPr>
            <p:ph type="sldNum" sz="quarter" idx="5"/>
          </p:nvPr>
        </p:nvSpPr>
        <p:spPr/>
        <p:txBody>
          <a:bodyPr/>
          <a:lstStyle/>
          <a:p>
            <a:pPr>
              <a:defRPr/>
            </a:pPr>
            <a:fld id="{596B929A-1D32-4C05-8685-93F8FBAA1584}"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de Las Esculturas.</a:t>
            </a:r>
          </a:p>
        </p:txBody>
      </p:sp>
      <p:sp>
        <p:nvSpPr>
          <p:cNvPr id="4" name="3 Marcador de número de diapositiva"/>
          <p:cNvSpPr>
            <a:spLocks noGrp="1"/>
          </p:cNvSpPr>
          <p:nvPr>
            <p:ph type="sldNum" sz="quarter" idx="5"/>
          </p:nvPr>
        </p:nvSpPr>
        <p:spPr/>
        <p:txBody>
          <a:bodyPr/>
          <a:lstStyle/>
          <a:p>
            <a:pPr>
              <a:defRPr/>
            </a:pPr>
            <a:fld id="{E09D1FC0-EE31-469A-BB3E-95FABD1664B5}"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de Las Esculturas.</a:t>
            </a:r>
          </a:p>
        </p:txBody>
      </p:sp>
      <p:sp>
        <p:nvSpPr>
          <p:cNvPr id="4" name="3 Marcador de número de diapositiva"/>
          <p:cNvSpPr>
            <a:spLocks noGrp="1"/>
          </p:cNvSpPr>
          <p:nvPr>
            <p:ph type="sldNum" sz="quarter" idx="5"/>
          </p:nvPr>
        </p:nvSpPr>
        <p:spPr/>
        <p:txBody>
          <a:bodyPr/>
          <a:lstStyle/>
          <a:p>
            <a:pPr>
              <a:defRPr/>
            </a:pPr>
            <a:fld id="{6EE03E9D-E297-4299-BDC9-4B89517A7A32}"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de Las Esculturas.</a:t>
            </a:r>
          </a:p>
        </p:txBody>
      </p:sp>
      <p:sp>
        <p:nvSpPr>
          <p:cNvPr id="4" name="3 Marcador de número de diapositiva"/>
          <p:cNvSpPr>
            <a:spLocks noGrp="1"/>
          </p:cNvSpPr>
          <p:nvPr>
            <p:ph type="sldNum" sz="quarter" idx="5"/>
          </p:nvPr>
        </p:nvSpPr>
        <p:spPr/>
        <p:txBody>
          <a:bodyPr/>
          <a:lstStyle/>
          <a:p>
            <a:pPr>
              <a:defRPr/>
            </a:pPr>
            <a:fld id="{E6D1DF2B-6387-40A4-9939-835469051137}"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de Las Esculturas.</a:t>
            </a:r>
          </a:p>
        </p:txBody>
      </p:sp>
      <p:sp>
        <p:nvSpPr>
          <p:cNvPr id="4" name="3 Marcador de número de diapositiva"/>
          <p:cNvSpPr>
            <a:spLocks noGrp="1"/>
          </p:cNvSpPr>
          <p:nvPr>
            <p:ph type="sldNum" sz="quarter" idx="5"/>
          </p:nvPr>
        </p:nvSpPr>
        <p:spPr/>
        <p:txBody>
          <a:bodyPr/>
          <a:lstStyle/>
          <a:p>
            <a:pPr>
              <a:defRPr/>
            </a:pPr>
            <a:fld id="{C7FDD3C0-CFB7-47C0-BAB1-8B0C037A23FA}"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E7FD638-0B7D-4D3F-AA9F-778AA95F43A9}" type="slidenum">
              <a:rPr lang="es-ES" smtClean="0"/>
              <a:t>92</a:t>
            </a:fld>
            <a:endParaRPr lang="es-ES" dirty="0"/>
          </a:p>
        </p:txBody>
      </p:sp>
    </p:spTree>
    <p:extLst>
      <p:ext uri="{BB962C8B-B14F-4D97-AF65-F5344CB8AC3E}">
        <p14:creationId xmlns:p14="http://schemas.microsoft.com/office/powerpoint/2010/main" val="172529758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O'Higgins.</a:t>
            </a:r>
          </a:p>
        </p:txBody>
      </p:sp>
      <p:sp>
        <p:nvSpPr>
          <p:cNvPr id="4" name="3 Marcador de número de diapositiva"/>
          <p:cNvSpPr>
            <a:spLocks noGrp="1"/>
          </p:cNvSpPr>
          <p:nvPr>
            <p:ph type="sldNum" sz="quarter" idx="5"/>
          </p:nvPr>
        </p:nvSpPr>
        <p:spPr/>
        <p:txBody>
          <a:bodyPr/>
          <a:lstStyle/>
          <a:p>
            <a:pPr>
              <a:defRPr/>
            </a:pPr>
            <a:fld id="{DD993C31-DF15-4FD1-A99A-E912881B01E2}"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O'Higgins.</a:t>
            </a:r>
          </a:p>
        </p:txBody>
      </p:sp>
      <p:sp>
        <p:nvSpPr>
          <p:cNvPr id="4" name="3 Marcador de número de diapositiva"/>
          <p:cNvSpPr>
            <a:spLocks noGrp="1"/>
          </p:cNvSpPr>
          <p:nvPr>
            <p:ph type="sldNum" sz="quarter" idx="5"/>
          </p:nvPr>
        </p:nvSpPr>
        <p:spPr/>
        <p:txBody>
          <a:bodyPr/>
          <a:lstStyle/>
          <a:p>
            <a:pPr>
              <a:defRPr/>
            </a:pPr>
            <a:fld id="{6E9EBB90-C254-42EE-8E6E-5DE8B300D072}"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O'Higgins.</a:t>
            </a:r>
          </a:p>
        </p:txBody>
      </p:sp>
      <p:sp>
        <p:nvSpPr>
          <p:cNvPr id="4" name="3 Marcador de número de diapositiva"/>
          <p:cNvSpPr>
            <a:spLocks noGrp="1"/>
          </p:cNvSpPr>
          <p:nvPr>
            <p:ph type="sldNum" sz="quarter" idx="5"/>
          </p:nvPr>
        </p:nvSpPr>
        <p:spPr/>
        <p:txBody>
          <a:bodyPr/>
          <a:lstStyle/>
          <a:p>
            <a:pPr>
              <a:defRPr/>
            </a:pPr>
            <a:fld id="{F3C227AE-4FCA-40CC-BF17-89E884651383}"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O'Higgins.</a:t>
            </a:r>
          </a:p>
        </p:txBody>
      </p:sp>
      <p:sp>
        <p:nvSpPr>
          <p:cNvPr id="4" name="3 Marcador de número de diapositiva"/>
          <p:cNvSpPr>
            <a:spLocks noGrp="1"/>
          </p:cNvSpPr>
          <p:nvPr>
            <p:ph type="sldNum" sz="quarter" idx="5"/>
          </p:nvPr>
        </p:nvSpPr>
        <p:spPr/>
        <p:txBody>
          <a:bodyPr/>
          <a:lstStyle/>
          <a:p>
            <a:pPr>
              <a:defRPr/>
            </a:pPr>
            <a:fld id="{C5CF28D2-4A94-4621-B585-5647F4DAA8F8}"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O'Higgins.</a:t>
            </a:r>
          </a:p>
        </p:txBody>
      </p:sp>
      <p:sp>
        <p:nvSpPr>
          <p:cNvPr id="4" name="3 Marcador de número de diapositiva"/>
          <p:cNvSpPr>
            <a:spLocks noGrp="1"/>
          </p:cNvSpPr>
          <p:nvPr>
            <p:ph type="sldNum" sz="quarter" idx="5"/>
          </p:nvPr>
        </p:nvSpPr>
        <p:spPr/>
        <p:txBody>
          <a:bodyPr/>
          <a:lstStyle/>
          <a:p>
            <a:pPr>
              <a:defRPr/>
            </a:pPr>
            <a:fld id="{78B672DF-A656-40A1-A03B-FF749F4EBBE0}"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O'Higgins.</a:t>
            </a:r>
          </a:p>
        </p:txBody>
      </p:sp>
      <p:sp>
        <p:nvSpPr>
          <p:cNvPr id="4" name="3 Marcador de número de diapositiva"/>
          <p:cNvSpPr>
            <a:spLocks noGrp="1"/>
          </p:cNvSpPr>
          <p:nvPr>
            <p:ph type="sldNum" sz="quarter" idx="5"/>
          </p:nvPr>
        </p:nvSpPr>
        <p:spPr/>
        <p:txBody>
          <a:bodyPr/>
          <a:lstStyle/>
          <a:p>
            <a:pPr>
              <a:defRPr/>
            </a:pPr>
            <a:fld id="{13AF2901-78C0-47A4-9B66-8F8EF6E6DE74}"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Chile.-Cerro Santa Lucia.</a:t>
            </a:r>
          </a:p>
        </p:txBody>
      </p:sp>
      <p:sp>
        <p:nvSpPr>
          <p:cNvPr id="4" name="3 Marcador de número de diapositiva"/>
          <p:cNvSpPr>
            <a:spLocks noGrp="1"/>
          </p:cNvSpPr>
          <p:nvPr>
            <p:ph type="sldNum" sz="quarter" idx="5"/>
          </p:nvPr>
        </p:nvSpPr>
        <p:spPr/>
        <p:txBody>
          <a:bodyPr/>
          <a:lstStyle/>
          <a:p>
            <a:pPr>
              <a:defRPr/>
            </a:pPr>
            <a:fld id="{34E527FD-26D1-4761-BBBC-8F36295A471B}"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Forestal</a:t>
            </a:r>
          </a:p>
        </p:txBody>
      </p:sp>
      <p:sp>
        <p:nvSpPr>
          <p:cNvPr id="4" name="3 Marcador de número de diapositiva"/>
          <p:cNvSpPr>
            <a:spLocks noGrp="1"/>
          </p:cNvSpPr>
          <p:nvPr>
            <p:ph type="sldNum" sz="quarter" idx="5"/>
          </p:nvPr>
        </p:nvSpPr>
        <p:spPr/>
        <p:txBody>
          <a:bodyPr/>
          <a:lstStyle/>
          <a:p>
            <a:pPr>
              <a:defRPr/>
            </a:pPr>
            <a:fld id="{ACD64C53-B41D-4011-9C5A-39CBFCB4FE9D}"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Forestal</a:t>
            </a:r>
          </a:p>
        </p:txBody>
      </p:sp>
      <p:sp>
        <p:nvSpPr>
          <p:cNvPr id="4" name="3 Marcador de número de diapositiva"/>
          <p:cNvSpPr>
            <a:spLocks noGrp="1"/>
          </p:cNvSpPr>
          <p:nvPr>
            <p:ph type="sldNum" sz="quarter" idx="5"/>
          </p:nvPr>
        </p:nvSpPr>
        <p:spPr/>
        <p:txBody>
          <a:bodyPr/>
          <a:lstStyle/>
          <a:p>
            <a:pPr>
              <a:defRPr/>
            </a:pPr>
            <a:fld id="{0D9C53E5-CE3C-4FB9-B0F5-5A465649B4EF}"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Forestal</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5D60AB9-25E9-48EB-A2F4-2C02203A45A1}"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Forestal</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E769CE0-7185-453A-8B38-4771FC59FA0D}"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Forestal</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F5770FE-C4A6-4677-9083-8E8BA3F84EA3}"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de las Esculturas</a:t>
            </a:r>
          </a:p>
        </p:txBody>
      </p:sp>
      <p:sp>
        <p:nvSpPr>
          <p:cNvPr id="4" name="3 Marcador de número de diapositiva"/>
          <p:cNvSpPr>
            <a:spLocks noGrp="1"/>
          </p:cNvSpPr>
          <p:nvPr>
            <p:ph type="sldNum" sz="quarter" idx="5"/>
          </p:nvPr>
        </p:nvSpPr>
        <p:spPr/>
        <p:txBody>
          <a:bodyPr/>
          <a:lstStyle/>
          <a:p>
            <a:pPr>
              <a:defRPr/>
            </a:pPr>
            <a:fld id="{632DA389-C210-4403-8F25-3DF3E9040267}"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Santiago de Chile.-Edificio Consorcio</a:t>
            </a:r>
          </a:p>
        </p:txBody>
      </p:sp>
      <p:sp>
        <p:nvSpPr>
          <p:cNvPr id="4" name="3 Marcador de número de diapositiva"/>
          <p:cNvSpPr>
            <a:spLocks noGrp="1"/>
          </p:cNvSpPr>
          <p:nvPr>
            <p:ph type="sldNum" sz="quarter" idx="5"/>
          </p:nvPr>
        </p:nvSpPr>
        <p:spPr/>
        <p:txBody>
          <a:bodyPr/>
          <a:lstStyle/>
          <a:p>
            <a:pPr>
              <a:defRPr/>
            </a:pPr>
            <a:fld id="{A8D6A17C-994F-49E2-AC4A-4BE743D3A24D}"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Sartiago de Chile.-Parque Metropolitano</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EFFCB56-AB67-4F4F-8591-3BA6C58BF687}"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Araucano</a:t>
            </a:r>
          </a:p>
        </p:txBody>
      </p:sp>
      <p:sp>
        <p:nvSpPr>
          <p:cNvPr id="4" name="3 Marcador de número de diapositiva"/>
          <p:cNvSpPr>
            <a:spLocks noGrp="1"/>
          </p:cNvSpPr>
          <p:nvPr>
            <p:ph type="sldNum" sz="quarter" idx="5"/>
          </p:nvPr>
        </p:nvSpPr>
        <p:spPr/>
        <p:txBody>
          <a:bodyPr/>
          <a:lstStyle/>
          <a:p>
            <a:pPr>
              <a:defRPr/>
            </a:pPr>
            <a:fld id="{E256C93C-821D-42A5-A413-4D4EC0C77459}"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Bustamante</a:t>
            </a:r>
          </a:p>
        </p:txBody>
      </p:sp>
      <p:sp>
        <p:nvSpPr>
          <p:cNvPr id="4" name="3 Marcador de número de diapositiva"/>
          <p:cNvSpPr>
            <a:spLocks noGrp="1"/>
          </p:cNvSpPr>
          <p:nvPr>
            <p:ph type="sldNum" sz="quarter" idx="5"/>
          </p:nvPr>
        </p:nvSpPr>
        <p:spPr/>
        <p:txBody>
          <a:bodyPr/>
          <a:lstStyle/>
          <a:p>
            <a:pPr>
              <a:defRPr/>
            </a:pPr>
            <a:fld id="{45820ACF-DEB6-4103-AF84-3F3587EE18E5}"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Bustamante</a:t>
            </a:r>
          </a:p>
        </p:txBody>
      </p:sp>
      <p:sp>
        <p:nvSpPr>
          <p:cNvPr id="4" name="3 Marcador de número de diapositiva"/>
          <p:cNvSpPr>
            <a:spLocks noGrp="1"/>
          </p:cNvSpPr>
          <p:nvPr>
            <p:ph type="sldNum" sz="quarter" idx="5"/>
          </p:nvPr>
        </p:nvSpPr>
        <p:spPr/>
        <p:txBody>
          <a:bodyPr/>
          <a:lstStyle/>
          <a:p>
            <a:pPr>
              <a:defRPr/>
            </a:pPr>
            <a:fld id="{917A7F7B-5E7F-4A49-B7FB-DF52DEC5DEAC}"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Chile.-Parque Bustamante</a:t>
            </a:r>
          </a:p>
        </p:txBody>
      </p:sp>
      <p:sp>
        <p:nvSpPr>
          <p:cNvPr id="4" name="3 Marcador de número de diapositiva"/>
          <p:cNvSpPr>
            <a:spLocks noGrp="1"/>
          </p:cNvSpPr>
          <p:nvPr>
            <p:ph type="sldNum" sz="quarter" idx="5"/>
          </p:nvPr>
        </p:nvSpPr>
        <p:spPr/>
        <p:txBody>
          <a:bodyPr/>
          <a:lstStyle/>
          <a:p>
            <a:pPr>
              <a:defRPr/>
            </a:pPr>
            <a:fld id="{1732ACB5-63AA-40BF-B51B-3726608A0346}"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Chile.-Fuente del Bicentenario</a:t>
            </a:r>
          </a:p>
        </p:txBody>
      </p:sp>
      <p:sp>
        <p:nvSpPr>
          <p:cNvPr id="4" name="3 Marcador de número de diapositiva"/>
          <p:cNvSpPr>
            <a:spLocks noGrp="1"/>
          </p:cNvSpPr>
          <p:nvPr>
            <p:ph type="sldNum" sz="quarter" idx="5"/>
          </p:nvPr>
        </p:nvSpPr>
        <p:spPr/>
        <p:txBody>
          <a:bodyPr/>
          <a:lstStyle/>
          <a:p>
            <a:pPr>
              <a:defRPr/>
            </a:pPr>
            <a:fld id="{199E7A21-0462-4FFB-9C53-890B6E358579}"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Chile.-Monumento a los Héroes de la Concepción</a:t>
            </a:r>
          </a:p>
        </p:txBody>
      </p:sp>
      <p:sp>
        <p:nvSpPr>
          <p:cNvPr id="4" name="3 Marcador de número de diapositiva"/>
          <p:cNvSpPr>
            <a:spLocks noGrp="1"/>
          </p:cNvSpPr>
          <p:nvPr>
            <p:ph type="sldNum" sz="quarter" idx="5"/>
          </p:nvPr>
        </p:nvSpPr>
        <p:spPr/>
        <p:txBody>
          <a:bodyPr/>
          <a:lstStyle/>
          <a:p>
            <a:pPr>
              <a:defRPr/>
            </a:pPr>
            <a:fld id="{D670858E-33B7-4407-80FF-EC5ACA032A60}" type="slidenum">
              <a:rPr lang="es-ES">
                <a:solidFill>
                  <a:prstClr val="black"/>
                </a:solidFill>
              </a:rPr>
              <a:pPr>
                <a:defRPr/>
              </a:pPr>
              <a:t>120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11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227112"/>
            <a:ext cx="6172200" cy="4570040"/>
          </a:xfrm>
        </p:spPr>
        <p:txBody>
          <a:bodyPr>
            <a:normAutofit fontScale="90000"/>
          </a:bodyPr>
          <a:lstStyle/>
          <a:p>
            <a:r>
              <a:rPr lang="es-ES" sz="3600" dirty="0"/>
              <a:t>AMERICA.-LA VUELTA AL MUNDO EN 385JARDINES.-CHILE.-</a:t>
            </a:r>
            <a:r>
              <a:rPr lang="es-ES" dirty="0"/>
              <a:t>Parque Metropolitano Santiago Chile.-Plaza Inés de Suárez.-Cerro Santa Lucia .-Parque Araucano.-Parque de las Esculturas..-Parque O'Higgins.-Parque Forestal</a:t>
            </a:r>
            <a:br>
              <a:rPr lang="es-ES" dirty="0"/>
            </a:br>
            <a:endParaRPr lang="es-ES" dirty="0"/>
          </a:p>
        </p:txBody>
      </p:sp>
      <p:sp>
        <p:nvSpPr>
          <p:cNvPr id="3" name="2 Subtítulo"/>
          <p:cNvSpPr>
            <a:spLocks noGrp="1"/>
          </p:cNvSpPr>
          <p:nvPr>
            <p:ph type="subTitle" idx="1"/>
          </p:nvPr>
        </p:nvSpPr>
        <p:spPr>
          <a:xfrm>
            <a:off x="2411760" y="5259288"/>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pic>
        <p:nvPicPr>
          <p:cNvPr id="5" name="15 - mezclas de rancheras nueva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80312" y="6021288"/>
            <a:ext cx="609600" cy="609600"/>
          </a:xfrm>
          <a:prstGeom prst="rect">
            <a:avLst/>
          </a:prstGeom>
        </p:spPr>
      </p:pic>
    </p:spTree>
    <p:extLst>
      <p:ext uri="{BB962C8B-B14F-4D97-AF65-F5344CB8AC3E}">
        <p14:creationId xmlns:p14="http://schemas.microsoft.com/office/powerpoint/2010/main" val="193565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20" showWhenStopped="0">
                <p:cTn id="7"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914400" y="274638"/>
            <a:ext cx="7772400" cy="1354137"/>
          </a:xfrm>
        </p:spPr>
        <p:txBody>
          <a:bodyPr/>
          <a:lstStyle/>
          <a:p>
            <a:pPr eaLnBrk="1" hangingPunct="1"/>
            <a:r>
              <a:rPr lang="es-ES" altLang="es-ES" dirty="0"/>
              <a:t>Parque Metropolitano Santiago Chile.-</a:t>
            </a:r>
          </a:p>
        </p:txBody>
      </p:sp>
      <p:sp>
        <p:nvSpPr>
          <p:cNvPr id="7171" name="2 Marcador de contenido"/>
          <p:cNvSpPr>
            <a:spLocks noGrp="1"/>
          </p:cNvSpPr>
          <p:nvPr>
            <p:ph sz="quarter" idx="1"/>
          </p:nvPr>
        </p:nvSpPr>
        <p:spPr>
          <a:xfrm>
            <a:off x="914400" y="1773238"/>
            <a:ext cx="7185992" cy="4246562"/>
          </a:xfrm>
        </p:spPr>
        <p:txBody>
          <a:bodyPr>
            <a:normAutofit fontScale="92500"/>
          </a:bodyPr>
          <a:lstStyle/>
          <a:p>
            <a:pPr eaLnBrk="1" hangingPunct="1"/>
            <a:r>
              <a:rPr lang="es-ES" altLang="es-ES" sz="2400" dirty="0"/>
              <a:t>El </a:t>
            </a:r>
            <a:r>
              <a:rPr lang="es-ES" altLang="es-ES" sz="2400" b="1" dirty="0"/>
              <a:t>Parque Metropolitano de Santiago</a:t>
            </a:r>
            <a:r>
              <a:rPr lang="es-ES" altLang="es-ES" sz="2400" dirty="0"/>
              <a:t> es un parque urbano ubicado dentro de la ciudad de Santiago, capital de Chile. </a:t>
            </a:r>
          </a:p>
          <a:p>
            <a:pPr eaLnBrk="1" hangingPunct="1"/>
            <a:r>
              <a:rPr lang="es-ES" altLang="es-ES" sz="2400" dirty="0"/>
              <a:t>Formado por los cerros San Cristóbal, Chacarillas y Los Gemelos, y los sectores Tupahue, Lo Saldés, Pirámide y Bosque Santiago, el parque está emplazado entre cuatro comunas de la ciudad —Huechuraba, Providencia, Recoleta y Vitacura— y tiene aproximadamente 722 hectáreas de extensión, que lo convierten en el parque urbano más grande del país y uno de los mayores del mundo.</a:t>
            </a:r>
          </a:p>
        </p:txBody>
      </p:sp>
    </p:spTree>
    <p:extLst>
      <p:ext uri="{BB962C8B-B14F-4D97-AF65-F5344CB8AC3E}">
        <p14:creationId xmlns:p14="http://schemas.microsoft.com/office/powerpoint/2010/main" val="4164636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836613"/>
            <a:ext cx="7041976" cy="5183187"/>
          </a:xfrm>
        </p:spPr>
        <p:txBody>
          <a:bodyPr>
            <a:normAutofit lnSpcReduction="10000"/>
          </a:bodyPr>
          <a:lstStyle/>
          <a:p>
            <a:pPr eaLnBrk="1" hangingPunct="1"/>
            <a:r>
              <a:rPr lang="es-ES" altLang="es-ES" sz="2400" dirty="0"/>
              <a:t>Fue creado en abril de 1966, al incorporar el Zoológico Nacional y los servicios del cerro San Cristóbal, y su administración depende del Ministerio de Vivienda y Urbanismo.</a:t>
            </a:r>
          </a:p>
          <a:p>
            <a:pPr eaLnBrk="1" hangingPunct="1"/>
            <a:r>
              <a:rPr lang="es-ES" altLang="es-ES" sz="2400" dirty="0"/>
              <a:t>  El cerro San Cristóbal comenzó a ser usado en 1903 con la instalación del Observatorio Astronómico Mills  llamado actualmente «Manuel Foster», gemelo del Observatorio Astronómico Lick de la Universidad de California.</a:t>
            </a:r>
          </a:p>
          <a:p>
            <a:pPr eaLnBrk="1" hangingPunct="1"/>
            <a:r>
              <a:rPr lang="es-ES" altLang="es-ES" sz="2400" dirty="0"/>
              <a:t>El principal icono del cerro, el Santuario de la Inmaculada Concepción del Cerro San Cristóbal, fue inaugurado el 26 de abril de 1908.</a:t>
            </a:r>
          </a:p>
        </p:txBody>
      </p:sp>
    </p:spTree>
    <p:extLst>
      <p:ext uri="{BB962C8B-B14F-4D97-AF65-F5344CB8AC3E}">
        <p14:creationId xmlns:p14="http://schemas.microsoft.com/office/powerpoint/2010/main" val="1410190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04813"/>
            <a:ext cx="6969968" cy="5903912"/>
          </a:xfrm>
        </p:spPr>
        <p:txBody>
          <a:bodyPr>
            <a:normAutofit fontScale="92500"/>
          </a:bodyPr>
          <a:lstStyle/>
          <a:p>
            <a:pPr eaLnBrk="1" hangingPunct="1"/>
            <a:r>
              <a:rPr lang="es-ES" altLang="es-ES" sz="2400" dirty="0"/>
              <a:t>En 1916 se inició una campaña encabezada por Alberto Mackenna Subercaseaux y Pedro Bannen que buscaba transformar el cerro en un parque y área de uso y esparcimiento público.</a:t>
            </a:r>
            <a:endParaRPr lang="es-ES" altLang="es-ES" sz="2400" baseline="30000" dirty="0"/>
          </a:p>
          <a:p>
            <a:pPr eaLnBrk="1" hangingPunct="1"/>
            <a:r>
              <a:rPr lang="es-ES" altLang="es-ES" sz="2400" dirty="0"/>
              <a:t>El 28 de septiembre de 1917 se publicó en el Diario Oficial la ley 3295 que autorizó al presidente Juan Luis Sanfuentes a aceptar donaciones, comprar o expropiar los terrenos ubicados entre el Bosque Santiago hasta el Cerro San Cristóbal, inclusive. </a:t>
            </a:r>
          </a:p>
          <a:p>
            <a:pPr eaLnBrk="1" hangingPunct="1"/>
            <a:r>
              <a:rPr lang="es-ES" altLang="es-ES" sz="2400" dirty="0"/>
              <a:t>Dichos terrenos fueron declarados de utilidad pública y las bases para la formación del futuro parque.</a:t>
            </a:r>
          </a:p>
          <a:p>
            <a:pPr eaLnBrk="1" hangingPunct="1"/>
            <a:r>
              <a:rPr lang="es-ES" altLang="es-ES" sz="2400" dirty="0"/>
              <a:t>El intendente de Santiago Pablo Urzúa tomó posesión oficialmente de los terrenos del Parque el 17 de junio de 1918</a:t>
            </a:r>
            <a:r>
              <a:rPr lang="es-ES" altLang="es-ES" dirty="0"/>
              <a:t>.</a:t>
            </a:r>
          </a:p>
          <a:p>
            <a:pPr eaLnBrk="1" hangingPunct="1"/>
            <a:endParaRPr lang="es-ES" altLang="es-ES" dirty="0"/>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134129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04813"/>
            <a:ext cx="7041976" cy="5614987"/>
          </a:xfrm>
        </p:spPr>
        <p:txBody>
          <a:bodyPr>
            <a:normAutofit lnSpcReduction="10000"/>
          </a:bodyPr>
          <a:lstStyle/>
          <a:p>
            <a:pPr eaLnBrk="1" hangingPunct="1"/>
            <a:r>
              <a:rPr lang="es-ES" altLang="es-ES" sz="2400" dirty="0"/>
              <a:t>El Parque cuenta con dos piscinas al aire libre: La piscina </a:t>
            </a:r>
            <a:r>
              <a:rPr lang="es-ES" altLang="es-ES" sz="2400" i="1" dirty="0"/>
              <a:t>Tupahue</a:t>
            </a:r>
            <a:r>
              <a:rPr lang="es-ES" altLang="es-ES" sz="2400" dirty="0"/>
              <a:t> ("lugar de Dios" en lengua quechua) y piscina </a:t>
            </a:r>
            <a:r>
              <a:rPr lang="es-ES" altLang="es-ES" sz="2400" i="1" dirty="0"/>
              <a:t>Antilén</a:t>
            </a:r>
            <a:r>
              <a:rPr lang="es-ES" altLang="es-ES" sz="2400" dirty="0"/>
              <a:t> ("que hay sol" en mapundungun). Ambas operan de noviembre a marzo.</a:t>
            </a:r>
          </a:p>
          <a:p>
            <a:pPr eaLnBrk="1" hangingPunct="1"/>
            <a:r>
              <a:rPr lang="es-ES" altLang="es-ES" sz="2400" dirty="0"/>
              <a:t>La </a:t>
            </a:r>
            <a:r>
              <a:rPr lang="es-ES" altLang="es-ES" sz="2400" i="1" dirty="0"/>
              <a:t>piscina Tupahue</a:t>
            </a:r>
            <a:r>
              <a:rPr lang="es-ES" altLang="es-ES" sz="2400" dirty="0"/>
              <a:t> fue inaugurada en 1966 en el cerro Tupahue, en lo que era antiguamente una cantera. </a:t>
            </a:r>
          </a:p>
          <a:p>
            <a:pPr eaLnBrk="1" hangingPunct="1"/>
            <a:r>
              <a:rPr lang="es-ES" altLang="es-ES" sz="2400" dirty="0"/>
              <a:t>Rodeada de abundante vegetación, se destaca un mural de piedra de la muralista chilena María Martner y el mexicano Juan O'Gorman. </a:t>
            </a:r>
          </a:p>
          <a:p>
            <a:pPr eaLnBrk="1" hangingPunct="1"/>
            <a:r>
              <a:rPr lang="es-ES" altLang="es-ES" sz="2400" dirty="0"/>
              <a:t>La piscina mide 82 metros de largo por 25 metros de ancho. Es posible llegar a ella en teleférico (Estación Tupahue).</a:t>
            </a:r>
          </a:p>
          <a:p>
            <a:pPr eaLnBrk="1" hangingPunct="1"/>
            <a:r>
              <a:rPr lang="es-ES" altLang="es-ES" sz="2400" dirty="0"/>
              <a:t>La </a:t>
            </a:r>
            <a:r>
              <a:rPr lang="es-ES" altLang="es-ES" sz="2400" i="1" dirty="0"/>
              <a:t>piscina Antilén</a:t>
            </a:r>
            <a:r>
              <a:rPr lang="es-ES" altLang="es-ES" sz="2400" dirty="0"/>
              <a:t> fue inaugurada en 1976. </a:t>
            </a:r>
          </a:p>
          <a:p>
            <a:pPr eaLnBrk="1" hangingPunct="1"/>
            <a:endParaRPr lang="es-ES" altLang="es-ES" dirty="0"/>
          </a:p>
        </p:txBody>
      </p:sp>
    </p:spTree>
    <p:extLst>
      <p:ext uri="{BB962C8B-B14F-4D97-AF65-F5344CB8AC3E}">
        <p14:creationId xmlns:p14="http://schemas.microsoft.com/office/powerpoint/2010/main" val="3285087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333375"/>
            <a:ext cx="6969968" cy="6048375"/>
          </a:xfrm>
        </p:spPr>
        <p:txBody>
          <a:bodyPr/>
          <a:lstStyle/>
          <a:p>
            <a:pPr eaLnBrk="1" hangingPunct="1"/>
            <a:r>
              <a:rPr lang="es-ES" altLang="es-ES" sz="2400" dirty="0"/>
              <a:t>Se encuentra en la cumbre del cerro Chacarillas por lo que permite una vista panorámica de 360º de la ciudad.</a:t>
            </a:r>
          </a:p>
          <a:p>
            <a:pPr eaLnBrk="1" hangingPunct="1"/>
            <a:r>
              <a:rPr lang="es-ES" altLang="es-ES" sz="2400" dirty="0"/>
              <a:t> La piscina mide 92 metros de largo por 25 metros de ancho.</a:t>
            </a:r>
          </a:p>
          <a:p>
            <a:pPr eaLnBrk="1" hangingPunct="1"/>
            <a:r>
              <a:rPr lang="es-ES" altLang="es-ES" sz="2400" dirty="0"/>
              <a:t>El Teleférico fue inaugurado en 1980 y lleva desde la base del cerro, en el Barrio Pedro de Valdivia Norte (</a:t>
            </a:r>
            <a:r>
              <a:rPr lang="es-ES" altLang="es-ES" sz="2400" i="1" dirty="0"/>
              <a:t>Estación Oasis</a:t>
            </a:r>
            <a:r>
              <a:rPr lang="es-ES" altLang="es-ES" sz="2400" dirty="0"/>
              <a:t>), hasta la cumbre (</a:t>
            </a:r>
            <a:r>
              <a:rPr lang="es-ES" altLang="es-ES" sz="2400" i="1" dirty="0"/>
              <a:t>Estación Cumbre</a:t>
            </a:r>
            <a:r>
              <a:rPr lang="es-ES" altLang="es-ES" sz="2400" dirty="0"/>
              <a:t>) en 20 minutos, pasando por la estación intermedia Tupahue. </a:t>
            </a:r>
          </a:p>
          <a:p>
            <a:pPr eaLnBrk="1" hangingPunct="1"/>
            <a:r>
              <a:rPr lang="es-ES" altLang="es-ES" sz="2400" dirty="0"/>
              <a:t>En la </a:t>
            </a:r>
            <a:r>
              <a:rPr lang="es-ES" altLang="es-ES" sz="2400" i="1" dirty="0"/>
              <a:t>Estación Tupahue</a:t>
            </a:r>
            <a:r>
              <a:rPr lang="es-ES" altLang="es-ES" sz="2400" dirty="0"/>
              <a:t> se encuentra la piscina Tupahue, el Jardín Botánico </a:t>
            </a:r>
            <a:r>
              <a:rPr lang="es-ES" altLang="es-ES" sz="2400" i="1" dirty="0"/>
              <a:t>Mapulemu</a:t>
            </a:r>
            <a:r>
              <a:rPr lang="es-ES" altLang="es-ES" sz="2400" dirty="0"/>
              <a:t> ("bosque de la tierra" en mapudungun) y el Restaurante Camino Real.</a:t>
            </a:r>
          </a:p>
        </p:txBody>
      </p:sp>
    </p:spTree>
    <p:extLst>
      <p:ext uri="{BB962C8B-B14F-4D97-AF65-F5344CB8AC3E}">
        <p14:creationId xmlns:p14="http://schemas.microsoft.com/office/powerpoint/2010/main" val="2140779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836613"/>
            <a:ext cx="7041976" cy="5183187"/>
          </a:xfrm>
        </p:spPr>
        <p:txBody>
          <a:bodyPr/>
          <a:lstStyle/>
          <a:p>
            <a:r>
              <a:rPr lang="es-ES" altLang="es-ES" sz="2400" dirty="0"/>
              <a:t>El funicular, que data de 1925, está declarado Monumento Nacional.</a:t>
            </a:r>
          </a:p>
          <a:p>
            <a:r>
              <a:rPr lang="es-ES" altLang="es-ES" sz="2400" dirty="0"/>
              <a:t> Es paseo obligado de turistas y santiaguinos el fin de semana. </a:t>
            </a:r>
          </a:p>
          <a:p>
            <a:r>
              <a:rPr lang="es-ES" altLang="es-ES" sz="2400" dirty="0"/>
              <a:t>Cuenta con dos estaciones una para visitar el Zoológico y otro para alcanzar la cumbre.</a:t>
            </a:r>
          </a:p>
          <a:p>
            <a:endParaRPr lang="es-ES" altLang="es-ES" dirty="0"/>
          </a:p>
        </p:txBody>
      </p:sp>
    </p:spTree>
    <p:extLst>
      <p:ext uri="{BB962C8B-B14F-4D97-AF65-F5344CB8AC3E}">
        <p14:creationId xmlns:p14="http://schemas.microsoft.com/office/powerpoint/2010/main" val="4288331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3 Imagen" descr="Parque Metropolitano Santiago Chile.-Funicul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590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Parque Metropolitano Santiago Chile.-jardin japon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1716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arque Metropolitano Santiago Chi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4200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Parque Metropolitano Santiago Chile.-Piscina Antil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4191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Parque Metropolitano Santiago Chile.-Vistas Panoramic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967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Parque Metropolitano Santiago Chil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3353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Parque Metropolitano Santiago de Chil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7184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Parque Metropolitano Santiago de Chile.-Jardin chile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2748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arque Metropolitano Santiago de Chi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4176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PARQUE METROPOLITANO SIMON BOLIVAR (EL MAS GRANDE DE LA CIUD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7825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ARQUE METROPOLITANO SIMON BOLIVAR (EL MAS GRANDE DE LA CIUDAD).-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468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Chile.-Parque Metropolitano de Santiago - Cerro San Cristob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2766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Chile.-Parque Metropolitano de Santiago - Cerro San Cristobal.-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963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Parque Metropolitano Santiago de Chi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5227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rque Metropolitano Santiago de Chile.-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1445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ARQUE METROPOLITANO SIMON BOLIVAR (EL MAS GRANDE DE LA CIUD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189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arque Metropolitano Santiago Chil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9032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Santiago de Chi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838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Santiago de Chile.-Parque METROPOLITANO.-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14493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Santiago de Chile.-Parque Metropolitano.-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415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Santiago de Chile.-Parque Metropolitano.-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9907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Parque Metropolitano Santiago Chile.-k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822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Santiago de Chile.-Parque Metropolitano.-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324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Título"/>
          <p:cNvSpPr>
            <a:spLocks noGrp="1"/>
          </p:cNvSpPr>
          <p:nvPr>
            <p:ph type="title"/>
          </p:nvPr>
        </p:nvSpPr>
        <p:spPr/>
        <p:txBody>
          <a:bodyPr/>
          <a:lstStyle/>
          <a:p>
            <a:pPr eaLnBrk="1" hangingPunct="1"/>
            <a:r>
              <a:rPr lang="es-ES" altLang="es-ES" dirty="0"/>
              <a:t>Plaza Inés de Suárez</a:t>
            </a:r>
          </a:p>
        </p:txBody>
      </p:sp>
      <p:sp>
        <p:nvSpPr>
          <p:cNvPr id="36867" name="2 Marcador de contenido"/>
          <p:cNvSpPr>
            <a:spLocks noGrp="1"/>
          </p:cNvSpPr>
          <p:nvPr>
            <p:ph sz="quarter" idx="1"/>
          </p:nvPr>
        </p:nvSpPr>
        <p:spPr>
          <a:xfrm>
            <a:off x="914400" y="1844675"/>
            <a:ext cx="6969968" cy="4175125"/>
          </a:xfrm>
        </p:spPr>
        <p:txBody>
          <a:bodyPr>
            <a:normAutofit lnSpcReduction="10000"/>
          </a:bodyPr>
          <a:lstStyle/>
          <a:p>
            <a:pPr eaLnBrk="1" hangingPunct="1"/>
            <a:r>
              <a:rPr lang="es-ES" altLang="es-ES" sz="2400" dirty="0"/>
              <a:t>Esta ubicada en la intersección de la Avenida Pedro de Valdivia y la Avenida Francisco Bilbao en la comuna de Providencia.</a:t>
            </a:r>
          </a:p>
          <a:p>
            <a:pPr eaLnBrk="1" hangingPunct="1"/>
            <a:r>
              <a:rPr lang="es-ES" altLang="es-ES" sz="2400" dirty="0"/>
              <a:t> El sector concentra una alta densidad poblacional debido a edificios de departamentos cercanos. </a:t>
            </a:r>
          </a:p>
          <a:p>
            <a:pPr eaLnBrk="1" hangingPunct="1"/>
            <a:r>
              <a:rPr lang="es-ES" altLang="es-ES" sz="2400" dirty="0"/>
              <a:t>Se encuentra cercana a centros educacionales como preuniversitarios, colegios, Universidad Finís Terrae y la Escuela de Carabineros de Chile, además de estar cercano al templo mormón de Santiago.</a:t>
            </a:r>
          </a:p>
        </p:txBody>
      </p:sp>
    </p:spTree>
    <p:extLst>
      <p:ext uri="{BB962C8B-B14F-4D97-AF65-F5344CB8AC3E}">
        <p14:creationId xmlns:p14="http://schemas.microsoft.com/office/powerpoint/2010/main" val="20593515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Santiago de Chile.-Plaza Inés de Suárez.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2 Imagen" descr="Santiago de Chile.-Parque Metropolita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3493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Santiago de Chile.-Plaza Inés de Suárez.-Lam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32563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Santiago de Chile.-Plaza Inés de Suárez.-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24578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Santiago de Chile.-Plaza Inés de Suárez.-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1869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Santiago de Chile.-Plaza Inés de Suárez.-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772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25665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Santiago de Chile.-Plaza Inés de Suárez.-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05431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Santiago de Chile.-Plaza Inés de Suárez.-x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34611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Título"/>
          <p:cNvSpPr>
            <a:spLocks noGrp="1"/>
          </p:cNvSpPr>
          <p:nvPr>
            <p:ph type="title"/>
          </p:nvPr>
        </p:nvSpPr>
        <p:spPr/>
        <p:txBody>
          <a:bodyPr/>
          <a:lstStyle/>
          <a:p>
            <a:pPr eaLnBrk="1" hangingPunct="1"/>
            <a:r>
              <a:rPr lang="es-ES" altLang="es-ES" dirty="0"/>
              <a:t>Cerro Santa Lucia de Santiago de Chile</a:t>
            </a:r>
          </a:p>
        </p:txBody>
      </p:sp>
      <p:sp>
        <p:nvSpPr>
          <p:cNvPr id="45059" name="2 Marcador de contenido"/>
          <p:cNvSpPr>
            <a:spLocks noGrp="1"/>
          </p:cNvSpPr>
          <p:nvPr>
            <p:ph sz="quarter" idx="1"/>
          </p:nvPr>
        </p:nvSpPr>
        <p:spPr>
          <a:xfrm>
            <a:off x="914400" y="1773238"/>
            <a:ext cx="6969968" cy="4246562"/>
          </a:xfrm>
        </p:spPr>
        <p:txBody>
          <a:bodyPr>
            <a:normAutofit lnSpcReduction="10000"/>
          </a:bodyPr>
          <a:lstStyle/>
          <a:p>
            <a:pPr eaLnBrk="1" hangingPunct="1"/>
            <a:r>
              <a:rPr lang="es-ES" altLang="es-ES" dirty="0"/>
              <a:t>El </a:t>
            </a:r>
            <a:r>
              <a:rPr lang="es-ES" altLang="es-ES" b="1" dirty="0"/>
              <a:t>Cerro Santa Lucía</a:t>
            </a:r>
            <a:r>
              <a:rPr lang="es-ES" altLang="es-ES" dirty="0"/>
              <a:t> es un cerro ubicado en el corazón de Santiago de Chile. </a:t>
            </a:r>
          </a:p>
          <a:p>
            <a:pPr eaLnBrk="1" hangingPunct="1"/>
            <a:r>
              <a:rPr lang="es-ES" altLang="es-ES" dirty="0"/>
              <a:t>Limita al sur con la Alameda del Libertador Bernardo O'Higgins (donde se ubica la estación homónima del Metro de Santiago), al oeste con la calle Santa Lucía, al norte con la calle Merced y al este con la calle Victoria Subercaseaux.</a:t>
            </a:r>
          </a:p>
          <a:p>
            <a:pPr eaLnBrk="1" hangingPunct="1"/>
            <a:r>
              <a:rPr lang="es-ES" altLang="es-ES" dirty="0"/>
              <a:t> Posee una altitud de 629 m sobre el nivel del mar y una altura de 69 m, contando con una superficie de 65.300 m².</a:t>
            </a:r>
          </a:p>
        </p:txBody>
      </p:sp>
    </p:spTree>
    <p:extLst>
      <p:ext uri="{BB962C8B-B14F-4D97-AF65-F5344CB8AC3E}">
        <p14:creationId xmlns:p14="http://schemas.microsoft.com/office/powerpoint/2010/main" val="37753457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Marcador de contenido"/>
          <p:cNvSpPr>
            <a:spLocks noGrp="1"/>
          </p:cNvSpPr>
          <p:nvPr>
            <p:ph sz="quarter" idx="1"/>
          </p:nvPr>
        </p:nvSpPr>
        <p:spPr>
          <a:xfrm>
            <a:off x="914400" y="476250"/>
            <a:ext cx="6897960" cy="5905500"/>
          </a:xfrm>
        </p:spPr>
        <p:txBody>
          <a:bodyPr>
            <a:normAutofit lnSpcReduction="10000"/>
          </a:bodyPr>
          <a:lstStyle/>
          <a:p>
            <a:pPr eaLnBrk="1" hangingPunct="1"/>
            <a:r>
              <a:rPr lang="es-ES" altLang="es-ES" dirty="0"/>
              <a:t>Cuando los conquistadores llegaron al valle del río Mapocho utilizaron este peñón como un punto de reconocimiento- mirador.</a:t>
            </a:r>
          </a:p>
          <a:p>
            <a:pPr eaLnBrk="1" hangingPunct="1"/>
            <a:r>
              <a:rPr lang="es-ES" altLang="es-ES" dirty="0"/>
              <a:t>En el Cerro Santa Lucía se han realizado una serie de mejoras en estos últimos años (década de 2000), tales como el reemplazo del sistema de iluminación pública, la restauración y mejoramiento de las rejas de protección y la recuperación del Castillo Hidalgo del abandono en que se encontraba, transformándolo en un nuevo centro de eventos que cuenta la ciudad. </a:t>
            </a:r>
          </a:p>
          <a:p>
            <a:pPr eaLnBrk="1" hangingPunct="1"/>
            <a:r>
              <a:rPr lang="es-ES" altLang="es-ES" dirty="0"/>
              <a:t>El Cerro Santa Lucía fue declarado monumento nacional el 16 de diciembre de 1983 bajo el Decreto Ministerio de Educación Pública N°1636.</a:t>
            </a:r>
          </a:p>
        </p:txBody>
      </p:sp>
    </p:spTree>
    <p:extLst>
      <p:ext uri="{BB962C8B-B14F-4D97-AF65-F5344CB8AC3E}">
        <p14:creationId xmlns:p14="http://schemas.microsoft.com/office/powerpoint/2010/main" val="9801357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Chile.-Cerro_Santa_Lu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71522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3 Imagen" descr="Chile.-Acceso_Cerro_Santa_Lu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60539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Chile.-terraza-neptuno-in-santiago-de-chile-10048-80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851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erro Santa Lucia de Santiago de Chil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860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Chile.-Santa Lucia.-x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38598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hile-Castillo_Hidal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68365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hile.-Vista_Panoramica_Plaza_Pedro_de_Valdiv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6100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Chile.-Antiguo_Camino_del_Ferrocarril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8642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Chile.-Fuente_Patio_Circul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9901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Chile.-Cer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71466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Chile.-santiago-cerro-santa-lucia-jarden-circular-2-large.jpg"/>
          <p:cNvPicPr>
            <a:picLocks noChangeAspect="1"/>
          </p:cNvPicPr>
          <p:nvPr/>
        </p:nvPicPr>
        <p:blipFill rotWithShape="1">
          <a:blip r:embed="rId3">
            <a:extLst>
              <a:ext uri="{28A0092B-C50C-407E-A947-70E740481C1C}">
                <a14:useLocalDpi xmlns:a14="http://schemas.microsoft.com/office/drawing/2010/main" val="0"/>
              </a:ext>
            </a:extLst>
          </a:blip>
          <a:srcRect l="1471" t="2550" r="1471" b="5294"/>
          <a:stretch/>
        </p:blipFill>
        <p:spPr bwMode="auto">
          <a:xfrm>
            <a:off x="0" y="0"/>
            <a:ext cx="9144000" cy="6957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99451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Chile.-Cerro Santa Lucia.-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77381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Chile.-cerro-santa-lu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92298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Chile.-Jose_Victorino_Lastar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97951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Chile.--Monumento_a_los_protestantes_ateos_y_suicid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2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2 Imagen" descr="Chile.-Pedro_de_Valdivia_Monument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0236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Chile.-Mural_Gabriela_Mistr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6500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Chile.-terraza-neptuno-in-santiago-de-chile-10037-8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56232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Chile.-Vista_Panoram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37168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Chile.-Vista_santa_lu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01669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Chile.-vista-desde-alto-del-cerro-santa-lu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01961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Chile Cerro Santa Lucia.-f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2699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Chile_santiago_cerro-santa-lucia_inside-castillo-hidalgo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11275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Cerro Santa Lucia de Santiago de Chi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6594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Cerro Santa Lucia de Santiago de Chile.-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29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9" name="2 Imagen" descr="Cerro Santa Lucia de Santiago de Chile.-x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18877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Cerro Santa Lucia de Santiago de Chile.-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4844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Cerro Santa Lucia de Santiago de Chile.-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2846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2 Imagen" descr="Chile.-Cerro Santa Lucia.-x.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11638" y="0"/>
            <a:ext cx="49323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8539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Cerro Santa Lucia de Santiago de Chile.-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3017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Cerro Santa Lucia de Santiago de Chile.-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7573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hile.-el-jardin-japones-de-santiago-de-chile-.-2.jpg"/>
          <p:cNvPicPr>
            <a:picLocks noChangeAspect="1"/>
          </p:cNvPicPr>
          <p:nvPr/>
        </p:nvPicPr>
        <p:blipFill rotWithShape="1">
          <a:blip r:embed="rId3">
            <a:extLst>
              <a:ext uri="{28A0092B-C50C-407E-A947-70E740481C1C}">
                <a14:useLocalDpi xmlns:a14="http://schemas.microsoft.com/office/drawing/2010/main" val="0"/>
              </a:ext>
            </a:extLst>
          </a:blip>
          <a:srcRect l="3234" t="4403" r="1912" b="3749"/>
          <a:stretch/>
        </p:blipFill>
        <p:spPr bwMode="auto">
          <a:xfrm>
            <a:off x="0" y="-171400"/>
            <a:ext cx="9143999" cy="70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92849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hile.-el-jardin-japones-de-santiago-de-chil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68514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Chile.-el-jardin-japones-de-santiago-de-chi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6691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Chile.-el-jardin-japones-de-santiago-de-chile-jardinT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74987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Chile.-el-jardin-japones-de-santiago-de-chile-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47915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Título"/>
          <p:cNvSpPr>
            <a:spLocks noGrp="1"/>
          </p:cNvSpPr>
          <p:nvPr>
            <p:ph type="title"/>
          </p:nvPr>
        </p:nvSpPr>
        <p:spPr>
          <a:xfrm>
            <a:off x="457200" y="274638"/>
            <a:ext cx="7467600" cy="778098"/>
          </a:xfrm>
        </p:spPr>
        <p:txBody>
          <a:bodyPr/>
          <a:lstStyle/>
          <a:p>
            <a:pPr eaLnBrk="1" hangingPunct="1"/>
            <a:r>
              <a:rPr lang="es-ES" altLang="es-ES" dirty="0"/>
              <a:t>Parque Araucano</a:t>
            </a:r>
          </a:p>
        </p:txBody>
      </p:sp>
      <p:sp>
        <p:nvSpPr>
          <p:cNvPr id="80899" name="2 Marcador de contenido"/>
          <p:cNvSpPr>
            <a:spLocks noGrp="1"/>
          </p:cNvSpPr>
          <p:nvPr>
            <p:ph sz="quarter" idx="1"/>
          </p:nvPr>
        </p:nvSpPr>
        <p:spPr>
          <a:xfrm>
            <a:off x="914401" y="1196752"/>
            <a:ext cx="7041976" cy="5760640"/>
          </a:xfrm>
        </p:spPr>
        <p:txBody>
          <a:bodyPr>
            <a:normAutofit lnSpcReduction="10000"/>
          </a:bodyPr>
          <a:lstStyle/>
          <a:p>
            <a:pPr eaLnBrk="1" hangingPunct="1"/>
            <a:r>
              <a:rPr lang="es-ES" altLang="es-ES" sz="2400" dirty="0"/>
              <a:t>El Parque Araucano está ubicado en la comuna de Las Condes en Santiago, ubicado específicamente frente al centro comercial Parque Arauco.</a:t>
            </a:r>
          </a:p>
          <a:p>
            <a:pPr eaLnBrk="1" hangingPunct="1"/>
            <a:r>
              <a:rPr lang="es-ES" altLang="es-ES" sz="2400" dirty="0"/>
              <a:t>Esta importante área verde dentro del sector cuenta con varias hectáreas de terreno destinadas al esparcimiento de los fanáticos de la naturaleza y donde toda la familia puede pasar un día o un momento agradable y entretenido. </a:t>
            </a:r>
          </a:p>
          <a:p>
            <a:pPr eaLnBrk="1" hangingPunct="1"/>
            <a:r>
              <a:rPr lang="es-ES" altLang="es-ES" sz="2400" dirty="0"/>
              <a:t>Es un lugar que permite relajarse, descansar y alejarse del estrés de la ciudad en un ambiente rodeado de árboles y amplios jardines. Cuenta con piscina, diversos senderos para pasear, juegos infantiles y kioscos donde se venden helados y bebidas.</a:t>
            </a:r>
          </a:p>
          <a:p>
            <a:pPr eaLnBrk="1" hangingPunct="1"/>
            <a:endParaRPr lang="es-ES" altLang="es-ES" dirty="0"/>
          </a:p>
        </p:txBody>
      </p:sp>
    </p:spTree>
    <p:extLst>
      <p:ext uri="{BB962C8B-B14F-4D97-AF65-F5344CB8AC3E}">
        <p14:creationId xmlns:p14="http://schemas.microsoft.com/office/powerpoint/2010/main" val="28702481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Chile.-Parque Arauca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01140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Chile.-Parque Araucano.-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54917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Chile.-Parque Araucano, Santiago de Chi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3194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Chile.-Parque AraucanoAraucan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9623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Chile.-Parque Arauca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9866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Chile.-Parque Araucano.-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24075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Título"/>
          <p:cNvSpPr>
            <a:spLocks noGrp="1"/>
          </p:cNvSpPr>
          <p:nvPr>
            <p:ph type="title"/>
          </p:nvPr>
        </p:nvSpPr>
        <p:spPr/>
        <p:txBody>
          <a:bodyPr/>
          <a:lstStyle/>
          <a:p>
            <a:pPr eaLnBrk="1" hangingPunct="1"/>
            <a:r>
              <a:rPr lang="es-ES" altLang="es-ES" dirty="0"/>
              <a:t>Parque de las Esculturas.</a:t>
            </a:r>
          </a:p>
        </p:txBody>
      </p:sp>
      <p:sp>
        <p:nvSpPr>
          <p:cNvPr id="88067" name="2 Marcador de contenido"/>
          <p:cNvSpPr>
            <a:spLocks noGrp="1"/>
          </p:cNvSpPr>
          <p:nvPr>
            <p:ph sz="quarter" idx="1"/>
          </p:nvPr>
        </p:nvSpPr>
        <p:spPr/>
        <p:txBody>
          <a:bodyPr/>
          <a:lstStyle/>
          <a:p>
            <a:pPr eaLnBrk="1" hangingPunct="1"/>
            <a:r>
              <a:rPr lang="es-ES" altLang="es-ES" sz="2400" dirty="0"/>
              <a:t>Este llamativo espacio que combina arte con naturaleza fue inaugurado el año 1986, luego de una gran crecida del río Mapocho ocurrida el año 82’ y que inundó vastos sectores de Santiago. Autoridades y artistas de ese entonces llegaron al consenso de reutilizar este sector de la ribera del río con fines culturales y recreativos.</a:t>
            </a:r>
          </a:p>
          <a:p>
            <a:pPr eaLnBrk="1" hangingPunct="1"/>
            <a:r>
              <a:rPr lang="es-ES" altLang="es-ES" sz="2400" dirty="0"/>
              <a:t>Se trata de un museo al aire libre, reconocido por el Council of Museums con sede en París, que exhibe una muestra permanente de más de 30 esculturas en distintos formatos, pertenecientes a los más destacados escultores de nuestro país.</a:t>
            </a:r>
          </a:p>
          <a:p>
            <a:pPr eaLnBrk="1" hangingPunct="1"/>
            <a:endParaRPr lang="es-ES" altLang="es-ES" dirty="0"/>
          </a:p>
        </p:txBody>
      </p:sp>
    </p:spTree>
    <p:extLst>
      <p:ext uri="{BB962C8B-B14F-4D97-AF65-F5344CB8AC3E}">
        <p14:creationId xmlns:p14="http://schemas.microsoft.com/office/powerpoint/2010/main" val="21371464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549275"/>
            <a:ext cx="6753944" cy="5470525"/>
          </a:xfrm>
        </p:spPr>
        <p:txBody>
          <a:bodyPr/>
          <a:lstStyle/>
          <a:p>
            <a:pPr eaLnBrk="1" hangingPunct="1"/>
            <a:r>
              <a:rPr lang="es-ES" altLang="es-ES" sz="2400" dirty="0"/>
              <a:t>La muestra incluye trabajos de Marta Colvin, Premio Nacional de Arte en 1970, quien con su escultura “Pachamama” dio inicio a esta verdadera ocupación artística de la ciudad. También están presentes Sergio Castillo, Juan Egenau, Federico Assler, entre otros.</a:t>
            </a:r>
          </a:p>
          <a:p>
            <a:pPr eaLnBrk="1" hangingPunct="1"/>
            <a:r>
              <a:rPr lang="es-ES" altLang="es-ES" sz="2400" dirty="0"/>
              <a:t>En los últimos años el Parque ha cobrado aún mayor notoriedad con la realización del Festival Internacional Providencia Jazz, evento que cada verano reúne a los principales cultores de éste género musical.</a:t>
            </a:r>
          </a:p>
          <a:p>
            <a:pPr eaLnBrk="1" hangingPunct="1"/>
            <a:endParaRPr lang="es-ES" altLang="es-ES" dirty="0"/>
          </a:p>
        </p:txBody>
      </p:sp>
    </p:spTree>
    <p:extLst>
      <p:ext uri="{BB962C8B-B14F-4D97-AF65-F5344CB8AC3E}">
        <p14:creationId xmlns:p14="http://schemas.microsoft.com/office/powerpoint/2010/main" val="14120303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3 Imagen" descr="Chile.-Parque de Escultur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45080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Chile.-Parque de las  Escultur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75442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Chile.-Parque de Las Escultur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28849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hile.-Parque de Las Escultura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1452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Chile.-Parque de Las Esculturas.-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88535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hile.-Parque de Las Escultura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7125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hile.-Parque de Las Esculturas.-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2035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hile.-Parque de Las Esculturas.-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0851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hile.-Parque de Las Esculturas.-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32983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Título"/>
          <p:cNvSpPr>
            <a:spLocks noGrp="1"/>
          </p:cNvSpPr>
          <p:nvPr>
            <p:ph type="title"/>
          </p:nvPr>
        </p:nvSpPr>
        <p:spPr/>
        <p:txBody>
          <a:bodyPr/>
          <a:lstStyle/>
          <a:p>
            <a:pPr eaLnBrk="1" hangingPunct="1"/>
            <a:r>
              <a:rPr lang="es-ES" altLang="es-ES" dirty="0"/>
              <a:t>Parque O'Higgins.</a:t>
            </a:r>
          </a:p>
        </p:txBody>
      </p:sp>
      <p:sp>
        <p:nvSpPr>
          <p:cNvPr id="99331" name="2 Marcador de contenido"/>
          <p:cNvSpPr>
            <a:spLocks noGrp="1"/>
          </p:cNvSpPr>
          <p:nvPr>
            <p:ph sz="quarter" idx="1"/>
          </p:nvPr>
        </p:nvSpPr>
        <p:spPr/>
        <p:txBody>
          <a:bodyPr>
            <a:normAutofit lnSpcReduction="10000"/>
          </a:bodyPr>
          <a:lstStyle/>
          <a:p>
            <a:pPr eaLnBrk="1" hangingPunct="1"/>
            <a:r>
              <a:rPr lang="es-ES" altLang="es-ES" sz="2400" dirty="0"/>
              <a:t>El </a:t>
            </a:r>
            <a:r>
              <a:rPr lang="es-ES" altLang="es-ES" sz="2400" b="1" dirty="0"/>
              <a:t>Parque O'Higgins</a:t>
            </a:r>
            <a:r>
              <a:rPr lang="es-ES" altLang="es-ES" sz="2400" dirty="0"/>
              <a:t> (antiguamente, </a:t>
            </a:r>
            <a:r>
              <a:rPr lang="es-ES" altLang="es-ES" sz="2400" b="1" dirty="0"/>
              <a:t>Parque Cousiño</a:t>
            </a:r>
            <a:r>
              <a:rPr lang="es-ES" altLang="es-ES" sz="2400" dirty="0"/>
              <a:t>) es un parque situado en el centro de la ciudad de Santiago de Chile, específicamente en la comuna homónima. </a:t>
            </a:r>
          </a:p>
          <a:p>
            <a:pPr eaLnBrk="1" hangingPunct="1"/>
            <a:r>
              <a:rPr lang="es-ES" altLang="es-ES" sz="2400" dirty="0"/>
              <a:t>El Parque O'Higgins se encuentra junto a la estación del Metro de Santiago que lleva su nombre y cerca de la Autopista Central.</a:t>
            </a:r>
          </a:p>
          <a:p>
            <a:pPr eaLnBrk="1" hangingPunct="1"/>
            <a:r>
              <a:rPr lang="es-ES" altLang="es-ES" sz="2400" dirty="0"/>
              <a:t>En 1870, los antiguos </a:t>
            </a:r>
            <a:r>
              <a:rPr lang="es-ES" altLang="es-ES" sz="2400" i="1" dirty="0"/>
              <a:t>"Campos de Marte"</a:t>
            </a:r>
            <a:r>
              <a:rPr lang="es-ES" altLang="es-ES" sz="2400" dirty="0"/>
              <a:t> fueron restaurados por orden de Luis Cousiño, el que contrata la asesoría del paisajista francés Guillermo Renner. </a:t>
            </a:r>
          </a:p>
          <a:p>
            <a:pPr eaLnBrk="1" hangingPunct="1"/>
            <a:r>
              <a:rPr lang="es-ES" altLang="es-ES" sz="2400" dirty="0"/>
              <a:t>Así, el Parque Cousiño fue inaugurado oficialmente en 1873</a:t>
            </a:r>
            <a:r>
              <a:rPr lang="es-ES" altLang="es-ES" dirty="0"/>
              <a:t>.</a:t>
            </a:r>
          </a:p>
        </p:txBody>
      </p:sp>
    </p:spTree>
    <p:extLst>
      <p:ext uri="{BB962C8B-B14F-4D97-AF65-F5344CB8AC3E}">
        <p14:creationId xmlns:p14="http://schemas.microsoft.com/office/powerpoint/2010/main" val="15839974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914400" y="1196752"/>
            <a:ext cx="7041976" cy="5256584"/>
          </a:xfrm>
        </p:spPr>
        <p:txBody>
          <a:bodyPr/>
          <a:lstStyle/>
          <a:p>
            <a:pPr eaLnBrk="1" hangingPunct="1"/>
            <a:r>
              <a:rPr lang="es-ES" altLang="es-ES" dirty="0"/>
              <a:t>El antiguo Parque Cousiño fue renombrado Parque O'Higgins en 1972, convirtiéndose en un auténtico "pulmón verde" de la ciudad. </a:t>
            </a:r>
          </a:p>
          <a:p>
            <a:pPr eaLnBrk="1" hangingPunct="1"/>
            <a:r>
              <a:rPr lang="es-ES" altLang="es-ES" dirty="0"/>
              <a:t>Dispone de distintas instalaciones para esparcimiento y deporte, incluyendo </a:t>
            </a:r>
            <a:r>
              <a:rPr lang="es-ES" altLang="es-ES" i="1" dirty="0"/>
              <a:t>Fantasilandia</a:t>
            </a:r>
            <a:r>
              <a:rPr lang="es-ES" altLang="es-ES" dirty="0"/>
              <a:t>, el principal parque de atracciones del país.</a:t>
            </a:r>
          </a:p>
          <a:p>
            <a:pPr eaLnBrk="1" hangingPunct="1"/>
            <a:r>
              <a:rPr lang="es-ES" altLang="es-ES" dirty="0"/>
              <a:t>En 1956, Mario Recordón diseña lo que sería el estadio techado más grande de Chile, en el interior del Parque O'Higgins. </a:t>
            </a:r>
          </a:p>
          <a:p>
            <a:pPr eaLnBrk="1" hangingPunct="1"/>
            <a:r>
              <a:rPr lang="es-ES" altLang="es-ES" dirty="0"/>
              <a:t>El ingeniero Santiago Arias hace los cálculos estructurales, pero sólo se construye la obra gruesa, que permanece así hasta el año 1999.</a:t>
            </a:r>
          </a:p>
        </p:txBody>
      </p:sp>
    </p:spTree>
    <p:extLst>
      <p:ext uri="{BB962C8B-B14F-4D97-AF65-F5344CB8AC3E}">
        <p14:creationId xmlns:p14="http://schemas.microsoft.com/office/powerpoint/2010/main" val="41425525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a:xfrm>
            <a:off x="914400" y="476250"/>
            <a:ext cx="6753944" cy="5543550"/>
          </a:xfrm>
        </p:spPr>
        <p:txBody>
          <a:bodyPr/>
          <a:lstStyle/>
          <a:p>
            <a:r>
              <a:rPr lang="es-ES" altLang="es-ES" dirty="0"/>
              <a:t>Durante el gobierno del presidente Eduardo Frei Ruiz-Tagle, Chile Deportes termina de construir el techo, pero no quedando habilitado del todo. </a:t>
            </a:r>
          </a:p>
          <a:p>
            <a:r>
              <a:rPr lang="es-ES" altLang="es-ES" dirty="0"/>
              <a:t>No es hasta el año 2004, en que el Ministerio de Obras Públicas llama a una licitación para terminarlo y habilitarlo. </a:t>
            </a:r>
          </a:p>
          <a:p>
            <a:r>
              <a:rPr lang="es-ES" altLang="es-ES" dirty="0"/>
              <a:t>Finalmente con una inversión de US$7 millones más lo aportado por el fisco, se inaugura en marzo de 2006 el estadio multipropósito más grande de Sudamérica, el Arena Santiago, desde 2008 denominado Movistar Arena, el cual se encuentra en concesión con ese nombre por veinte años</a:t>
            </a:r>
          </a:p>
          <a:p>
            <a:endParaRPr lang="es-ES" altLang="es-ES" dirty="0"/>
          </a:p>
        </p:txBody>
      </p:sp>
    </p:spTree>
    <p:extLst>
      <p:ext uri="{BB962C8B-B14F-4D97-AF65-F5344CB8AC3E}">
        <p14:creationId xmlns:p14="http://schemas.microsoft.com/office/powerpoint/2010/main" val="38558326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hile.-Parque O'Higgin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1354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Chile.-Parque O'Higgins.-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7028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Chile.-Parque O'higgins.-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286086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hile.-Parque O'higgins.-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93238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Chile.-Parque O'higgins.-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82350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Chile.-Parque O'higgins.-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222969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Santiago de Chile.-Cerro Santa Lucia.-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53243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Título"/>
          <p:cNvSpPr>
            <a:spLocks noGrp="1"/>
          </p:cNvSpPr>
          <p:nvPr>
            <p:ph type="title"/>
          </p:nvPr>
        </p:nvSpPr>
        <p:spPr>
          <a:xfrm>
            <a:off x="914400" y="274638"/>
            <a:ext cx="7772400" cy="1714500"/>
          </a:xfrm>
        </p:spPr>
        <p:txBody>
          <a:bodyPr/>
          <a:lstStyle/>
          <a:p>
            <a:pPr eaLnBrk="1" hangingPunct="1"/>
            <a:r>
              <a:rPr lang="es-ES" altLang="es-ES" dirty="0"/>
              <a:t>Parque Forestal</a:t>
            </a:r>
            <a:br>
              <a:rPr lang="es-ES" altLang="es-ES" dirty="0"/>
            </a:br>
            <a:endParaRPr lang="es-ES" altLang="es-ES" dirty="0"/>
          </a:p>
        </p:txBody>
      </p:sp>
      <p:sp>
        <p:nvSpPr>
          <p:cNvPr id="109571" name="2 Marcador de contenido"/>
          <p:cNvSpPr>
            <a:spLocks noGrp="1"/>
          </p:cNvSpPr>
          <p:nvPr>
            <p:ph sz="quarter" idx="1"/>
          </p:nvPr>
        </p:nvSpPr>
        <p:spPr/>
        <p:txBody>
          <a:bodyPr/>
          <a:lstStyle/>
          <a:p>
            <a:pPr eaLnBrk="1" hangingPunct="1"/>
            <a:r>
              <a:rPr lang="es-ES" altLang="es-ES" sz="2400" dirty="0"/>
              <a:t>El </a:t>
            </a:r>
            <a:r>
              <a:rPr lang="es-ES" altLang="es-ES" sz="2400" b="1" dirty="0"/>
              <a:t>Parque Forestal</a:t>
            </a:r>
            <a:r>
              <a:rPr lang="es-ES" altLang="es-ES" sz="2400" dirty="0"/>
              <a:t> es el parque más tradicional de la ciudad de Santiago de Chile, y está ubicado en pleno centro de la ciudad, entre el Barrio Lastarria y el centro histórico, cuyo referente es la Plaza de Armas de Santiago. </a:t>
            </a:r>
          </a:p>
          <a:p>
            <a:pPr eaLnBrk="1" hangingPunct="1"/>
            <a:r>
              <a:rPr lang="es-ES" altLang="es-ES" sz="2400" dirty="0"/>
              <a:t>Bordea a través del Río Mapocho todo el centro histórico de Santiago en su límite norte desde la Plaza Baquedano o Italia hasta la Estación Mapocho y en su punto medio está el Museo de Bellas Artes y el Museo de Arte Contemporáneo. </a:t>
            </a:r>
          </a:p>
        </p:txBody>
      </p:sp>
    </p:spTree>
    <p:extLst>
      <p:ext uri="{BB962C8B-B14F-4D97-AF65-F5344CB8AC3E}">
        <p14:creationId xmlns:p14="http://schemas.microsoft.com/office/powerpoint/2010/main" val="22185633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2 Marcador de contenido"/>
          <p:cNvSpPr>
            <a:spLocks noGrp="1"/>
          </p:cNvSpPr>
          <p:nvPr>
            <p:ph sz="quarter" idx="1"/>
          </p:nvPr>
        </p:nvSpPr>
        <p:spPr>
          <a:xfrm>
            <a:off x="914400" y="476250"/>
            <a:ext cx="7185992" cy="5543550"/>
          </a:xfrm>
        </p:spPr>
        <p:txBody>
          <a:bodyPr/>
          <a:lstStyle/>
          <a:p>
            <a:r>
              <a:rPr lang="es-ES" altLang="es-ES" sz="2400" dirty="0"/>
              <a:t>En el Parque Forestal se realizan importantes actividades culturales y recreativas y es uno de los puntos referenciales más importantes de la capital chilena. </a:t>
            </a:r>
          </a:p>
          <a:p>
            <a:r>
              <a:rPr lang="es-ES" altLang="es-ES" sz="2400" dirty="0"/>
              <a:t>A través de sus 171.910 metros cuadrados alineados por las avenidas Merced y José María Caro (Costanera), se constituye como un pulmón verde del centro histórico.</a:t>
            </a:r>
          </a:p>
          <a:p>
            <a:r>
              <a:rPr lang="es-ES" altLang="es-ES" sz="2400" dirty="0"/>
              <a:t>El parque nace oficialmente a principios del siglo XX desde los jardines del Museo de Bellas Artes. </a:t>
            </a:r>
          </a:p>
          <a:p>
            <a:r>
              <a:rPr lang="es-ES" altLang="es-ES" sz="2400" dirty="0"/>
              <a:t>De esa época datan sus característicos plátanos orientales, que en forma de hilera, han sido un romántico paseo a través de generaciones.</a:t>
            </a:r>
          </a:p>
          <a:p>
            <a:endParaRPr lang="es-ES" altLang="es-ES" dirty="0"/>
          </a:p>
          <a:p>
            <a:endParaRPr lang="es-ES" altLang="es-ES" dirty="0"/>
          </a:p>
        </p:txBody>
      </p:sp>
    </p:spTree>
    <p:extLst>
      <p:ext uri="{BB962C8B-B14F-4D97-AF65-F5344CB8AC3E}">
        <p14:creationId xmlns:p14="http://schemas.microsoft.com/office/powerpoint/2010/main" val="78950116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2 Marcador de contenido"/>
          <p:cNvSpPr>
            <a:spLocks noGrp="1"/>
          </p:cNvSpPr>
          <p:nvPr>
            <p:ph sz="quarter" idx="1"/>
          </p:nvPr>
        </p:nvSpPr>
        <p:spPr>
          <a:xfrm>
            <a:off x="755650" y="549275"/>
            <a:ext cx="7272734" cy="5975350"/>
          </a:xfrm>
        </p:spPr>
        <p:txBody>
          <a:bodyPr/>
          <a:lstStyle/>
          <a:p>
            <a:pPr eaLnBrk="1" hangingPunct="1"/>
            <a:r>
              <a:rPr lang="es-ES" altLang="es-ES" sz="2400" dirty="0"/>
              <a:t>Sólo a fines de los años 90 su trama urbana ha sido ligeramente intervenida con nuevos edificios y comercio. </a:t>
            </a:r>
          </a:p>
          <a:p>
            <a:pPr eaLnBrk="1" hangingPunct="1"/>
            <a:r>
              <a:rPr lang="es-ES" altLang="es-ES" sz="2400" dirty="0"/>
              <a:t>Su ordenada planificación urbana y arquitectura bien dotada ha impedido que el paso de los años sea sinónimo de éxodo de sus barrios colindantes y es así como las edificaciones a su alrededor no han perdido vigencia. </a:t>
            </a:r>
          </a:p>
          <a:p>
            <a:pPr eaLnBrk="1" hangingPunct="1"/>
            <a:r>
              <a:rPr lang="es-ES" altLang="es-ES" sz="2400" dirty="0"/>
              <a:t>La zona Parque Forestal- Barrio Lastarria es quizá la más valorada de Santiago Centro y la alta calidad de vida del barrio se completaría con el fin de la remodelación de la zona del Mercado Central de Santiago y Estación Mapocho, prevista para el año 2007. </a:t>
            </a:r>
          </a:p>
          <a:p>
            <a:pPr eaLnBrk="1" hangingPunct="1"/>
            <a:endParaRPr lang="es-ES" altLang="es-ES" dirty="0"/>
          </a:p>
        </p:txBody>
      </p:sp>
    </p:spTree>
    <p:extLst>
      <p:ext uri="{BB962C8B-B14F-4D97-AF65-F5344CB8AC3E}">
        <p14:creationId xmlns:p14="http://schemas.microsoft.com/office/powerpoint/2010/main" val="215335463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2 Marcador de contenido"/>
          <p:cNvSpPr>
            <a:spLocks noGrp="1"/>
          </p:cNvSpPr>
          <p:nvPr>
            <p:ph sz="quarter" idx="1"/>
          </p:nvPr>
        </p:nvSpPr>
        <p:spPr>
          <a:xfrm>
            <a:off x="914400" y="476250"/>
            <a:ext cx="6969968" cy="5543550"/>
          </a:xfrm>
        </p:spPr>
        <p:txBody>
          <a:bodyPr/>
          <a:lstStyle/>
          <a:p>
            <a:pPr eaLnBrk="1" hangingPunct="1"/>
            <a:r>
              <a:rPr lang="es-ES" altLang="es-ES" sz="2400" dirty="0"/>
              <a:t>Así, esta zona histórica pareciera, al igual que gran parte de Santiago Centro, no seguir la tendencia de desvalorización de centros históricos, presente en la gran mayoría de las urbes latinoamericanas.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8810479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Santiago de Chile.-parqueforesta.-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23531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Santiago de Chile.-parqueforest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59560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Santiago de Chile.-parqueforestal.-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09542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Santiago de Chile.-parqueforestal2tv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049449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Santiago de Chile.-parqueforestaparqueforestalnk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83537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Santiago de Chile.-Parque Forest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046495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Santiago de Chile.-Parque de las Escultur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1765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Santiago de Chile.-Edificio Consorc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761750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Parque Metropolitano Santiago Chile.-j.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460221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hile-Parque Araucano, Santiago de Chi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032033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Chile.-Parque Bustama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325019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Chile.-Parque Bustamant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8319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Chile.-Parque Bustamante, Santiago, Chi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5328"/>
            <a:ext cx="478802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3613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Chile.-Fuente del Bicentena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060896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Chile.-Monumento a los Héroes de la Concepció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58919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TotalTime>
  <Words>2573</Words>
  <Application>Microsoft Office PowerPoint</Application>
  <PresentationFormat>Presentación en pantalla (4:3)</PresentationFormat>
  <Paragraphs>257</Paragraphs>
  <Slides>120</Slides>
  <Notes>94</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120</vt:i4>
      </vt:variant>
    </vt:vector>
  </HeadingPairs>
  <TitlesOfParts>
    <vt:vector size="125" baseType="lpstr">
      <vt:lpstr>Calibri</vt:lpstr>
      <vt:lpstr>Century Schoolbook</vt:lpstr>
      <vt:lpstr>Wingdings</vt:lpstr>
      <vt:lpstr>Wingdings 2</vt:lpstr>
      <vt:lpstr>Default Theme</vt:lpstr>
      <vt:lpstr>AMERICA.-LA VUELTA AL MUNDO EN 385JARDINES.-CHILE.-Parque Metropolitano Santiago Chile.-Plaza Inés de Suárez.-Cerro Santa Lucia .-Parque Araucano.-Parque de las Esculturas..-Parque O'Higgins.-Parque Forestal </vt:lpstr>
      <vt:lpstr>Parque Metropolitano Santiago Chile.-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Plaza Inés de Suárez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Cerro Santa Lucia de Santiago de Chile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Araucano</vt:lpstr>
      <vt:lpstr>Presentación de PowerPoint</vt:lpstr>
      <vt:lpstr>Presentación de PowerPoint</vt:lpstr>
      <vt:lpstr>Presentación de PowerPoint</vt:lpstr>
      <vt:lpstr>Presentación de PowerPoint</vt:lpstr>
      <vt:lpstr>Presentación de PowerPoint</vt:lpstr>
      <vt:lpstr>Presentación de PowerPoint</vt:lpstr>
      <vt:lpstr>Parque de las Esculturas.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O'Higgins.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Forestal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AMERICA.-LA VUELTA AL MUNDO EN 385 JARDINES.-</dc:title>
  <dc:creator>Josep</dc:creator>
  <cp:lastModifiedBy>Usuario</cp:lastModifiedBy>
  <cp:revision>7</cp:revision>
  <dcterms:created xsi:type="dcterms:W3CDTF">2013-09-14T14:10:00Z</dcterms:created>
  <dcterms:modified xsi:type="dcterms:W3CDTF">2018-02-25T17:59:43Z</dcterms:modified>
</cp:coreProperties>
</file>