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0"/>
  </p:notesMasterIdLst>
  <p:sldIdLst>
    <p:sldId id="256" r:id="rId2"/>
    <p:sldId id="257" r:id="rId3"/>
    <p:sldId id="368" r:id="rId4"/>
    <p:sldId id="3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2" r:id="rId13"/>
    <p:sldId id="273" r:id="rId14"/>
    <p:sldId id="265" r:id="rId15"/>
    <p:sldId id="266" r:id="rId16"/>
    <p:sldId id="267" r:id="rId17"/>
    <p:sldId id="370" r:id="rId18"/>
    <p:sldId id="375" r:id="rId19"/>
    <p:sldId id="268" r:id="rId20"/>
    <p:sldId id="269" r:id="rId21"/>
    <p:sldId id="270" r:id="rId22"/>
    <p:sldId id="271" r:id="rId23"/>
    <p:sldId id="274" r:id="rId24"/>
    <p:sldId id="275" r:id="rId25"/>
    <p:sldId id="276" r:id="rId26"/>
    <p:sldId id="277" r:id="rId27"/>
    <p:sldId id="278" r:id="rId28"/>
    <p:sldId id="371" r:id="rId29"/>
    <p:sldId id="372" r:id="rId30"/>
    <p:sldId id="373" r:id="rId31"/>
    <p:sldId id="374" r:id="rId32"/>
    <p:sldId id="279" r:id="rId33"/>
    <p:sldId id="280" r:id="rId34"/>
    <p:sldId id="281" r:id="rId35"/>
    <p:sldId id="282" r:id="rId36"/>
    <p:sldId id="283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5" r:id="rId74"/>
    <p:sldId id="326" r:id="rId75"/>
    <p:sldId id="327" r:id="rId76"/>
    <p:sldId id="322" r:id="rId77"/>
    <p:sldId id="323" r:id="rId78"/>
    <p:sldId id="324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6B783-D814-4F7E-9009-5997DCA58BAD}" type="datetimeFigureOut">
              <a:rPr lang="es-ES" smtClean="0"/>
              <a:t>26/02/2018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3BB96-504A-4374-8EDB-5224B17FFA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408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Duarte.-Jabarcoa.-La Vega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2B1C9CB-6B81-4E64-9A6D-0DE202EB73F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Duarte.-Jabarcoa.-La Vega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B9E450B-2D4B-41DB-8801-01ECFEE32F5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Duarte.-La Vega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1ABA5CC-2E61-46BA-A87A-E3900A4D3F6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Duarte.-Jabarcoa.-La Vega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96E38FE-8F5C-465F-A78D-E914675EF4E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Duarte.-Jabarcoa.-La Vega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D484302-4D98-4C98-8DD1-516D84BC0E3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Duarte.-Jabarcoa.-La Vega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57351D5-214B-497D-81A0-7BA004D896E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Duarte.-Jabarcoa.-La Vega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0713417-A30E-43F2-9488-96858E82857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 Dominicana.-Parque Duarte.-Puerto Plata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C186C84-43B2-4D3E-A6FA-F319909CFA4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Rep.Dominicana.-Parque Duarte en la Zona Colonial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EAB2049-28F9-4779-BC2B-FA670665431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Duarte.-Puerto Plata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3AE44DD-C8E2-4634-AEF9-0FB69AB2789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Duarte.-Puerto Plata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C8009D7-458E-4AEA-BA8B-46F731538E4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Re. Dominicana.-Parque Duarte.-Puerto Plata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57A5594-0547-4B45-AC29-52A0F9EF8E6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Rep. Dominicana.-EL NUEVO PARQUE ENRIQUELLO 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E7D642D-A390-4995-B366-9CB821F8F40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 Dominicana.-EL NUEVO PARQUE ENRIQUELLO 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D3F31D0-4787-4147-B887-F7CEDB8B5FB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 Dominicana.-EL NUEVO PARQUE ENRIQUELLO 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2DEDFB8-0F4E-4FFB-8329-B51F3C98346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DFA5B8F-E706-4822-BBC0-79EA8A69C82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Rep.Dominicana.-Parque de las Flores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1B81234-69B7-4A65-9C64-00CC9B82F34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Rep.Dominicana.-Ecoparque La Paz .-Salcedo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AD102D0-50A5-4616-863A-6C12BD3450A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Rep.Dominicana.-Parque Italia, Ensanche Alma Rosa II, Santo Domingo Este.-x</a:t>
            </a:r>
            <a:endParaRPr lang="es-ES" altLang="es-ES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DC735F5-446F-4165-B2BC-729E5DCB089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Rep.Dominicana.-Parque Italia, Ensanche Alma Rosa II, Santo Domingo Este.-x</a:t>
            </a:r>
            <a:endParaRPr lang="es-ES" altLang="es-ES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6B92883-42A9-42DE-B574-4AF134E5A24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Rep.Dominicana.-Parque Montecristo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4099755-3201-4B52-AC58-AA10A9EE691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107204C-8FA6-41C5-883E-B059C548266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4B25729-227C-4AA7-B537-11343914D30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28FA00B-75F0-4885-8FC2-C11A0F84FA3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90E64FE-7E68-4C5A-BA8D-A9512E4074C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811456A-117F-46AA-B9AB-83A12928E9C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9791526-0C0C-4D35-A416-F6460761AA0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727435C-B94C-4663-B345-FFB72E882D7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0A3FBF1-961F-4FDF-9BEA-579C717D020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2660A37-45AA-43E4-935C-EE0E84977F4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C24C617-4A11-418F-93CA-F895B2A05ED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F6B7A24-6503-446F-AD06-9E3B443105D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99455E4-6311-43FA-9A53-23BDE9408E8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Rep.Dominicana.-Santo Domingo.-Parque Mirador Sur.</a:t>
            </a:r>
            <a:endParaRPr lang="es-ES" altLang="es-ES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38AA706-F50C-42B1-89AE-8E908104EF0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Rep.Dominicana.-Santo Domingo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FBE0028-85F1-4F4F-8461-6CFEA332036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Rep.Dominicana.-Santo Domingo.-Jardin japones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85BD8B4-2BFB-4BCD-B6B9-38BC2F5F7F4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Rep.Dominicana.-Jardin Botanico de Santo Domingo.-Floral_Clock</a:t>
            </a:r>
            <a:endParaRPr lang="es-ES" altLang="es-ES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F5E0A9E-F805-4811-B484-16324407B06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A6BCC9D-C4E3-4CB8-86A3-8AA1893C83B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3A36401-5017-40A3-982B-38C78ECFDCA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BFEC9DA-F901-4E62-B8FA-0FA20E63B32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5C23604-F88B-400A-A5E0-E7185A6B1D8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DB68A76-06D4-4CEE-85B0-99B2B5D5F00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329F50-27FF-473F-AE07-932BC15CB5A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Rep.Dominicana.-Jardin Botanico de Santo Domingo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A70B893-10C4-41CC-A8F6-84F5FE18F45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Rep.Dominicana.-Jardin Botanico de Santo Domingo</a:t>
            </a:r>
            <a:endParaRPr lang="es-ES" altLang="es-ES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21C8EC7-BD06-4735-9AFA-465ECD207BC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Rep.Dominicana.-Jardin Botanico de Santo Domingo</a:t>
            </a:r>
            <a:endParaRPr lang="es-ES" altLang="es-ES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6611F05-FEEE-4465-8636-3D5AF2C7185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Rep.Dominicana.-Jardin Botanico de Santo Domingo</a:t>
            </a:r>
            <a:endParaRPr lang="es-ES" altLang="es-ES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F0975E7-7D07-4B66-B3DF-540E30229A6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Rep.Dominicana.-Jardin Botanico de Santo Domingo</a:t>
            </a:r>
            <a:endParaRPr lang="es-ES" altLang="es-ES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CF57633-4717-44D0-9106-9BBF175319C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2D4D741-B91B-4B86-B6C1-6AFF3B6D77B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BC1240-0869-4E47-811B-AE323713C94F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A7D92E-ECD6-4682-AF73-92C27D86C8DC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B28680-A940-4195-8DC0-89D7071E1290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5D63AC-B415-403F-9584-DB56D9E5FCEA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D24578-4C29-4994-B920-1B1536FD2F1D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4B015D-14F3-45FC-BB68-FBBE46455ABA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5344A-98BA-44AA-B35F-A240C23BED48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Rep.Dominicana.-Inbio Parque Santo Domingo de Heredia</a:t>
            </a:r>
            <a:endParaRPr lang="es-ES" altLang="es-ES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3FEC982-C8EA-4B25-B680-B0826A80D02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041405-9DFE-4FEC-919F-8CF0D9E77B59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FA1B2C-5EC9-4BAF-AB3D-0DD9B175BE08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/>
              <a:t>Jardin Botanico de Santo_Domingo.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E5A009-28F0-446A-91EF-8DD1BE050B2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Rep.Dominicana.-Inbio Parque Santo Domingo de Heredia</a:t>
            </a:r>
            <a:endParaRPr lang="es-ES" altLang="es-ES"/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5E88EE-F02F-40D5-8A91-3728AD6CC8D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Rep.Dominicana.-Inbio Parque Santo Domingo de Heredia</a:t>
            </a:r>
            <a:endParaRPr lang="es-ES" altLang="es-ES"/>
          </a:p>
          <a:p>
            <a:pPr eaLnBrk="1" hangingPunct="1">
              <a:spcBef>
                <a:spcPct val="0"/>
              </a:spcBef>
            </a:pPr>
            <a:endParaRPr lang="es-ES" altLang="es-ES"/>
          </a:p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Rep.Dominicana.-Inbio Parque Santo Domingo de Heredia</a:t>
            </a:r>
            <a:endParaRPr lang="es-ES" altLang="es-ES"/>
          </a:p>
          <a:p>
            <a:pPr eaLnBrk="1" hangingPunct="1">
              <a:spcBef>
                <a:spcPct val="0"/>
              </a:spcBef>
            </a:pPr>
            <a:endParaRPr lang="es-ES" altLang="es-ES"/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0A70DFE-BDEE-43EB-90A4-B2D157D5CD2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Rep.Dominicana.-Inbio Parque Santo Domingo de Heredia</a:t>
            </a:r>
            <a:endParaRPr lang="es-ES" altLang="es-ES"/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05D95B6-F1DA-436A-8FC2-EE74BD85883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es-ES"/>
              <a:t>Rep.Dominicana.-Inbio Parque Santo Domingo de Heredia</a:t>
            </a:r>
            <a:endParaRPr lang="es-ES" altLang="es-ES"/>
          </a:p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4092F7C-04E3-4D6F-8F7A-E25D918107B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Salvador.-Atenea Bulevard de los Proceres.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63B3B37-29B6-4E8C-956C-134043B3508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Salvador.-Atenea Bulevard de los Proceres.y Monumentp  la Constitucion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276B0CC-4D89-4BF5-B863-B2D741FF5EC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Salvador.-Monumento a la Republica de Colombia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BBF4D74-5F8C-4966-A1E6-1B1FAF6F929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Salvador.-Monumento a la Virgen del Rosario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1D7C2E9-37EF-47B3-8FB1-BEA21856B89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Salvador.-Monumento a Los Próceres de la Independencia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82194E7-E6B9-493E-BA06-22D799BF856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Salvador.-Monumento a Martin Torrijos Heredia y Monumento a Pablo Neruda en el parque Cuscatlán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5BE0E4E-00AB-4C5A-8660-2DFC13F5E21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Salvador.--Parque Colonia Centroamerica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9237323-038E-439E-B24B-49674BD4505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Salvador.-PARQUE CUSCATLAN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7F2D10E-99A1-4171-8CED-DFCB46E0385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a La República de México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F466A33-F76A-43AF-9B44-8D0DB0E4196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Arafat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5BF0D25-ABD2-4CB3-969D-0A3FC850AC4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Barrios.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790E033-A7F5-4203-968D-365F89CC925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de la Republica de Chile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E5A5D91-68F5-4467-960C-B8515E4255E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de la Republica de Chile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D293E58-BC2E-4BB9-9E7A-DA53F234780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ECUADOR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6B912CA-3FC9-4B90-A207-0880F939222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ECUADOR.-Simon Bolivar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85B6B31-59EE-4C91-BCCE-BA4059BC0B8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ECUADOR.-x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E3C92C7-43F9-435E-AF09-17F3083550D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Salvador.-Fuentes Beethoven - Plaza a la Union Europea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73191A1-667E-421A-A630-2D4F683F5B0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ITALIA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04BF3FC-684E-4AF2-8979-127F69C9F8E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Salvador-Plaza de las Americas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D51BE7-AED2-4C99-A76D-4EE87F8A655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Libertad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47F302E-1DDA-4E4C-9552-E76A8BB4C2B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MASFERRER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814575C-FAA2-4732-B823-900E7C5BAC4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MASFERRER.-x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447386E-9B20-40F1-9EE8-74CDF3D751C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MASFERRER.-x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BC8D275-66D6-4706-9911-63682414B36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MEXICO.-Monumento al Cura Hidalgo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33E8B2E-1D6F-4430-A63F-21F24CC0E78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Morazan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9C75BA8-8E04-46EB-BC0E-5B82E77CD05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PALESTINA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6299EDE-5B94-46B4-AAA7-6E04A8F4E82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109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Salvador-Plaza de Mexico  y Plaza Republica de Chile.-Monumento a Bernardo O´Hogigins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58A20AA-AD91-4641-B5C6-99AD2B16400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110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Republica de Chile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752E4CE-AC7F-4644-8154-76B57913A7B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111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barrios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2748F2D-ABFA-449D-A481-2B83F758F42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112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Salvador.-PLAZAS Y PARQUES DE SAN SALVADOR 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C93E987-BCC4-45D2-8826-8A6736FBE01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113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Salvador.-PLAZAS Y PARQUES DE SAN SALVADOR 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4D8C7E0-AEB2-463E-9FF4-953D169B5A7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114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Salvador.-Redondel al Mariscal Luis Alves de Lima E Silva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CD6C9C6-3251-4122-857B-E64B11FE4F1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115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Salvador.-reloj de flores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C0F7569-D490-400A-9742-374EE5B307C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116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Salvador.-ROTONDA DE LA MADRE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8D427C4-7074-4A77-BC25-DAED99674A9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117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San Salvador.-PLAZA JOSE MARTI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E458A30-D20E-4F25-94DA-A645DBD1F92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118</a:t>
            </a:fld>
            <a:endParaRPr lang="es-E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2/26/2018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2/26/2018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2/26/2018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36724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AMERICA.-LA VUELTA AL MUNDO EN 385 JARDINES.-REPUBLICA DOMINICANA.-EL SALVADOR.-</a:t>
            </a:r>
            <a:r>
              <a:rPr lang="es-ES" dirty="0"/>
              <a:t>Parque Duarte..-nuevo parque enriquillo.-Parque Mirador Sur.-</a:t>
            </a:r>
            <a:r>
              <a:rPr lang="pt-BR" dirty="0" err="1"/>
              <a:t>Jardin</a:t>
            </a:r>
            <a:r>
              <a:rPr lang="pt-BR" dirty="0"/>
              <a:t> </a:t>
            </a:r>
            <a:r>
              <a:rPr lang="pt-BR" dirty="0" err="1"/>
              <a:t>Botanico</a:t>
            </a:r>
            <a:r>
              <a:rPr lang="pt-BR" dirty="0"/>
              <a:t> de Santo </a:t>
            </a:r>
            <a:r>
              <a:rPr lang="pt-BR" dirty="0" err="1"/>
              <a:t>Domingo.-Parque</a:t>
            </a:r>
            <a:r>
              <a:rPr lang="pt-BR" dirty="0"/>
              <a:t> Santo Domingo de </a:t>
            </a:r>
            <a:r>
              <a:rPr lang="pt-BR" dirty="0" err="1"/>
              <a:t>Heredia</a:t>
            </a:r>
            <a:r>
              <a:rPr lang="pt-BR" dirty="0"/>
              <a:t>.-</a:t>
            </a:r>
            <a:br>
              <a:rPr lang="pt-BR" dirty="0"/>
            </a:br>
            <a:r>
              <a:rPr lang="pt-BR" dirty="0"/>
              <a:t>San Salvador.-</a:t>
            </a:r>
            <a:br>
              <a:rPr lang="pt-BR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5085184"/>
            <a:ext cx="4320480" cy="1371600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Selección de textos y </a:t>
            </a:r>
            <a:r>
              <a:rPr lang="es-ES" dirty="0" err="1"/>
              <a:t>fotografias</a:t>
            </a:r>
            <a:r>
              <a:rPr lang="es-ES" dirty="0"/>
              <a:t>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enrique </a:t>
            </a:r>
            <a:r>
              <a:rPr lang="es-ES" sz="2800" dirty="0" err="1"/>
              <a:t>rodriguez</a:t>
            </a:r>
            <a:r>
              <a:rPr lang="es-ES" sz="2800" dirty="0"/>
              <a:t> - pasodobles</a:t>
            </a:r>
          </a:p>
          <a:p>
            <a:endParaRPr lang="es-ES" dirty="0"/>
          </a:p>
        </p:txBody>
      </p:sp>
      <p:pic>
        <p:nvPicPr>
          <p:cNvPr id="4" name="enrique rodriguez - pasodobles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436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5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7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Parque Duarte.-Republica dominicana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altLang="es-ES" dirty="0"/>
              <a:t>En la Zona Colonial, en la intersección de las calles Padre </a:t>
            </a:r>
            <a:r>
              <a:rPr lang="es-ES" altLang="es-ES" dirty="0" err="1"/>
              <a:t>Billini</a:t>
            </a:r>
            <a:r>
              <a:rPr lang="es-ES" altLang="es-ES" dirty="0"/>
              <a:t>, Duarte y Hostos se localiza uno de los parques más visitados de la zona colonial. </a:t>
            </a:r>
          </a:p>
          <a:p>
            <a:r>
              <a:rPr lang="es-ES" altLang="es-ES" dirty="0"/>
              <a:t>La Plaza Duarte, o como es comúnmente conocido, El Parque Duarte</a:t>
            </a:r>
          </a:p>
          <a:p>
            <a:r>
              <a:rPr lang="es-ES" altLang="es-ES" dirty="0"/>
              <a:t>Este es como el mismo corazón de la Zona Colonial, justo frente a la iglesia los Dominicos. </a:t>
            </a:r>
          </a:p>
          <a:p>
            <a:r>
              <a:rPr lang="es-ES" altLang="es-ES" dirty="0"/>
              <a:t>Rodeado de frondosos árboles,  un vasto número de bancos metálicos  y en el centro una estatua del patricio nacional al cual le debe el nombre el lugar.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082461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El área de esparcimiento existe desde los 1800 y a través del tiempo ha tenido diferentes nombres.  Se llamó Plaza </a:t>
            </a:r>
            <a:r>
              <a:rPr lang="es-ES" dirty="0" err="1"/>
              <a:t>Anacaona</a:t>
            </a:r>
            <a:r>
              <a:rPr lang="es-ES" dirty="0"/>
              <a:t>, Plaza Santo Domingo y Plaza del Convento Dominico. </a:t>
            </a:r>
          </a:p>
          <a:p>
            <a:r>
              <a:rPr lang="es-ES" dirty="0"/>
              <a:t>No fue hasta 1891 cuando recibió el nombre de Plaza Duarte por el ayuntamiento común.</a:t>
            </a:r>
          </a:p>
          <a:p>
            <a:r>
              <a:rPr lang="es-ES" dirty="0"/>
              <a:t>De aquellos tiempos se cuentan diversas historias vinculadas al espacio, como por ejemplo que la cacica </a:t>
            </a:r>
            <a:r>
              <a:rPr lang="es-ES" dirty="0" err="1"/>
              <a:t>Anacaona</a:t>
            </a:r>
            <a:r>
              <a:rPr lang="es-ES" dirty="0"/>
              <a:t> fue ahorcada en ese mismo terreno, igualmente que fueron ahorcados los padres dominicos Juan de </a:t>
            </a:r>
            <a:r>
              <a:rPr lang="es-ES" dirty="0" err="1"/>
              <a:t>Caravia</a:t>
            </a:r>
            <a:r>
              <a:rPr lang="es-ES" dirty="0"/>
              <a:t> y Juan de </a:t>
            </a:r>
            <a:r>
              <a:rPr lang="es-ES" dirty="0" err="1"/>
              <a:t>Illanes</a:t>
            </a:r>
            <a:r>
              <a:rPr lang="es-ES" dirty="0"/>
              <a:t> por soldados del pirata inglés Francis Drake.</a:t>
            </a:r>
          </a:p>
        </p:txBody>
      </p:sp>
    </p:spTree>
    <p:extLst>
      <p:ext uri="{BB962C8B-B14F-4D97-AF65-F5344CB8AC3E}">
        <p14:creationId xmlns:p14="http://schemas.microsoft.com/office/powerpoint/2010/main" val="45408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/>
          </a:bodyPr>
          <a:lstStyle/>
          <a:p>
            <a:r>
              <a:rPr lang="es-ES" dirty="0"/>
              <a:t>En la actualidad es un punto de encuentro para la juventud de todos los estratos sociales y personalidades, pues de noche, en sus cercanías se ubican colmados y negocios populares que les permite compartir y divertirse con  costo mínimo en relación a los bares y clubes. </a:t>
            </a:r>
          </a:p>
          <a:p>
            <a:r>
              <a:rPr lang="es-ES" dirty="0"/>
              <a:t>La cultura y el arte encuentran su espacio en la legendaria plaza, pues en ocasiones se puede descubrir a jóvenes artistas pintando, cantando, declamando y hasta bailando en la misma.</a:t>
            </a:r>
          </a:p>
          <a:p>
            <a:r>
              <a:rPr lang="es-ES" dirty="0"/>
              <a:t>Sin duda alguna el parque Duarte es un espacio para compartir y enriquecerse de las diferencias que hacen de este mundo un lugar interesante.</a:t>
            </a:r>
          </a:p>
        </p:txBody>
      </p:sp>
    </p:spTree>
    <p:extLst>
      <p:ext uri="{BB962C8B-B14F-4D97-AF65-F5344CB8AC3E}">
        <p14:creationId xmlns:p14="http://schemas.microsoft.com/office/powerpoint/2010/main" val="310920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Jardines en Iberoamerica.-A\Republica Dominicana\Re. Dominicana.-Parque Duarte.-Jabarcoa.-La Vega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31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Re. Dominicana.-Parque Duarte.-Jabarcoa.-La Ve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35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Re. Dominicana.-Parque Duarte.-La Ve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2 CuadroTexto"/>
          <p:cNvSpPr txBox="1">
            <a:spLocks noChangeArrowheads="1"/>
          </p:cNvSpPr>
          <p:nvPr/>
        </p:nvSpPr>
        <p:spPr bwMode="auto">
          <a:xfrm>
            <a:off x="6516688" y="6524625"/>
            <a:ext cx="26273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>
                <a:solidFill>
                  <a:prstClr val="black"/>
                </a:solidFill>
                <a:latin typeface="Perpetua" pitchFamily="18" charset="0"/>
              </a:rPr>
              <a:t>Parque Duarte.-La Vega</a:t>
            </a:r>
          </a:p>
        </p:txBody>
      </p:sp>
    </p:spTree>
    <p:extLst>
      <p:ext uri="{BB962C8B-B14F-4D97-AF65-F5344CB8AC3E}">
        <p14:creationId xmlns:p14="http://schemas.microsoft.com/office/powerpoint/2010/main" val="844279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Jardines en Iberoamerica.-A\Republica Dominicana\Re. Dominicana.-Parque Duarte.-Jabarcoa.-La Vega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741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Jardines en Iberoamerica.-A\Republica Dominicana\Re. Dominicana.-Parque Duarte.-La Vega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02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:\Jardines en Iberoamerica.-A\Republica Dominicana\Re. Dominicana.-Parque Duarte.-La Vega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52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Jardines en Iberoamerica.-A\Republica Dominicana\Re. Dominicana.-Parque Duarte.-Puerto Plata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182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Rep. Dominicana.-Parque Duarte.-Puerto Pl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861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Rep.Dominicana.-Parque Duarte en la Zona Coloni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4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Jardines en Iberoamerica.-A\Republica Dominicana\Re. Dominicana.-Parque Duarte.-Puerto Plata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685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:\Jardines en Iberoamerica.-A\Republica Dominicana\Re. Dominicana.-Parque Duarte.-Puerto Plata.-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144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:\Jardines en Iberoamerica.-A\Republica Dominicana\Re. Dominicana.-Parque Duarte.-Puerto Plata.-x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549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 nuevo parque enriquillo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Esta es la nueva cara del Parque Enriquillo, un lugar emblemático para los residentes en la capital de la República. </a:t>
            </a:r>
          </a:p>
          <a:p>
            <a:r>
              <a:rPr lang="es-ES" dirty="0"/>
              <a:t>En su  reconstrucción desde 1990, el parque conserva sus líneas arquitectónicas originales.</a:t>
            </a:r>
          </a:p>
          <a:p>
            <a:r>
              <a:rPr lang="es-ES" dirty="0"/>
              <a:t>El área de recreación fue totalmente remozada, conservando su estructura original.</a:t>
            </a:r>
          </a:p>
          <a:p>
            <a:r>
              <a:rPr lang="es-ES" dirty="0"/>
              <a:t> Es de destacar que se trata de un parque de jardines, con  todos sus andenes recuperados. </a:t>
            </a:r>
          </a:p>
        </p:txBody>
      </p:sp>
    </p:spTree>
    <p:extLst>
      <p:ext uri="{BB962C8B-B14F-4D97-AF65-F5344CB8AC3E}">
        <p14:creationId xmlns:p14="http://schemas.microsoft.com/office/powerpoint/2010/main" val="960343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/>
          </a:bodyPr>
          <a:lstStyle/>
          <a:p>
            <a:r>
              <a:rPr lang="es-ES" dirty="0"/>
              <a:t>Dispone de mobiliario, arbolado e iluminación nueva. </a:t>
            </a:r>
          </a:p>
          <a:p>
            <a:r>
              <a:rPr lang="es-ES" dirty="0"/>
              <a:t> El Parque  cuenta con área para caminar y ejercitarse  en horas de la mañana, con la ayuda de instructores. </a:t>
            </a:r>
          </a:p>
          <a:p>
            <a:r>
              <a:rPr lang="es-ES" dirty="0"/>
              <a:t>Esto forma parte de la política de animación urbana.</a:t>
            </a:r>
          </a:p>
          <a:p>
            <a:r>
              <a:rPr lang="es-ES" dirty="0"/>
              <a:t> El jefe de la Policía Nacional puso a disposición del programa de actividades la banda de música y el coro.  Salcedo dijo que al proyecto de la Duarte será incorporado el  Barrio Chino, que está  en la inversión global. Adelantó que  la  remodelación seguirá en las avenidas José Martí, Ravelo y la 27 de Febrero, debajo de los elevados.</a:t>
            </a:r>
          </a:p>
        </p:txBody>
      </p:sp>
    </p:spTree>
    <p:extLst>
      <p:ext uri="{BB962C8B-B14F-4D97-AF65-F5344CB8AC3E}">
        <p14:creationId xmlns:p14="http://schemas.microsoft.com/office/powerpoint/2010/main" val="3063171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Jardines en Iberoamerica.-A\Republica Dominicana\Rep. Dominicana.-EL NUEVO PARQUE ENRIQUELLO (14)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374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:\Jardines en Iberoamerica.-A\Republica Dominicana\Rep. Dominicana.-EL NUEVO PARQUE ENRIQUELLO (14)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998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:\Jardines en Iberoamerica.-A\Republica Dominicana\Rep. Dominicana.-EL NUEVO PARQUE ENRIQUELLO (14).-x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911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:\Jardines en Iberoamerica.-A\Republica Dominicana\Rep. Dominicana.-EL NUEVO PARQUE ENRIQUELLO (14)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725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Rep.Dominicana.-Parque de las Flo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517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Rep.Dominicana.-Ecoparque La Paz .-Salced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790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Rep.Dominicana.-Parque Italia, Ensanche Alma Rosa II, Santo Domingo Este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844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Rep.Dominicana.-Parque Italia, Ensanche Alma Rosa II, Santo Domingo Este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620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Rep.Dominicana.-Parque Montecris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162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Parque Mirador Sur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 una de las áreas verdes más extensas de la ciudad, un “ balcón ” de 8 Km. de largo que se asoma sobre el mar Caribe; lugar ideal para caminar y tomar fotos. </a:t>
            </a:r>
          </a:p>
          <a:p>
            <a:r>
              <a:rPr lang="es-ES" dirty="0"/>
              <a:t>Consta de varias atracciones como: una piscina para remar en botes, varias fuentes, esculturas, restaurantes, café y una pista de ciclismo. </a:t>
            </a:r>
          </a:p>
          <a:p>
            <a:r>
              <a:rPr lang="es-ES" dirty="0"/>
              <a:t>Grandes maravillas del parque son las cavernas subterráneas, entre las cuales la más conocida es la “ Guácara Taína ”, un exclusivo </a:t>
            </a:r>
            <a:r>
              <a:rPr lang="es-ES" dirty="0" err="1"/>
              <a:t>Night</a:t>
            </a:r>
            <a:r>
              <a:rPr lang="es-ES" dirty="0"/>
              <a:t> Club subterráneo natural con estalactitas y estalagmitas.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2405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63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43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92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Rep.Dominicana.-Santo Domingo.-Parque Mirador Sur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826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Rep.Dominicana.-Santo Domingo.-Parque Mirador Sur.-x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699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Rep.Dominicana.-Santo Domingo.-Parque Mirador Sur.-x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672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Rep.Dominicana.-Santo Domingo.-Parque Mirador Sur.-x 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3774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Rep.Dominicana.-Santo Domingo.-Parque Mirador Sur.-x 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Rep.Dominicana.-Santo Domingo.-Parque Mirador Sur.-x 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0"/>
            <a:ext cx="428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04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Rep.Dominicana.-Santo Domingo.-Parque Mirador Sur.-x 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878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Rep.Dominicana.-Santo Domingo.-Parque Mirador Sur.-x 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441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Rep.Dominicana.-Santo Domingo.-Parque Mirador Sur.-x 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5648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Rep.Dominicana.-Santo Domingo.-Parque Mirador Sur.-x 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8875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Rep.Dominicana.-Santo Domingo.-Parque Mirador Sur.-x 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34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Rep.Dominicana.-Santo Domingo.-Parque Mirador Sur.-x 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2 Imagen" descr="Rep.Dominicana.-Santo Domingo.-Parque Mirador Sur.-x 1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697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Rep.Dominicana.-Santo Domingo.-Parque Mirador Sur.-x 1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3046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Rep.Dominicana.-Santo Domingo.-Parque Mirador Sur.-x Guard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543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 err="1"/>
              <a:t>Jardin</a:t>
            </a:r>
            <a:r>
              <a:rPr lang="es-ES" altLang="es-ES" dirty="0"/>
              <a:t> </a:t>
            </a:r>
            <a:r>
              <a:rPr lang="es-ES" altLang="es-ES" dirty="0" err="1"/>
              <a:t>Botanico</a:t>
            </a:r>
            <a:r>
              <a:rPr lang="es-ES" altLang="es-ES" dirty="0"/>
              <a:t> de Santo Domingo</a:t>
            </a:r>
          </a:p>
        </p:txBody>
      </p:sp>
      <p:sp>
        <p:nvSpPr>
          <p:cNvPr id="440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Jardín Botánico Nacional de Santo Domingo también conocido como Jardín Botánico Nacional </a:t>
            </a:r>
            <a:r>
              <a:rPr lang="es-ES" altLang="es-ES" dirty="0" err="1"/>
              <a:t>Dr</a:t>
            </a:r>
            <a:r>
              <a:rPr lang="es-ES" altLang="es-ES" dirty="0"/>
              <a:t> Rafael M. Moscoso, es un jardín botánico, arboreto (12,000 m²), y área de vegetación natural silvestre preservada, que se encuentra en Santo Domingo capital de la República Dominicana.</a:t>
            </a:r>
          </a:p>
          <a:p>
            <a:pPr eaLnBrk="1" hangingPunct="1"/>
            <a:r>
              <a:rPr lang="es-ES" altLang="es-ES" dirty="0"/>
              <a:t>Es miembro del BGCI encuadrado en la Asociación Latinoamericana y del Caribe de Jardines Botánicos. </a:t>
            </a:r>
          </a:p>
          <a:p>
            <a:pPr eaLnBrk="1" hangingPunct="1"/>
            <a:r>
              <a:rPr lang="es-ES" altLang="es-ES" dirty="0"/>
              <a:t>Su emblema es una hoja del </a:t>
            </a:r>
            <a:r>
              <a:rPr lang="es-ES" altLang="es-ES" dirty="0" err="1"/>
              <a:t>guanito</a:t>
            </a:r>
            <a:r>
              <a:rPr lang="es-ES" altLang="es-ES" dirty="0"/>
              <a:t> (</a:t>
            </a:r>
            <a:r>
              <a:rPr lang="es-ES" altLang="es-ES" dirty="0" err="1"/>
              <a:t>Coccothrinax</a:t>
            </a:r>
            <a:r>
              <a:rPr lang="es-ES" altLang="es-ES" dirty="0"/>
              <a:t> </a:t>
            </a:r>
            <a:r>
              <a:rPr lang="es-ES" altLang="es-ES" dirty="0" err="1"/>
              <a:t>argentea</a:t>
            </a:r>
            <a:r>
              <a:rPr lang="es-ES" altLang="es-ES" dirty="0"/>
              <a:t>).</a:t>
            </a:r>
          </a:p>
          <a:p>
            <a:pPr eaLnBrk="1" hangingPunct="1"/>
            <a:r>
              <a:rPr lang="es-ES" altLang="es-ES" dirty="0"/>
              <a:t>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24463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692150"/>
            <a:ext cx="7488187" cy="5761038"/>
          </a:xfrm>
        </p:spPr>
        <p:txBody>
          <a:bodyPr/>
          <a:lstStyle/>
          <a:p>
            <a:pPr eaLnBrk="1" hangingPunct="1"/>
            <a:r>
              <a:rPr lang="es-ES" altLang="es-ES" dirty="0"/>
              <a:t>El Jardín Botánico Nacional se fundó con el fin de estudiar, preservar e investigar la variada flora de la República Dominicana. </a:t>
            </a:r>
          </a:p>
          <a:p>
            <a:pPr eaLnBrk="1" hangingPunct="1"/>
            <a:r>
              <a:rPr lang="es-ES" altLang="es-ES" dirty="0"/>
              <a:t>Fue creado mediante la Ley 456 de 1976 e inaugurado el 15 de agosto de 1976. </a:t>
            </a:r>
          </a:p>
          <a:p>
            <a:pPr eaLnBrk="1" hangingPunct="1"/>
            <a:r>
              <a:rPr lang="es-ES" altLang="es-ES" dirty="0"/>
              <a:t>Lleva el nombre del Dr. Rafael M. Moscoso como homenaje al primer botánico dominicano que escribió un catálogo de la flora de la Isla Española en 1943. </a:t>
            </a:r>
          </a:p>
          <a:p>
            <a:pPr eaLnBrk="1" hangingPunct="1"/>
            <a:r>
              <a:rPr lang="es-ES" altLang="es-ES" dirty="0"/>
              <a:t>El Jardín Botánico es una institución descentralizada que depende de la Secretaría Administrativa de la Presidencia de la República Dominicana. Su actual director es: Ricardo García.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8685953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85992" cy="5543128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Plaza Central </a:t>
            </a:r>
          </a:p>
          <a:p>
            <a:pPr eaLnBrk="1" hangingPunct="1">
              <a:defRPr/>
            </a:pPr>
            <a:r>
              <a:rPr lang="es-ES" dirty="0"/>
              <a:t>Es el lugar de recepción para los visitantes, de gran amplitud con varios estanques que albergan plantas acuáticas y peces multicolores, con esbeltas y variadas palmeras en cuyos pies se encuentran varias colecciones de vistosas plantas de flor. </a:t>
            </a:r>
          </a:p>
          <a:p>
            <a:pPr eaLnBrk="1" hangingPunct="1">
              <a:defRPr/>
            </a:pPr>
            <a:r>
              <a:rPr lang="es-ES" dirty="0"/>
              <a:t>Aquí también se encuentran unos pequeños trenes que conducen a los visitantes a través de la diversa y rica vegetación del bosque tropical caribeño.</a:t>
            </a:r>
          </a:p>
          <a:p>
            <a:pPr lvl="8"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8918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/>
          <a:lstStyle/>
          <a:p>
            <a:pPr eaLnBrk="1" hangingPunct="1"/>
            <a:r>
              <a:rPr lang="es-ES" altLang="es-ES" dirty="0"/>
              <a:t>Reloj Floral </a:t>
            </a:r>
          </a:p>
          <a:p>
            <a:pPr eaLnBrk="1" hangingPunct="1"/>
            <a:r>
              <a:rPr lang="es-ES" altLang="es-ES" dirty="0"/>
              <a:t>Es uno de los relojes florales más grandes del mundo, con una altura máxima de 3.5 m y unos 20 m de diámetro, tiene unas agujas de 5 metros de longitud para marcar las horas.</a:t>
            </a:r>
          </a:p>
          <a:p>
            <a:pPr eaLnBrk="1" hangingPunct="1"/>
            <a:r>
              <a:rPr lang="es-ES" altLang="es-ES" dirty="0"/>
              <a:t> Está rodeado por un estanque circular donde se exhiben plantas acuáticas.</a:t>
            </a:r>
          </a:p>
          <a:p>
            <a:pPr eaLnBrk="1" hangingPunct="1"/>
            <a:r>
              <a:rPr lang="es-ES" altLang="es-ES" dirty="0"/>
              <a:t>Este jardín japonés además de las colecciones de plantas de bambúes, araucarias, sabinas, .. que le dan un toque oriental , tienen una gran belleza paisajista, con sus lagos y añadidos arquitectónicos de puente y un arco "</a:t>
            </a:r>
            <a:r>
              <a:rPr lang="es-ES" altLang="es-ES" dirty="0" err="1"/>
              <a:t>torii</a:t>
            </a:r>
            <a:r>
              <a:rPr lang="es-ES" alt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73959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Rep.Dominicana.-SSanto Domingo.-Jard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9479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Rep.Dominicana.-SSanto Domingo.-Jardin japone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6878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Rep.Dominicana.-Jardin Botanico de Santo Domingo.-Floral_Cl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883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:\Jardines en Iberoamerica.-A\Republica Dominicana\Rep.Dominicana.-Jardin Botanico  Santo Domingo 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159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:\Jardines en Iberoamerica.-A\Republica Dominicana\Rep.Dominicana.-Santo Domingo.-Jardin Botanico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953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:\Jardines en Iberoamerica.-A\Republica Dominicana\Rep.Dominicana.-SSanto Domingo.-Jardin japones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043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:\Jardines en Iberoamerica.-A\Republica Dominicana\Rep.Dominicana.-SSanto Domingo.-Jardin japones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7011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:\Jardines en Iberoamerica.-A\Republica Dominicana\Rep.Dominicana.-SSanto Domingo.-Jardin japones.-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4866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:\Jardines en Iberoamerica.-A\Republica Dominicana\Rep.Dominicana.-SSanto Domingo.-Jardin japones.-x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7944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:\Jardines en Iberoamerica.-A\Republica Dominicana\Rep.Dominicana.-SSanto Domingo.-Jardin japones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8122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2 Imagen" descr="Rep.Dominicana.-Jardin Botanico de Santo DomingoNational_Botanical_Garden_Santo_Domingo_Japanese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0110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Rep.Dominicana.-Santo Domingo.-Jardin Botanico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537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Rep.Dominicana.-Santo Domingo.-Jardin Botani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6230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Rep.Dominicana.-Jardin Botanico de Santo DomingoDr_Rafael_Ma_Mascoso_Bu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0638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1529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:\Jardines en Iberoamerica.-A\Republica Dominicana\Rep. Dominicana.Parque Italia, Ensanche Alma Rosa II, Santo Domingo Este 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0773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2940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351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5235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9297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1738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25195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3083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1471" b="14902"/>
          <a:stretch>
            <a:fillRect/>
          </a:stretch>
        </p:blipFill>
        <p:spPr bwMode="auto">
          <a:xfrm>
            <a:off x="0" y="0"/>
            <a:ext cx="9278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178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9702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" t="2940" r="2206" b="31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6443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930400"/>
          </a:xfrm>
        </p:spPr>
        <p:txBody>
          <a:bodyPr/>
          <a:lstStyle/>
          <a:p>
            <a:pPr eaLnBrk="1" hangingPunct="1"/>
            <a:r>
              <a:rPr lang="pt-BR" altLang="es-ES" dirty="0"/>
              <a:t>Parque Santo Domingo de </a:t>
            </a:r>
            <a:r>
              <a:rPr lang="pt-BR" altLang="es-ES" dirty="0" err="1"/>
              <a:t>Heredia</a:t>
            </a:r>
            <a:br>
              <a:rPr lang="pt-BR" altLang="es-ES" dirty="0"/>
            </a:br>
            <a:endParaRPr lang="es-ES" altLang="es-ES" dirty="0"/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276475"/>
            <a:ext cx="7113984" cy="3743325"/>
          </a:xfrm>
        </p:spPr>
        <p:txBody>
          <a:bodyPr/>
          <a:lstStyle/>
          <a:p>
            <a:pPr eaLnBrk="1" hangingPunct="1"/>
            <a:r>
              <a:rPr lang="es-ES" altLang="es-ES" dirty="0"/>
              <a:t>Este parque es una experiencia educativa para cualquier persona que quiera ahondar en la sorprendente diversidad biológica de Costa Rica. El Parque </a:t>
            </a:r>
            <a:r>
              <a:rPr lang="es-ES" altLang="es-ES" dirty="0" err="1"/>
              <a:t>INBio</a:t>
            </a:r>
            <a:r>
              <a:rPr lang="es-ES" altLang="es-ES" dirty="0"/>
              <a:t> es parte parque y parte centro educativo y es un lugar maravilloso para familias ya que los niños pueden ver muchas de las plantas indígenas y animales de Costa Rica. </a:t>
            </a:r>
          </a:p>
        </p:txBody>
      </p:sp>
    </p:spTree>
    <p:extLst>
      <p:ext uri="{BB962C8B-B14F-4D97-AF65-F5344CB8AC3E}">
        <p14:creationId xmlns:p14="http://schemas.microsoft.com/office/powerpoint/2010/main" val="3750181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4823048"/>
          </a:xfrm>
        </p:spPr>
        <p:txBody>
          <a:bodyPr/>
          <a:lstStyle/>
          <a:p>
            <a:pPr eaLnBrk="1" hangingPunct="1"/>
            <a:r>
              <a:rPr lang="es-ES" altLang="es-ES" dirty="0"/>
              <a:t>Este parque es hogar de por lo menos 600 especies de plantas, mas de 50 especies de pájaros y una encantadora finca de mariposas y es también hábitat de iguanas, culebras, tortugas, perezosos y sapos. </a:t>
            </a:r>
          </a:p>
          <a:p>
            <a:pPr eaLnBrk="1" hangingPunct="1"/>
            <a:r>
              <a:rPr lang="es-ES" altLang="es-ES" dirty="0"/>
              <a:t>Hay una estación de investigación y un museo dentro del parque y un buen numero de senderos para escalar y caminar, con acceso también para los discapacitados.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8212946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:\Jardines en Iberoamerica.-A\Republica Dominicana\Rep.Dominicana.-Inbio Parque Santo Domingo de Heredia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4003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5942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3377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3654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:\Jardines en Iberoamerica.-A\Republica Dominicana\Rep.Dominicana.-Inbio Parque Santo Domingo de Heredia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7524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:\Jardines en Iberoamerica.-A\Republica Dominicana\Rep.Dominicana.-Inbio Parque Santo Domingo de Heredia.-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1443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:\Jardines en Iberoamerica.-A\Republica Dominicana\Rep.Dominicana.-Inbio Parque Santo Domingo de Heredia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5985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:\Jardines en Iberoamerica.-A\Republica Dominicana\Rep.Dominicana.-Inbio Parque Santo Domingo de Heredia .-x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6571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San Salvador</a:t>
            </a:r>
          </a:p>
        </p:txBody>
      </p:sp>
      <p:sp>
        <p:nvSpPr>
          <p:cNvPr id="839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9339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El Salvador, oficialmente República de El Salvador, es un país localizado en América Central, con una población estimada de 6.288.899 habitantes para el año 2013.</a:t>
            </a:r>
          </a:p>
          <a:p>
            <a:pPr eaLnBrk="1" hangingPunct="1"/>
            <a:r>
              <a:rPr lang="es-ES" altLang="es-ES" dirty="0"/>
              <a:t>Debido a su extensión territorial (21.041 km²) tiene la densidad poblacional más alta de América continental.</a:t>
            </a:r>
          </a:p>
          <a:p>
            <a:pPr eaLnBrk="1" hangingPunct="1"/>
            <a:r>
              <a:rPr lang="es-ES" altLang="es-ES" dirty="0"/>
              <a:t> Limita al norte y al este con Honduras, al sur con el Océano Pacífico, y al oeste con Guatemala. </a:t>
            </a:r>
          </a:p>
          <a:p>
            <a:pPr eaLnBrk="1" hangingPunct="1"/>
            <a:r>
              <a:rPr lang="es-ES" altLang="es-ES" dirty="0"/>
              <a:t>La ciudad capital del país y ciudad más grande es San Salvador, así como Santa Ana y San Miguel son también importantes centros culturales y comerciales.</a:t>
            </a:r>
          </a:p>
        </p:txBody>
      </p:sp>
    </p:spTree>
    <p:extLst>
      <p:ext uri="{BB962C8B-B14F-4D97-AF65-F5344CB8AC3E}">
        <p14:creationId xmlns:p14="http://schemas.microsoft.com/office/powerpoint/2010/main" val="19729837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San Salvador.-ATENEA BULEVAR DE LOS PROCE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8666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San Salvador.-Atenea Bulevard de los Procere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 descr="San Salvador.-Monumento a la Constituci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5002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San Salvador.-Monumento a la Republica de Colombi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5192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San Salvador.-Monumento a la Virgen del Rosari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" b="8627"/>
          <a:stretch/>
        </p:blipFill>
        <p:spPr bwMode="auto">
          <a:xfrm>
            <a:off x="0" y="0"/>
            <a:ext cx="904987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4135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San Salvador.-Monumento a Los Próceres de la Independenci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7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2432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San Salvador.-Monumento a MARTIN TORRIJOS HERR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2 Imagen" descr="San Salvador.-Monumento a Pablo Neruda en el parque Cuscatlá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4"/>
          <a:stretch/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0317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AN sALVADOR.-PARQUE COLONIA CENTROAMERICA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9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381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San Salvador.-PARQUE CUSCATLAN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7098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San Salvador.-Plaza a La República de Méxic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8432"/>
          <a:stretch/>
        </p:blipFill>
        <p:spPr bwMode="auto">
          <a:xfrm>
            <a:off x="0" y="0"/>
            <a:ext cx="9265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4266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San Salvador.-Plaza Arafa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739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San Salvador.-Plaza Barrios.-centrohistorico077jh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6"/>
          <a:stretch/>
        </p:blipFill>
        <p:spPr bwMode="auto">
          <a:xfrm>
            <a:off x="0" y="0"/>
            <a:ext cx="9355106" cy="683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0284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an Salvador.-Plaza de la Republica de Chil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843"/>
          <a:stretch/>
        </p:blipFill>
        <p:spPr bwMode="auto">
          <a:xfrm>
            <a:off x="-1" y="0"/>
            <a:ext cx="923812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72069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an Salvador.-PLAZA DUQUE DE CAXIAS o PLAZA BARSIL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432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an Salvador.-PLAZA ECUADO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500" b="7451"/>
          <a:stretch/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81466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an Salvador.-PLAZA ECUADOR.-Simon Boliva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08" b="5393"/>
          <a:stretch/>
        </p:blipFill>
        <p:spPr bwMode="auto">
          <a:xfrm>
            <a:off x="0" y="0"/>
            <a:ext cx="5148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3 Imagen" descr="San Salvador.-PLAZA ISRAEL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5076825" y="0"/>
            <a:ext cx="406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7716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an Salvador.-PLAZA ECUADOR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0316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San Salvador.-Fuentes Beethoven - Plaza a la Union Europe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8627"/>
          <a:stretch/>
        </p:blipFill>
        <p:spPr bwMode="auto">
          <a:xfrm>
            <a:off x="0" y="0"/>
            <a:ext cx="929191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23591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an Salvador.-PLAZA ITAL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5945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AN sALVADOR.-PLAZA LAS AMERICAS(SALVADOR DEL MUNDO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2921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San Salvador.-Plaza Libertadcentrohistorico063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1707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an Salvador.-PLAZA MASFERRE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4"/>
          <a:stretch/>
        </p:blipFill>
        <p:spPr bwMode="auto">
          <a:xfrm>
            <a:off x="0" y="-30832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50453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San Salvador.-PLAZA MASFERRER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60244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San Salvador.-PLaza Masferrerzonamasferrer046s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0053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San Salvador.-PLAZA MEXICO.-Monumento al Cura Hidalg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6487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San Salvador.-PLaza Morazancentrohistorico036o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2376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San Salvador.-PLAZA PALESTIN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8039"/>
          <a:stretch/>
        </p:blipFill>
        <p:spPr bwMode="auto">
          <a:xfrm>
            <a:off x="-1" y="0"/>
            <a:ext cx="93053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969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SAN sALVADOR.-PLAZA MEXI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73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2 Imagen" descr="San Salvador.-Plaza Republica de Chile.-Monumento a Bernardo O´HOGIGIN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 bwMode="auto">
          <a:xfrm>
            <a:off x="5003800" y="-99391"/>
            <a:ext cx="41402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429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San Salvador.-Plaza republica de Chile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5189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an Salvador.-plazabarrios2p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339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San Salvador.-PLAZAS Y PARQUES DE SAN SALVADOR (PESADO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7371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an Salvador.-PLAZAS Y PARQUES DE SAN SALVADOR (PESADO)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 bwMode="auto">
          <a:xfrm>
            <a:off x="40341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9023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San Salvador.-Redondel al Mariscal Luis Alves De Lima E Sil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2 CuadroTexto"/>
          <p:cNvSpPr txBox="1">
            <a:spLocks noChangeArrowheads="1"/>
          </p:cNvSpPr>
          <p:nvPr/>
        </p:nvSpPr>
        <p:spPr bwMode="auto">
          <a:xfrm>
            <a:off x="3563938" y="0"/>
            <a:ext cx="558006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>
                <a:solidFill>
                  <a:prstClr val="black"/>
                </a:solidFill>
                <a:latin typeface="Perpetua" pitchFamily="18" charset="0"/>
              </a:rPr>
              <a:t>San Salvador.-Redondel al Mariscal Luis Alves de Lima E Silva</a:t>
            </a:r>
          </a:p>
        </p:txBody>
      </p:sp>
    </p:spTree>
    <p:extLst>
      <p:ext uri="{BB962C8B-B14F-4D97-AF65-F5344CB8AC3E}">
        <p14:creationId xmlns:p14="http://schemas.microsoft.com/office/powerpoint/2010/main" val="68056220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2 Imagen" descr="San Salvador.-relojdeflores7s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89347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San Salvador.-ROTONDA DE LA MADR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7887"/>
          <a:stretch/>
        </p:blipFill>
        <p:spPr bwMode="auto">
          <a:xfrm>
            <a:off x="0" y="-23900"/>
            <a:ext cx="9251576" cy="688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55301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San Sañlvador.-PLAZA JOSE MARTI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894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69</TotalTime>
  <Words>2196</Words>
  <Application>Microsoft Office PowerPoint</Application>
  <PresentationFormat>Presentación en pantalla (4:3)</PresentationFormat>
  <Paragraphs>253</Paragraphs>
  <Slides>118</Slides>
  <Notes>99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118</vt:i4>
      </vt:variant>
    </vt:vector>
  </HeadingPairs>
  <TitlesOfParts>
    <vt:vector size="125" baseType="lpstr">
      <vt:lpstr>Arial</vt:lpstr>
      <vt:lpstr>Calibri</vt:lpstr>
      <vt:lpstr>Century Schoolbook</vt:lpstr>
      <vt:lpstr>Perpetua</vt:lpstr>
      <vt:lpstr>Wingdings</vt:lpstr>
      <vt:lpstr>Wingdings 2</vt:lpstr>
      <vt:lpstr>Mirador</vt:lpstr>
      <vt:lpstr>AMERICA.-LA VUELTA AL MUNDO EN 385 JARDINES.-REPUBLICA DOMINICANA.-EL SALVADOR.-Parque Duarte..-nuevo parque enriquillo.-Parque Mirador Sur.-Jardin Botanico de Santo Domingo.-Parque Santo Domingo de Heredia.- San Salvador.- </vt:lpstr>
      <vt:lpstr>Parque Duarte.-Republica dominicana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nuevo parque enriquillo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Parque Mirador Sur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Botanico de Santo Domingo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Parque Santo Domingo de Heredia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 Salvador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</dc:title>
  <dc:creator>Josep</dc:creator>
  <cp:lastModifiedBy>Usuario</cp:lastModifiedBy>
  <cp:revision>8</cp:revision>
  <dcterms:created xsi:type="dcterms:W3CDTF">2013-09-14T14:10:00Z</dcterms:created>
  <dcterms:modified xsi:type="dcterms:W3CDTF">2018-02-26T16:27:03Z</dcterms:modified>
</cp:coreProperties>
</file>