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3"/>
  </p:notesMasterIdLst>
  <p:sldIdLst>
    <p:sldId id="256" r:id="rId2"/>
    <p:sldId id="257" r:id="rId3"/>
    <p:sldId id="258" r:id="rId4"/>
    <p:sldId id="259" r:id="rId5"/>
    <p:sldId id="260" r:id="rId6"/>
    <p:sldId id="261" r:id="rId7"/>
    <p:sldId id="262" r:id="rId8"/>
    <p:sldId id="263" r:id="rId9"/>
    <p:sldId id="264" r:id="rId10"/>
    <p:sldId id="265" r:id="rId11"/>
    <p:sldId id="266" r:id="rId12"/>
    <p:sldId id="405"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406"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407" r:id="rId138"/>
    <p:sldId id="391" r:id="rId139"/>
    <p:sldId id="392" r:id="rId140"/>
    <p:sldId id="393" r:id="rId141"/>
    <p:sldId id="394" r:id="rId142"/>
    <p:sldId id="395" r:id="rId143"/>
    <p:sldId id="396" r:id="rId144"/>
    <p:sldId id="397" r:id="rId145"/>
    <p:sldId id="398" r:id="rId146"/>
    <p:sldId id="399" r:id="rId147"/>
    <p:sldId id="400" r:id="rId148"/>
    <p:sldId id="401" r:id="rId149"/>
    <p:sldId id="402" r:id="rId150"/>
    <p:sldId id="403" r:id="rId151"/>
    <p:sldId id="404" r:id="rId1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3904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presProps" Target="pres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01C5AE-CB18-419F-B39D-6A9BD893912F}" type="datetimeFigureOut">
              <a:rPr lang="es-ES" smtClean="0"/>
              <a:t>26/02/2018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30D5BA-2166-4C49-B0CD-B62AE45DD3D1}" type="slidenum">
              <a:rPr lang="es-ES" smtClean="0"/>
              <a:t>‹Nº›</a:t>
            </a:fld>
            <a:endParaRPr lang="es-ES" dirty="0"/>
          </a:p>
        </p:txBody>
      </p:sp>
    </p:spTree>
    <p:extLst>
      <p:ext uri="{BB962C8B-B14F-4D97-AF65-F5344CB8AC3E}">
        <p14:creationId xmlns:p14="http://schemas.microsoft.com/office/powerpoint/2010/main" val="1090877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Venezuela</a:t>
            </a:r>
          </a:p>
        </p:txBody>
      </p:sp>
      <p:sp>
        <p:nvSpPr>
          <p:cNvPr id="4" name="3 Marcador de número de diapositiva"/>
          <p:cNvSpPr>
            <a:spLocks noGrp="1"/>
          </p:cNvSpPr>
          <p:nvPr>
            <p:ph type="sldNum" sz="quarter" idx="10"/>
          </p:nvPr>
        </p:nvSpPr>
        <p:spPr/>
        <p:txBody>
          <a:bodyPr/>
          <a:lstStyle/>
          <a:p>
            <a:fld id="{C430D5BA-2166-4C49-B0CD-B62AE45DD3D1}" type="slidenum">
              <a:rPr lang="es-ES" smtClean="0"/>
              <a:t>5</a:t>
            </a:fld>
            <a:endParaRPr lang="es-ES" dirty="0"/>
          </a:p>
        </p:txBody>
      </p:sp>
    </p:spTree>
    <p:extLst>
      <p:ext uri="{BB962C8B-B14F-4D97-AF65-F5344CB8AC3E}">
        <p14:creationId xmlns:p14="http://schemas.microsoft.com/office/powerpoint/2010/main" val="89727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Venezuela</a:t>
            </a:r>
          </a:p>
        </p:txBody>
      </p:sp>
      <p:sp>
        <p:nvSpPr>
          <p:cNvPr id="4" name="3 Marcador de número de diapositiva"/>
          <p:cNvSpPr>
            <a:spLocks noGrp="1"/>
          </p:cNvSpPr>
          <p:nvPr>
            <p:ph type="sldNum" sz="quarter" idx="10"/>
          </p:nvPr>
        </p:nvSpPr>
        <p:spPr/>
        <p:txBody>
          <a:bodyPr/>
          <a:lstStyle/>
          <a:p>
            <a:fld id="{C430D5BA-2166-4C49-B0CD-B62AE45DD3D1}" type="slidenum">
              <a:rPr lang="es-ES" smtClean="0"/>
              <a:t>6</a:t>
            </a:fld>
            <a:endParaRPr lang="es-ES" dirty="0"/>
          </a:p>
        </p:txBody>
      </p:sp>
    </p:spTree>
    <p:extLst>
      <p:ext uri="{BB962C8B-B14F-4D97-AF65-F5344CB8AC3E}">
        <p14:creationId xmlns:p14="http://schemas.microsoft.com/office/powerpoint/2010/main" val="1321992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Venezuela</a:t>
            </a:r>
          </a:p>
        </p:txBody>
      </p:sp>
      <p:sp>
        <p:nvSpPr>
          <p:cNvPr id="4" name="3 Marcador de número de diapositiva"/>
          <p:cNvSpPr>
            <a:spLocks noGrp="1"/>
          </p:cNvSpPr>
          <p:nvPr>
            <p:ph type="sldNum" sz="quarter" idx="10"/>
          </p:nvPr>
        </p:nvSpPr>
        <p:spPr/>
        <p:txBody>
          <a:bodyPr/>
          <a:lstStyle/>
          <a:p>
            <a:fld id="{C430D5BA-2166-4C49-B0CD-B62AE45DD3D1}" type="slidenum">
              <a:rPr lang="es-ES" smtClean="0"/>
              <a:t>7</a:t>
            </a:fld>
            <a:endParaRPr lang="es-ES" dirty="0"/>
          </a:p>
        </p:txBody>
      </p:sp>
    </p:spTree>
    <p:extLst>
      <p:ext uri="{BB962C8B-B14F-4D97-AF65-F5344CB8AC3E}">
        <p14:creationId xmlns:p14="http://schemas.microsoft.com/office/powerpoint/2010/main" val="2694475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Tabebuia chrysantha.-Arbol Nacional de Venezuela</a:t>
            </a:r>
          </a:p>
        </p:txBody>
      </p:sp>
      <p:sp>
        <p:nvSpPr>
          <p:cNvPr id="1587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FC716EB-07E3-4AB2-A4F7-D50C877823F2}" type="slidenum">
              <a:rPr lang="es-ES" smtClean="0">
                <a:solidFill>
                  <a:prstClr val="black"/>
                </a:solidFill>
                <a:latin typeface="Calibri" pitchFamily="34" charset="0"/>
              </a:rPr>
              <a:pPr>
                <a:defRPr/>
              </a:pPr>
              <a:t>8</a:t>
            </a:fld>
            <a:endParaRPr lang="es-ES" dirty="0">
              <a:solidFill>
                <a:prstClr val="black"/>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Caracas.-Jardin Botánico</a:t>
            </a:r>
          </a:p>
        </p:txBody>
      </p:sp>
      <p:sp>
        <p:nvSpPr>
          <p:cNvPr id="1597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A85EBD2-5B12-4805-B315-7A540C80F8E6}" type="slidenum">
              <a:rPr lang="es-ES" smtClean="0">
                <a:solidFill>
                  <a:prstClr val="black"/>
                </a:solidFill>
                <a:latin typeface="Calibri" pitchFamily="34" charset="0"/>
              </a:rPr>
              <a:pPr>
                <a:defRPr/>
              </a:pPr>
              <a:t>13</a:t>
            </a:fld>
            <a:endParaRPr lang="es-ES" dirty="0">
              <a:solidFill>
                <a:prstClr val="black"/>
              </a:solidFill>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Caracas.-Jardin Botánico</a:t>
            </a:r>
          </a:p>
          <a:p>
            <a:pPr eaLnBrk="1" hangingPunct="1">
              <a:spcBef>
                <a:spcPct val="0"/>
              </a:spcBef>
            </a:pPr>
            <a:endParaRPr lang="es-ES" altLang="es-ES" dirty="0"/>
          </a:p>
        </p:txBody>
      </p:sp>
      <p:sp>
        <p:nvSpPr>
          <p:cNvPr id="1607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46A8598-7CAB-4C4D-BF71-CBDA5F1A8C62}" type="slidenum">
              <a:rPr lang="es-ES" smtClean="0">
                <a:solidFill>
                  <a:prstClr val="black"/>
                </a:solidFill>
                <a:latin typeface="Calibri" pitchFamily="34" charset="0"/>
              </a:rPr>
              <a:pPr>
                <a:defRPr/>
              </a:pPr>
              <a:t>14</a:t>
            </a:fld>
            <a:endParaRPr lang="es-ES" dirty="0">
              <a:solidFill>
                <a:prstClr val="black"/>
              </a:solidFill>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Caracas.-Jardin Botánico</a:t>
            </a:r>
          </a:p>
          <a:p>
            <a:pPr eaLnBrk="1" hangingPunct="1">
              <a:spcBef>
                <a:spcPct val="0"/>
              </a:spcBef>
            </a:pPr>
            <a:endParaRPr lang="es-ES" altLang="es-ES" dirty="0"/>
          </a:p>
        </p:txBody>
      </p:sp>
      <p:sp>
        <p:nvSpPr>
          <p:cNvPr id="1617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DD479F4-4837-4A46-B4E9-99BF723A1D82}" type="slidenum">
              <a:rPr lang="es-ES" smtClean="0">
                <a:solidFill>
                  <a:prstClr val="black"/>
                </a:solidFill>
                <a:latin typeface="Calibri" pitchFamily="34" charset="0"/>
              </a:rPr>
              <a:pPr>
                <a:defRPr/>
              </a:pPr>
              <a:t>15</a:t>
            </a:fld>
            <a:endParaRPr lang="es-ES" dirty="0">
              <a:solidFill>
                <a:prstClr val="black"/>
              </a:solidFill>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Caracas.-Jardin Botánico</a:t>
            </a:r>
          </a:p>
          <a:p>
            <a:pPr eaLnBrk="1" hangingPunct="1">
              <a:spcBef>
                <a:spcPct val="0"/>
              </a:spcBef>
            </a:pPr>
            <a:endParaRPr lang="es-ES" altLang="es-ES" dirty="0"/>
          </a:p>
        </p:txBody>
      </p:sp>
      <p:sp>
        <p:nvSpPr>
          <p:cNvPr id="1628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510771D-1437-4976-A66B-427A1C6A5BA0}" type="slidenum">
              <a:rPr lang="es-ES" smtClean="0">
                <a:solidFill>
                  <a:prstClr val="black"/>
                </a:solidFill>
                <a:latin typeface="Calibri" pitchFamily="34" charset="0"/>
              </a:rPr>
              <a:pPr>
                <a:defRPr/>
              </a:pPr>
              <a:t>16</a:t>
            </a:fld>
            <a:endParaRPr lang="es-ES" dirty="0">
              <a:solidFill>
                <a:prstClr val="black"/>
              </a:solidFill>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Caracas.-Jardin Botánico.-Xerofitico</a:t>
            </a:r>
          </a:p>
          <a:p>
            <a:pPr eaLnBrk="1" hangingPunct="1">
              <a:spcBef>
                <a:spcPct val="0"/>
              </a:spcBef>
            </a:pPr>
            <a:endParaRPr lang="es-ES" altLang="es-ES" dirty="0"/>
          </a:p>
        </p:txBody>
      </p:sp>
      <p:sp>
        <p:nvSpPr>
          <p:cNvPr id="1638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2F609F0-3834-47CC-A167-02F98CFC0E40}" type="slidenum">
              <a:rPr lang="es-ES" smtClean="0">
                <a:solidFill>
                  <a:prstClr val="black"/>
                </a:solidFill>
                <a:latin typeface="Calibri" pitchFamily="34" charset="0"/>
              </a:rPr>
              <a:pPr>
                <a:defRPr/>
              </a:pPr>
              <a:t>17</a:t>
            </a:fld>
            <a:endParaRPr lang="es-ES" dirty="0">
              <a:solidFill>
                <a:prstClr val="black"/>
              </a:solidFill>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 Jardin Botánico</a:t>
            </a:r>
          </a:p>
        </p:txBody>
      </p:sp>
      <p:sp>
        <p:nvSpPr>
          <p:cNvPr id="1648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DE5F313-ACFB-4743-BEB9-C9355BAACD81}" type="slidenum">
              <a:rPr lang="es-ES" smtClean="0">
                <a:solidFill>
                  <a:prstClr val="black"/>
                </a:solidFill>
                <a:latin typeface="Calibri" pitchFamily="34" charset="0"/>
              </a:rPr>
              <a:pPr>
                <a:defRPr/>
              </a:pPr>
              <a:t>18</a:t>
            </a:fld>
            <a:endParaRPr lang="es-ES" dirty="0">
              <a:solidFill>
                <a:prstClr val="black"/>
              </a:solidFill>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Caracas.-Jardin Botánico.-Xerofitico</a:t>
            </a:r>
          </a:p>
          <a:p>
            <a:pPr eaLnBrk="1" hangingPunct="1">
              <a:spcBef>
                <a:spcPct val="0"/>
              </a:spcBef>
            </a:pPr>
            <a:endParaRPr lang="es-ES" altLang="es-ES" dirty="0"/>
          </a:p>
        </p:txBody>
      </p:sp>
      <p:sp>
        <p:nvSpPr>
          <p:cNvPr id="1658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308F0BD-F605-4E6F-AC6C-57EBEBE91772}" type="slidenum">
              <a:rPr lang="es-ES" smtClean="0">
                <a:solidFill>
                  <a:prstClr val="black"/>
                </a:solidFill>
                <a:latin typeface="Calibri" pitchFamily="34" charset="0"/>
              </a:rPr>
              <a:pPr>
                <a:defRPr/>
              </a:pPr>
              <a:t>19</a:t>
            </a:fld>
            <a:endParaRPr lang="es-ES" dirty="0">
              <a:solidFill>
                <a:prstClr val="black"/>
              </a:solidFill>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Caracas.-Jardin Botánico</a:t>
            </a:r>
          </a:p>
        </p:txBody>
      </p:sp>
      <p:sp>
        <p:nvSpPr>
          <p:cNvPr id="1669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9CA3F22-879B-4320-B629-EE4E7795E7FB}" type="slidenum">
              <a:rPr lang="es-ES" smtClean="0">
                <a:solidFill>
                  <a:prstClr val="black"/>
                </a:solidFill>
                <a:latin typeface="Calibri" pitchFamily="34" charset="0"/>
              </a:rPr>
              <a:pPr>
                <a:defRPr/>
              </a:pPr>
              <a:t>20</a:t>
            </a:fld>
            <a:endParaRPr lang="es-ES" dirty="0">
              <a:solidFill>
                <a:prstClr val="black"/>
              </a:solidFill>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Caracas.-Jardin Botánico</a:t>
            </a:r>
          </a:p>
        </p:txBody>
      </p:sp>
      <p:sp>
        <p:nvSpPr>
          <p:cNvPr id="1679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F6EC408-6B66-485A-8E64-F0117EC937FE}" type="slidenum">
              <a:rPr lang="es-ES" smtClean="0">
                <a:solidFill>
                  <a:prstClr val="black"/>
                </a:solidFill>
                <a:latin typeface="Calibri" pitchFamily="34" charset="0"/>
              </a:rPr>
              <a:pPr>
                <a:defRPr/>
              </a:pPr>
              <a:t>21</a:t>
            </a:fld>
            <a:endParaRPr lang="es-ES" dirty="0">
              <a:solidFill>
                <a:prstClr val="black"/>
              </a:solidFill>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Caracas.-Jardin Botánico</a:t>
            </a:r>
          </a:p>
        </p:txBody>
      </p:sp>
      <p:sp>
        <p:nvSpPr>
          <p:cNvPr id="1689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4E3BEA5-FAC4-4BAB-A080-4CC03ED542F5}" type="slidenum">
              <a:rPr lang="es-ES" smtClean="0">
                <a:solidFill>
                  <a:prstClr val="black"/>
                </a:solidFill>
                <a:latin typeface="Calibri" pitchFamily="34" charset="0"/>
              </a:rPr>
              <a:pPr>
                <a:defRPr/>
              </a:pPr>
              <a:t>22</a:t>
            </a:fld>
            <a:endParaRPr lang="es-ES" dirty="0">
              <a:solidFill>
                <a:prstClr val="black"/>
              </a:solidFill>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Caracas.-Jardin Botánico</a:t>
            </a:r>
          </a:p>
        </p:txBody>
      </p:sp>
      <p:sp>
        <p:nvSpPr>
          <p:cNvPr id="1699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EF3F770-093F-42AF-8BE5-A4535005B7F2}" type="slidenum">
              <a:rPr lang="es-ES" smtClean="0">
                <a:solidFill>
                  <a:prstClr val="black"/>
                </a:solidFill>
                <a:latin typeface="Calibri" pitchFamily="34" charset="0"/>
              </a:rPr>
              <a:pPr>
                <a:defRPr/>
              </a:pPr>
              <a:t>23</a:t>
            </a:fld>
            <a:endParaRPr lang="es-ES" dirty="0">
              <a:solidFill>
                <a:prstClr val="black"/>
              </a:solidFill>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Agave attenuata</a:t>
            </a:r>
          </a:p>
        </p:txBody>
      </p:sp>
      <p:sp>
        <p:nvSpPr>
          <p:cNvPr id="1710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F77B49B-63C4-4EDE-8EBF-7E88C8AEBF0A}" type="slidenum">
              <a:rPr lang="es-ES" smtClean="0">
                <a:solidFill>
                  <a:prstClr val="black"/>
                </a:solidFill>
                <a:latin typeface="Calibri" pitchFamily="34" charset="0"/>
              </a:rPr>
              <a:pPr>
                <a:defRPr/>
              </a:pPr>
              <a:t>24</a:t>
            </a:fld>
            <a:endParaRPr lang="es-ES" dirty="0">
              <a:solidFill>
                <a:prstClr val="black"/>
              </a:solidFill>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Aechmea_aquilegia y Alpinia_purpurata</a:t>
            </a:r>
          </a:p>
        </p:txBody>
      </p:sp>
      <p:sp>
        <p:nvSpPr>
          <p:cNvPr id="1720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16DC026-68FA-4EA0-AB7E-03D572AB9E5B}" type="slidenum">
              <a:rPr lang="es-ES" smtClean="0">
                <a:solidFill>
                  <a:prstClr val="black"/>
                </a:solidFill>
                <a:latin typeface="Calibri" pitchFamily="34" charset="0"/>
              </a:rPr>
              <a:pPr>
                <a:defRPr/>
              </a:pPr>
              <a:t>25</a:t>
            </a:fld>
            <a:endParaRPr lang="es-ES" dirty="0">
              <a:solidFill>
                <a:prstClr val="black"/>
              </a:solidFill>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Bahuinia variegata</a:t>
            </a:r>
          </a:p>
        </p:txBody>
      </p:sp>
      <p:sp>
        <p:nvSpPr>
          <p:cNvPr id="1730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5701FB5-C36C-45A5-A969-898F9250E788}" type="slidenum">
              <a:rPr lang="es-ES" smtClean="0">
                <a:solidFill>
                  <a:prstClr val="black"/>
                </a:solidFill>
                <a:latin typeface="Calibri" pitchFamily="34" charset="0"/>
              </a:rPr>
              <a:pPr>
                <a:defRPr/>
              </a:pPr>
              <a:t>26</a:t>
            </a:fld>
            <a:endParaRPr lang="es-ES" dirty="0">
              <a:solidFill>
                <a:prstClr val="black"/>
              </a:solidFill>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Kigelia pinnata.-Arbol de las salchichas</a:t>
            </a:r>
          </a:p>
        </p:txBody>
      </p:sp>
      <p:sp>
        <p:nvSpPr>
          <p:cNvPr id="1740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A738737-4E15-4929-83EA-3655231AEF99}" type="slidenum">
              <a:rPr lang="es-ES" smtClean="0">
                <a:solidFill>
                  <a:prstClr val="black"/>
                </a:solidFill>
                <a:latin typeface="Calibri" pitchFamily="34" charset="0"/>
              </a:rPr>
              <a:pPr>
                <a:defRPr/>
              </a:pPr>
              <a:t>27</a:t>
            </a:fld>
            <a:endParaRPr lang="es-ES" dirty="0">
              <a:solidFill>
                <a:prstClr val="black"/>
              </a:solidFill>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Artocarpus altilis.-Arbol del Pan y Erythrina poeppigiana</a:t>
            </a:r>
          </a:p>
        </p:txBody>
      </p:sp>
      <p:sp>
        <p:nvSpPr>
          <p:cNvPr id="1751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35A168A-BE6E-40DB-8148-599A30860A27}" type="slidenum">
              <a:rPr lang="es-ES" smtClean="0">
                <a:solidFill>
                  <a:prstClr val="black"/>
                </a:solidFill>
                <a:latin typeface="Calibri" pitchFamily="34" charset="0"/>
              </a:rPr>
              <a:pPr>
                <a:defRPr/>
              </a:pPr>
              <a:t>28</a:t>
            </a:fld>
            <a:endParaRPr lang="es-ES" dirty="0">
              <a:solidFill>
                <a:prstClr val="black"/>
              </a:solidFill>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Caesalpinia pulcherrima</a:t>
            </a:r>
          </a:p>
        </p:txBody>
      </p:sp>
      <p:sp>
        <p:nvSpPr>
          <p:cNvPr id="1761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0DDEB46-AB0B-4D3E-9F92-E0F000FE58CB}" type="slidenum">
              <a:rPr lang="es-ES" smtClean="0">
                <a:solidFill>
                  <a:prstClr val="black"/>
                </a:solidFill>
                <a:latin typeface="Calibri" pitchFamily="34" charset="0"/>
              </a:rPr>
              <a:pPr>
                <a:defRPr/>
              </a:pPr>
              <a:t>29</a:t>
            </a:fld>
            <a:endParaRPr lang="es-ES" dirty="0">
              <a:solidFill>
                <a:prstClr val="black"/>
              </a:solidFill>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Caesalpinia pluviosa y Sterculia apetala</a:t>
            </a:r>
          </a:p>
        </p:txBody>
      </p:sp>
      <p:sp>
        <p:nvSpPr>
          <p:cNvPr id="1771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1B56BA8-8013-4FFF-A525-3F9E4CEEEAC7}" type="slidenum">
              <a:rPr lang="es-ES" smtClean="0">
                <a:solidFill>
                  <a:prstClr val="black"/>
                </a:solidFill>
                <a:latin typeface="Calibri" pitchFamily="34" charset="0"/>
              </a:rPr>
              <a:pPr>
                <a:defRPr/>
              </a:pPr>
              <a:t>30</a:t>
            </a:fld>
            <a:endParaRPr lang="es-ES" dirty="0">
              <a:solidFill>
                <a:prstClr val="black"/>
              </a:solidFill>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Calliandra_tweedi</a:t>
            </a:r>
          </a:p>
        </p:txBody>
      </p:sp>
      <p:sp>
        <p:nvSpPr>
          <p:cNvPr id="1781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B76C5DF-DAA3-4258-8982-B1FB5057B39C}" type="slidenum">
              <a:rPr lang="es-ES" smtClean="0">
                <a:solidFill>
                  <a:prstClr val="black"/>
                </a:solidFill>
                <a:latin typeface="Calibri" pitchFamily="34" charset="0"/>
              </a:rPr>
              <a:pPr>
                <a:defRPr/>
              </a:pPr>
              <a:t>31</a:t>
            </a:fld>
            <a:endParaRPr lang="es-ES" dirty="0">
              <a:solidFill>
                <a:prstClr val="black"/>
              </a:solidFill>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Ctenanthe_setosa</a:t>
            </a:r>
          </a:p>
        </p:txBody>
      </p:sp>
      <p:sp>
        <p:nvSpPr>
          <p:cNvPr id="1792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32FDE10-A502-4C53-970E-1286315C2E43}" type="slidenum">
              <a:rPr lang="es-ES" smtClean="0">
                <a:solidFill>
                  <a:prstClr val="black"/>
                </a:solidFill>
                <a:latin typeface="Calibri" pitchFamily="34" charset="0"/>
              </a:rPr>
              <a:pPr>
                <a:defRPr/>
              </a:pPr>
              <a:t>32</a:t>
            </a:fld>
            <a:endParaRPr lang="es-ES" dirty="0">
              <a:solidFill>
                <a:prstClr val="black"/>
              </a:solidFill>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Crescentia cujete</a:t>
            </a:r>
          </a:p>
        </p:txBody>
      </p:sp>
      <p:sp>
        <p:nvSpPr>
          <p:cNvPr id="1802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24C583B-E1BF-4293-A19B-CFF1F69FE4DC}" type="slidenum">
              <a:rPr lang="es-ES" smtClean="0">
                <a:solidFill>
                  <a:prstClr val="black"/>
                </a:solidFill>
                <a:latin typeface="Calibri" pitchFamily="34" charset="0"/>
              </a:rPr>
              <a:pPr>
                <a:defRPr/>
              </a:pPr>
              <a:t>33</a:t>
            </a:fld>
            <a:endParaRPr lang="es-ES" dirty="0">
              <a:solidFill>
                <a:prstClr val="black"/>
              </a:solidFill>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Swietenia macrophylla.-Caobo frutos</a:t>
            </a:r>
          </a:p>
        </p:txBody>
      </p:sp>
      <p:sp>
        <p:nvSpPr>
          <p:cNvPr id="1812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F6D7DCC-FB4D-41F0-BF33-AD59F0B6BA38}" type="slidenum">
              <a:rPr lang="es-ES" smtClean="0">
                <a:solidFill>
                  <a:prstClr val="black"/>
                </a:solidFill>
                <a:latin typeface="Calibri" pitchFamily="34" charset="0"/>
              </a:rPr>
              <a:pPr>
                <a:defRPr/>
              </a:pPr>
              <a:t>34</a:t>
            </a:fld>
            <a:endParaRPr lang="es-ES" dirty="0">
              <a:solidFill>
                <a:prstClr val="black"/>
              </a:solidFill>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Gynerium_sagittatum</a:t>
            </a:r>
          </a:p>
        </p:txBody>
      </p:sp>
      <p:sp>
        <p:nvSpPr>
          <p:cNvPr id="1822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1665412-5B3D-40FA-AB8F-8005A0A029F0}" type="slidenum">
              <a:rPr lang="es-ES" smtClean="0">
                <a:solidFill>
                  <a:prstClr val="black"/>
                </a:solidFill>
                <a:latin typeface="Calibri" pitchFamily="34" charset="0"/>
              </a:rPr>
              <a:pPr>
                <a:defRPr/>
              </a:pPr>
              <a:t>35</a:t>
            </a:fld>
            <a:endParaRPr lang="es-ES" dirty="0">
              <a:solidFill>
                <a:prstClr val="black"/>
              </a:solidFill>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Hemerocallys fulva y Indio_desnudo.-Bursera simaruba</a:t>
            </a:r>
          </a:p>
        </p:txBody>
      </p:sp>
      <p:sp>
        <p:nvSpPr>
          <p:cNvPr id="1833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3A665C8-FF1A-4A46-9886-CC1673A369FB}" type="slidenum">
              <a:rPr lang="es-ES" smtClean="0">
                <a:solidFill>
                  <a:prstClr val="black"/>
                </a:solidFill>
                <a:latin typeface="Calibri" pitchFamily="34" charset="0"/>
              </a:rPr>
              <a:pPr>
                <a:defRPr/>
              </a:pPr>
              <a:t>36</a:t>
            </a:fld>
            <a:endParaRPr lang="es-ES" dirty="0">
              <a:solidFill>
                <a:prstClr val="black"/>
              </a:solidFill>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Ixora coccinea</a:t>
            </a:r>
          </a:p>
        </p:txBody>
      </p:sp>
      <p:sp>
        <p:nvSpPr>
          <p:cNvPr id="1843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13A2D97-4BB5-4EC9-9EB6-83EAE4BB7616}" type="slidenum">
              <a:rPr lang="es-ES" smtClean="0">
                <a:solidFill>
                  <a:prstClr val="black"/>
                </a:solidFill>
                <a:latin typeface="Calibri" pitchFamily="34" charset="0"/>
              </a:rPr>
              <a:pPr>
                <a:defRPr/>
              </a:pPr>
              <a:t>37</a:t>
            </a:fld>
            <a:endParaRPr lang="es-ES" dirty="0">
              <a:solidFill>
                <a:prstClr val="black"/>
              </a:solidFill>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Ceiba pentandra y Megaskepasma_erythrochlamys</a:t>
            </a:r>
          </a:p>
        </p:txBody>
      </p:sp>
      <p:sp>
        <p:nvSpPr>
          <p:cNvPr id="1853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1084EFE-8D87-435F-948C-ED371F773625}" type="slidenum">
              <a:rPr lang="es-ES" smtClean="0">
                <a:solidFill>
                  <a:prstClr val="black"/>
                </a:solidFill>
                <a:latin typeface="Calibri" pitchFamily="34" charset="0"/>
              </a:rPr>
              <a:pPr>
                <a:defRPr/>
              </a:pPr>
              <a:t>38</a:t>
            </a:fld>
            <a:endParaRPr lang="es-ES" dirty="0">
              <a:solidFill>
                <a:prstClr val="black"/>
              </a:solidFill>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Plumeria rubra</a:t>
            </a:r>
          </a:p>
        </p:txBody>
      </p:sp>
      <p:sp>
        <p:nvSpPr>
          <p:cNvPr id="1863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DF94008-5CF1-468F-A191-678D107DB4F0}" type="slidenum">
              <a:rPr lang="es-ES" smtClean="0">
                <a:solidFill>
                  <a:prstClr val="black"/>
                </a:solidFill>
                <a:latin typeface="Calibri" pitchFamily="34" charset="0"/>
              </a:rPr>
              <a:pPr>
                <a:defRPr/>
              </a:pPr>
              <a:t>39</a:t>
            </a:fld>
            <a:endParaRPr lang="es-ES" dirty="0">
              <a:solidFill>
                <a:prstClr val="black"/>
              </a:solidFill>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Samanea-saman</a:t>
            </a:r>
          </a:p>
        </p:txBody>
      </p:sp>
      <p:sp>
        <p:nvSpPr>
          <p:cNvPr id="1873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372F8E3-DD1A-4F45-B368-AD493186A7EB}" type="slidenum">
              <a:rPr lang="es-ES" smtClean="0">
                <a:solidFill>
                  <a:prstClr val="black"/>
                </a:solidFill>
                <a:latin typeface="Calibri" pitchFamily="34" charset="0"/>
              </a:rPr>
              <a:pPr>
                <a:defRPr/>
              </a:pPr>
              <a:t>40</a:t>
            </a:fld>
            <a:endParaRPr lang="es-ES" dirty="0">
              <a:solidFill>
                <a:prstClr val="black"/>
              </a:solidFill>
              <a:latin typeface="Calibri"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Roblemorado.-Tabebuia rosea</a:t>
            </a:r>
          </a:p>
        </p:txBody>
      </p:sp>
      <p:sp>
        <p:nvSpPr>
          <p:cNvPr id="1884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CFB7296-2896-4D50-A6A0-901D3647165E}" type="slidenum">
              <a:rPr lang="es-ES" smtClean="0">
                <a:solidFill>
                  <a:prstClr val="black"/>
                </a:solidFill>
                <a:latin typeface="Calibri" pitchFamily="34" charset="0"/>
              </a:rPr>
              <a:pPr>
                <a:defRPr/>
              </a:pPr>
              <a:t>41</a:t>
            </a:fld>
            <a:endParaRPr lang="es-ES" dirty="0">
              <a:solidFill>
                <a:prstClr val="black"/>
              </a:solidFill>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Cordia sebestena y Raphis excelsa</a:t>
            </a:r>
          </a:p>
        </p:txBody>
      </p:sp>
      <p:sp>
        <p:nvSpPr>
          <p:cNvPr id="1894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E44FB1A-7802-418E-8749-1A9F71CD557F}" type="slidenum">
              <a:rPr lang="es-ES" smtClean="0">
                <a:solidFill>
                  <a:prstClr val="black"/>
                </a:solidFill>
                <a:latin typeface="Calibri" pitchFamily="34" charset="0"/>
              </a:rPr>
              <a:pPr>
                <a:defRPr/>
              </a:pPr>
              <a:t>42</a:t>
            </a:fld>
            <a:endParaRPr lang="es-ES" dirty="0">
              <a:solidFill>
                <a:prstClr val="black"/>
              </a:solidFill>
              <a:latin typeface="Calibri"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Typhonodorum_lindleyanum y Brunfelsia pauciflora</a:t>
            </a:r>
          </a:p>
        </p:txBody>
      </p:sp>
      <p:sp>
        <p:nvSpPr>
          <p:cNvPr id="1904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5587FD7-4FE9-4531-96DC-A53BC922CB3B}" type="slidenum">
              <a:rPr lang="es-ES" smtClean="0">
                <a:solidFill>
                  <a:prstClr val="black"/>
                </a:solidFill>
                <a:latin typeface="Calibri" pitchFamily="34" charset="0"/>
              </a:rPr>
              <a:pPr>
                <a:defRPr/>
              </a:pPr>
              <a:t>43</a:t>
            </a:fld>
            <a:endParaRPr lang="es-ES" dirty="0">
              <a:solidFill>
                <a:prstClr val="black"/>
              </a:solidFill>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Araguaney.-Tabebuia crysantha</a:t>
            </a:r>
          </a:p>
        </p:txBody>
      </p:sp>
      <p:sp>
        <p:nvSpPr>
          <p:cNvPr id="1914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D5BD445-5B10-45C3-9E48-4B6C3D51C17F}" type="slidenum">
              <a:rPr lang="es-ES" smtClean="0">
                <a:solidFill>
                  <a:prstClr val="black"/>
                </a:solidFill>
                <a:latin typeface="Calibri" pitchFamily="34" charset="0"/>
              </a:rPr>
              <a:pPr>
                <a:defRPr/>
              </a:pPr>
              <a:t>44</a:t>
            </a:fld>
            <a:endParaRPr lang="es-ES" dirty="0">
              <a:solidFill>
                <a:prstClr val="black"/>
              </a:solidFill>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-Erythrina poeppigiana</a:t>
            </a:r>
          </a:p>
        </p:txBody>
      </p:sp>
      <p:sp>
        <p:nvSpPr>
          <p:cNvPr id="1925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1CE69F1-E435-4117-B739-DDB2CE8D58F7}" type="slidenum">
              <a:rPr lang="es-ES" smtClean="0">
                <a:solidFill>
                  <a:prstClr val="black"/>
                </a:solidFill>
                <a:latin typeface="Calibri" pitchFamily="34" charset="0"/>
              </a:rPr>
              <a:pPr>
                <a:defRPr/>
              </a:pPr>
              <a:t>45</a:t>
            </a:fld>
            <a:endParaRPr lang="es-ES" dirty="0">
              <a:solidFill>
                <a:prstClr val="black"/>
              </a:solidFill>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Samanea saman.-Phithecolobium saman</a:t>
            </a:r>
          </a:p>
        </p:txBody>
      </p:sp>
      <p:sp>
        <p:nvSpPr>
          <p:cNvPr id="1935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A408F87-6730-4140-AED5-E0E4E6955715}" type="slidenum">
              <a:rPr lang="es-ES" smtClean="0">
                <a:solidFill>
                  <a:prstClr val="black"/>
                </a:solidFill>
                <a:latin typeface="Calibri" pitchFamily="34" charset="0"/>
              </a:rPr>
              <a:pPr>
                <a:defRPr/>
              </a:pPr>
              <a:t>46</a:t>
            </a:fld>
            <a:endParaRPr lang="es-ES" dirty="0">
              <a:solidFill>
                <a:prstClr val="black"/>
              </a:solidFill>
              <a:latin typeface="Calibri"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Bixa orellana</a:t>
            </a:r>
          </a:p>
        </p:txBody>
      </p:sp>
      <p:sp>
        <p:nvSpPr>
          <p:cNvPr id="1945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A66E701-FC59-42C9-94F6-37BB07342D66}" type="slidenum">
              <a:rPr lang="es-ES" smtClean="0">
                <a:solidFill>
                  <a:prstClr val="black"/>
                </a:solidFill>
                <a:latin typeface="Calibri" pitchFamily="34" charset="0"/>
              </a:rPr>
              <a:pPr>
                <a:defRPr/>
              </a:pPr>
              <a:t>47</a:t>
            </a:fld>
            <a:endParaRPr lang="es-ES" dirty="0">
              <a:solidFill>
                <a:prstClr val="black"/>
              </a:solidFill>
              <a:latin typeface="Calibri"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Tabebuia chrysantha</a:t>
            </a:r>
          </a:p>
        </p:txBody>
      </p:sp>
      <p:sp>
        <p:nvSpPr>
          <p:cNvPr id="1955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B2D896B-AC5F-4CEC-9062-F72CBDC1209B}" type="slidenum">
              <a:rPr lang="es-ES" smtClean="0">
                <a:solidFill>
                  <a:prstClr val="black"/>
                </a:solidFill>
                <a:latin typeface="Calibri" pitchFamily="34" charset="0"/>
              </a:rPr>
              <a:pPr>
                <a:defRPr/>
              </a:pPr>
              <a:t>48</a:t>
            </a:fld>
            <a:endParaRPr lang="es-ES" dirty="0">
              <a:solidFill>
                <a:prstClr val="black"/>
              </a:solidFill>
              <a:latin typeface="Calibri"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Artocarpus altilis</a:t>
            </a:r>
          </a:p>
        </p:txBody>
      </p:sp>
      <p:sp>
        <p:nvSpPr>
          <p:cNvPr id="1966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6FE4BF8-13CF-46BD-B199-FA88395CFA03}" type="slidenum">
              <a:rPr lang="es-ES" smtClean="0">
                <a:solidFill>
                  <a:prstClr val="black"/>
                </a:solidFill>
                <a:latin typeface="Calibri" pitchFamily="34" charset="0"/>
              </a:rPr>
              <a:pPr>
                <a:defRPr/>
              </a:pPr>
              <a:t>49</a:t>
            </a:fld>
            <a:endParaRPr lang="es-ES" dirty="0">
              <a:solidFill>
                <a:prstClr val="black"/>
              </a:solidFill>
              <a:latin typeface="Calibri"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Phitecolobium saman var.saman</a:t>
            </a:r>
          </a:p>
        </p:txBody>
      </p:sp>
      <p:sp>
        <p:nvSpPr>
          <p:cNvPr id="1976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5FF1206-484C-4884-BF21-F98FDF3CC340}" type="slidenum">
              <a:rPr lang="es-ES" smtClean="0">
                <a:solidFill>
                  <a:prstClr val="black"/>
                </a:solidFill>
                <a:latin typeface="Calibri" pitchFamily="34" charset="0"/>
              </a:rPr>
              <a:pPr>
                <a:defRPr/>
              </a:pPr>
              <a:t>50</a:t>
            </a:fld>
            <a:endParaRPr lang="es-ES" dirty="0">
              <a:solidFill>
                <a:prstClr val="black"/>
              </a:solidFill>
              <a:latin typeface="Calibri"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Phitecolobium Saman.-var saman</a:t>
            </a:r>
          </a:p>
        </p:txBody>
      </p:sp>
      <p:sp>
        <p:nvSpPr>
          <p:cNvPr id="1986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BBC77B0-F456-42CD-BD59-B21AAA9DB750}" type="slidenum">
              <a:rPr lang="es-ES" smtClean="0">
                <a:solidFill>
                  <a:prstClr val="black"/>
                </a:solidFill>
                <a:latin typeface="Calibri" pitchFamily="34" charset="0"/>
              </a:rPr>
              <a:pPr>
                <a:defRPr/>
              </a:pPr>
              <a:t>51</a:t>
            </a:fld>
            <a:endParaRPr lang="es-ES" dirty="0">
              <a:solidFill>
                <a:prstClr val="black"/>
              </a:solidFill>
              <a:latin typeface="Calibri"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Phitecolobium saman</a:t>
            </a:r>
          </a:p>
        </p:txBody>
      </p:sp>
      <p:sp>
        <p:nvSpPr>
          <p:cNvPr id="1996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B778E0B-904E-4359-9BC4-A99888F5D910}" type="slidenum">
              <a:rPr lang="es-ES" smtClean="0">
                <a:solidFill>
                  <a:prstClr val="black"/>
                </a:solidFill>
                <a:latin typeface="Calibri" pitchFamily="34" charset="0"/>
              </a:rPr>
              <a:pPr>
                <a:defRPr/>
              </a:pPr>
              <a:t>52</a:t>
            </a:fld>
            <a:endParaRPr lang="es-ES" dirty="0">
              <a:solidFill>
                <a:prstClr val="black"/>
              </a:solidFill>
              <a:latin typeface="Calibri"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RosaMonte.-Brownea macrophylla)</a:t>
            </a:r>
          </a:p>
        </p:txBody>
      </p:sp>
      <p:sp>
        <p:nvSpPr>
          <p:cNvPr id="2007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C43A684-FD7E-4304-BBA9-965972C884A9}" type="slidenum">
              <a:rPr lang="es-ES" smtClean="0">
                <a:solidFill>
                  <a:prstClr val="black"/>
                </a:solidFill>
                <a:latin typeface="Calibri" pitchFamily="34" charset="0"/>
              </a:rPr>
              <a:pPr>
                <a:defRPr/>
              </a:pPr>
              <a:t>53</a:t>
            </a:fld>
            <a:endParaRPr lang="es-ES" dirty="0">
              <a:solidFill>
                <a:prstClr val="black"/>
              </a:solidFill>
              <a:latin typeface="Calibri"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430D5BA-2166-4C49-B0CD-B62AE45DD3D1}" type="slidenum">
              <a:rPr lang="es-ES" smtClean="0"/>
              <a:t>54</a:t>
            </a:fld>
            <a:endParaRPr lang="es-ES" dirty="0"/>
          </a:p>
        </p:txBody>
      </p:sp>
    </p:spTree>
    <p:extLst>
      <p:ext uri="{BB962C8B-B14F-4D97-AF65-F5344CB8AC3E}">
        <p14:creationId xmlns:p14="http://schemas.microsoft.com/office/powerpoint/2010/main" val="21024033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Chrysophyllum cainito L.-Cainito</a:t>
            </a:r>
          </a:p>
        </p:txBody>
      </p:sp>
      <p:sp>
        <p:nvSpPr>
          <p:cNvPr id="2017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7EBF571-66A2-41CC-9F18-5FD240572C06}" type="slidenum">
              <a:rPr lang="es-ES" smtClean="0">
                <a:solidFill>
                  <a:prstClr val="black"/>
                </a:solidFill>
                <a:latin typeface="Calibri" pitchFamily="34" charset="0"/>
              </a:rPr>
              <a:pPr>
                <a:defRPr/>
              </a:pPr>
              <a:t>55</a:t>
            </a:fld>
            <a:endParaRPr lang="es-ES" dirty="0">
              <a:solidFill>
                <a:prstClr val="black"/>
              </a:solidFill>
              <a:latin typeface="Calibri"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Cassia grandis</a:t>
            </a:r>
          </a:p>
        </p:txBody>
      </p:sp>
      <p:sp>
        <p:nvSpPr>
          <p:cNvPr id="2027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4547006-40E2-4982-A84E-A323EBE619CF}" type="slidenum">
              <a:rPr lang="es-ES" smtClean="0">
                <a:solidFill>
                  <a:prstClr val="black"/>
                </a:solidFill>
                <a:latin typeface="Calibri" pitchFamily="34" charset="0"/>
              </a:rPr>
              <a:pPr>
                <a:defRPr/>
              </a:pPr>
              <a:t>56</a:t>
            </a:fld>
            <a:endParaRPr lang="es-ES" dirty="0">
              <a:solidFill>
                <a:prstClr val="black"/>
              </a:solidFill>
              <a:latin typeface="Calibri"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Cassia grandis</a:t>
            </a:r>
          </a:p>
        </p:txBody>
      </p:sp>
      <p:sp>
        <p:nvSpPr>
          <p:cNvPr id="2037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409AC3C-D2FD-414C-BF4B-4F9B8BF12C1B}" type="slidenum">
              <a:rPr lang="es-ES" smtClean="0">
                <a:solidFill>
                  <a:prstClr val="black"/>
                </a:solidFill>
                <a:latin typeface="Calibri" pitchFamily="34" charset="0"/>
              </a:rPr>
              <a:pPr>
                <a:defRPr/>
              </a:pPr>
              <a:t>57</a:t>
            </a:fld>
            <a:endParaRPr lang="es-ES" dirty="0">
              <a:solidFill>
                <a:prstClr val="black"/>
              </a:solidFill>
              <a:latin typeface="Calibri"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pt-BR" altLang="es-ES" dirty="0"/>
              <a:t>Sterculia apetala (jacp.) H Karst</a:t>
            </a:r>
            <a:endParaRPr lang="es-ES" altLang="es-ES" dirty="0"/>
          </a:p>
        </p:txBody>
      </p:sp>
      <p:sp>
        <p:nvSpPr>
          <p:cNvPr id="2048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4B39771-62B1-4F86-B5A7-B75630E7AE9C}" type="slidenum">
              <a:rPr lang="es-ES" smtClean="0">
                <a:solidFill>
                  <a:prstClr val="black"/>
                </a:solidFill>
                <a:latin typeface="Calibri" pitchFamily="34" charset="0"/>
              </a:rPr>
              <a:pPr>
                <a:defRPr/>
              </a:pPr>
              <a:t>58</a:t>
            </a:fld>
            <a:endParaRPr lang="es-ES" dirty="0">
              <a:solidFill>
                <a:prstClr val="black"/>
              </a:solidFill>
              <a:latin typeface="Calibri"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pt-BR" altLang="es-ES" dirty="0"/>
              <a:t>Sterculia apetala (jacp.) H Karts</a:t>
            </a:r>
            <a:endParaRPr lang="es-ES" altLang="es-ES" dirty="0"/>
          </a:p>
        </p:txBody>
      </p:sp>
      <p:sp>
        <p:nvSpPr>
          <p:cNvPr id="2058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2889618-34C4-4612-BEF4-9C821F824316}" type="slidenum">
              <a:rPr lang="es-ES" smtClean="0">
                <a:solidFill>
                  <a:prstClr val="black"/>
                </a:solidFill>
                <a:latin typeface="Calibri" pitchFamily="34" charset="0"/>
              </a:rPr>
              <a:pPr>
                <a:defRPr/>
              </a:pPr>
              <a:t>59</a:t>
            </a:fld>
            <a:endParaRPr lang="es-ES" dirty="0">
              <a:solidFill>
                <a:prstClr val="black"/>
              </a:solidFill>
              <a:latin typeface="Calibri"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Cedrela odorata</a:t>
            </a:r>
          </a:p>
        </p:txBody>
      </p:sp>
      <p:sp>
        <p:nvSpPr>
          <p:cNvPr id="2068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04682C0-C6F1-46E9-93F9-95A2F2980AB6}" type="slidenum">
              <a:rPr lang="es-ES" smtClean="0">
                <a:solidFill>
                  <a:prstClr val="black"/>
                </a:solidFill>
                <a:latin typeface="Calibri" pitchFamily="34" charset="0"/>
              </a:rPr>
              <a:pPr>
                <a:defRPr/>
              </a:pPr>
              <a:t>60</a:t>
            </a:fld>
            <a:endParaRPr lang="es-ES" dirty="0">
              <a:solidFill>
                <a:prstClr val="black"/>
              </a:solidFill>
              <a:latin typeface="Calibri"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Cedrela odorata y Ceiba pentandra</a:t>
            </a:r>
          </a:p>
        </p:txBody>
      </p:sp>
      <p:sp>
        <p:nvSpPr>
          <p:cNvPr id="2078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45017F8-D401-44ED-9316-6CDAD4C09C6A}" type="slidenum">
              <a:rPr lang="es-ES" smtClean="0">
                <a:solidFill>
                  <a:prstClr val="black"/>
                </a:solidFill>
                <a:latin typeface="Calibri" pitchFamily="34" charset="0"/>
              </a:rPr>
              <a:pPr>
                <a:defRPr/>
              </a:pPr>
              <a:t>61</a:t>
            </a:fld>
            <a:endParaRPr lang="es-ES" dirty="0">
              <a:solidFill>
                <a:prstClr val="black"/>
              </a:solidFill>
              <a:latin typeface="Calibri"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Ceiba_pentandra</a:t>
            </a:r>
          </a:p>
        </p:txBody>
      </p:sp>
      <p:sp>
        <p:nvSpPr>
          <p:cNvPr id="2089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AE71F1D-78B5-4B49-8826-C4C47C65BBDB}" type="slidenum">
              <a:rPr lang="es-ES" smtClean="0">
                <a:solidFill>
                  <a:prstClr val="black"/>
                </a:solidFill>
                <a:latin typeface="Calibri" pitchFamily="34" charset="0"/>
              </a:rPr>
              <a:pPr>
                <a:defRPr/>
              </a:pPr>
              <a:t>62</a:t>
            </a:fld>
            <a:endParaRPr lang="es-ES" dirty="0">
              <a:solidFill>
                <a:prstClr val="black"/>
              </a:solidFill>
              <a:latin typeface="Calibri"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Ceiba_pentandra</a:t>
            </a:r>
          </a:p>
        </p:txBody>
      </p:sp>
      <p:sp>
        <p:nvSpPr>
          <p:cNvPr id="2099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FFE24B1-FA05-4B09-9D02-D75FD59373AE}" type="slidenum">
              <a:rPr lang="es-ES" smtClean="0">
                <a:solidFill>
                  <a:prstClr val="black"/>
                </a:solidFill>
                <a:latin typeface="Calibri" pitchFamily="34" charset="0"/>
              </a:rPr>
              <a:pPr>
                <a:defRPr/>
              </a:pPr>
              <a:t>63</a:t>
            </a:fld>
            <a:endParaRPr lang="es-ES" dirty="0">
              <a:solidFill>
                <a:prstClr val="black"/>
              </a:solidFill>
              <a:latin typeface="Calibri"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Coccoloba uvifera.-Uva de mar</a:t>
            </a:r>
          </a:p>
        </p:txBody>
      </p:sp>
      <p:sp>
        <p:nvSpPr>
          <p:cNvPr id="2109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71062F8-9EBC-4FB8-BF06-0700E7D24B01}" type="slidenum">
              <a:rPr lang="es-ES" smtClean="0">
                <a:solidFill>
                  <a:prstClr val="black"/>
                </a:solidFill>
                <a:latin typeface="Calibri" pitchFamily="34" charset="0"/>
              </a:rPr>
              <a:pPr>
                <a:defRPr/>
              </a:pPr>
              <a:t>64</a:t>
            </a:fld>
            <a:endParaRPr lang="es-ES" dirty="0">
              <a:solidFill>
                <a:prstClr val="black"/>
              </a:solidFill>
              <a:latin typeface="Calibri"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Raices tubulares</a:t>
            </a:r>
          </a:p>
        </p:txBody>
      </p:sp>
      <p:sp>
        <p:nvSpPr>
          <p:cNvPr id="2119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2BE4726-F92C-4173-AEB5-1D45F903E05D}" type="slidenum">
              <a:rPr lang="es-ES" smtClean="0">
                <a:solidFill>
                  <a:prstClr val="black"/>
                </a:solidFill>
                <a:latin typeface="Calibri" pitchFamily="34" charset="0"/>
              </a:rPr>
              <a:pPr>
                <a:defRPr/>
              </a:pPr>
              <a:t>66</a:t>
            </a:fld>
            <a:endParaRPr lang="es-ES" dirty="0">
              <a:solidFill>
                <a:prstClr val="black"/>
              </a:solidFill>
              <a:latin typeface="Calibri"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Caracas.-Parque del Este</a:t>
            </a:r>
          </a:p>
        </p:txBody>
      </p:sp>
      <p:sp>
        <p:nvSpPr>
          <p:cNvPr id="2129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5749582-ECE7-4604-8DD0-9A2CD8DEEC1F}" type="slidenum">
              <a:rPr lang="es-ES" smtClean="0">
                <a:solidFill>
                  <a:prstClr val="black"/>
                </a:solidFill>
                <a:latin typeface="Calibri" pitchFamily="34" charset="0"/>
              </a:rPr>
              <a:pPr>
                <a:defRPr/>
              </a:pPr>
              <a:t>73</a:t>
            </a:fld>
            <a:endParaRPr lang="es-ES" dirty="0">
              <a:solidFill>
                <a:prstClr val="black"/>
              </a:solidFill>
              <a:latin typeface="Calibri"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del Este.-Años 60</a:t>
            </a:r>
          </a:p>
        </p:txBody>
      </p:sp>
      <p:sp>
        <p:nvSpPr>
          <p:cNvPr id="2140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1F6EC40-85B5-44D4-8A59-A8A8FEAA3A6A}" type="slidenum">
              <a:rPr lang="es-ES" smtClean="0">
                <a:solidFill>
                  <a:prstClr val="black"/>
                </a:solidFill>
                <a:latin typeface="Calibri" pitchFamily="34" charset="0"/>
              </a:rPr>
              <a:pPr>
                <a:defRPr/>
              </a:pPr>
              <a:t>74</a:t>
            </a:fld>
            <a:endParaRPr lang="es-ES" dirty="0">
              <a:solidFill>
                <a:prstClr val="black"/>
              </a:solidFill>
              <a:latin typeface="Calibri"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Caracas.-Parque del Este</a:t>
            </a:r>
          </a:p>
        </p:txBody>
      </p:sp>
      <p:sp>
        <p:nvSpPr>
          <p:cNvPr id="2150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5C0D273-C632-4A3B-9C4B-4F026D1DE43F}" type="slidenum">
              <a:rPr lang="es-ES" smtClean="0">
                <a:solidFill>
                  <a:prstClr val="black"/>
                </a:solidFill>
                <a:latin typeface="Calibri" pitchFamily="34" charset="0"/>
              </a:rPr>
              <a:pPr>
                <a:defRPr/>
              </a:pPr>
              <a:t>75</a:t>
            </a:fld>
            <a:endParaRPr lang="es-ES" dirty="0">
              <a:solidFill>
                <a:prstClr val="black"/>
              </a:solidFill>
              <a:latin typeface="Calibri"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Caracas.-Parque del Este</a:t>
            </a:r>
          </a:p>
          <a:p>
            <a:pPr eaLnBrk="1" hangingPunct="1">
              <a:spcBef>
                <a:spcPct val="0"/>
              </a:spcBef>
            </a:pPr>
            <a:endParaRPr lang="es-ES" altLang="es-ES" dirty="0"/>
          </a:p>
        </p:txBody>
      </p:sp>
      <p:sp>
        <p:nvSpPr>
          <p:cNvPr id="2160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8AFC40A-00CD-4AEA-81A1-1EF3C97A9D80}" type="slidenum">
              <a:rPr lang="es-ES" smtClean="0">
                <a:solidFill>
                  <a:prstClr val="black"/>
                </a:solidFill>
                <a:latin typeface="Calibri" pitchFamily="34" charset="0"/>
              </a:rPr>
              <a:pPr>
                <a:defRPr/>
              </a:pPr>
              <a:t>76</a:t>
            </a:fld>
            <a:endParaRPr lang="es-ES" dirty="0">
              <a:solidFill>
                <a:prstClr val="black"/>
              </a:solidFill>
              <a:latin typeface="Calibri"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Caracas.-Parque del Este</a:t>
            </a:r>
          </a:p>
          <a:p>
            <a:pPr eaLnBrk="1" hangingPunct="1">
              <a:spcBef>
                <a:spcPct val="0"/>
              </a:spcBef>
            </a:pPr>
            <a:endParaRPr lang="es-ES" altLang="es-ES" dirty="0"/>
          </a:p>
        </p:txBody>
      </p:sp>
      <p:sp>
        <p:nvSpPr>
          <p:cNvPr id="2170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11E1631-B075-4C4A-8083-05EF5A42F48E}" type="slidenum">
              <a:rPr lang="es-ES" smtClean="0">
                <a:solidFill>
                  <a:prstClr val="black"/>
                </a:solidFill>
                <a:latin typeface="Calibri" pitchFamily="34" charset="0"/>
              </a:rPr>
              <a:pPr>
                <a:defRPr/>
              </a:pPr>
              <a:t>77</a:t>
            </a:fld>
            <a:endParaRPr lang="es-ES" dirty="0">
              <a:solidFill>
                <a:prstClr val="black"/>
              </a:solidFill>
              <a:latin typeface="Calibri"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DEL Este.-Le</a:t>
            </a:r>
          </a:p>
        </p:txBody>
      </p:sp>
      <p:sp>
        <p:nvSpPr>
          <p:cNvPr id="2181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B436558-B151-4C58-9395-8390877B9D0B}" type="slidenum">
              <a:rPr lang="es-ES" smtClean="0">
                <a:solidFill>
                  <a:prstClr val="black"/>
                </a:solidFill>
                <a:latin typeface="Calibri" pitchFamily="34" charset="0"/>
              </a:rPr>
              <a:pPr>
                <a:defRPr/>
              </a:pPr>
              <a:t>78</a:t>
            </a:fld>
            <a:endParaRPr lang="es-ES" dirty="0">
              <a:solidFill>
                <a:prstClr val="black"/>
              </a:solidFill>
              <a:latin typeface="Calibri"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Caracas.-Parque del Este.-Planetario</a:t>
            </a:r>
          </a:p>
          <a:p>
            <a:pPr eaLnBrk="1" hangingPunct="1">
              <a:spcBef>
                <a:spcPct val="0"/>
              </a:spcBef>
            </a:pPr>
            <a:endParaRPr lang="es-ES" altLang="es-ES" dirty="0"/>
          </a:p>
        </p:txBody>
      </p:sp>
      <p:sp>
        <p:nvSpPr>
          <p:cNvPr id="2191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771C46C-2EFC-423C-8E59-A00283DB478D}" type="slidenum">
              <a:rPr lang="es-ES" smtClean="0">
                <a:solidFill>
                  <a:prstClr val="black"/>
                </a:solidFill>
                <a:latin typeface="Calibri" pitchFamily="34" charset="0"/>
              </a:rPr>
              <a:pPr>
                <a:defRPr/>
              </a:pPr>
              <a:t>79</a:t>
            </a:fld>
            <a:endParaRPr lang="es-ES" dirty="0">
              <a:solidFill>
                <a:prstClr val="black"/>
              </a:solidFill>
              <a:latin typeface="Calibri"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Caracas.-Parque del Este</a:t>
            </a:r>
          </a:p>
          <a:p>
            <a:pPr eaLnBrk="1" hangingPunct="1">
              <a:spcBef>
                <a:spcPct val="0"/>
              </a:spcBef>
            </a:pPr>
            <a:endParaRPr lang="es-ES" altLang="es-ES" dirty="0"/>
          </a:p>
        </p:txBody>
      </p:sp>
      <p:sp>
        <p:nvSpPr>
          <p:cNvPr id="2201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C58A9F8-B0D8-43DE-9159-420DEB77CE6F}" type="slidenum">
              <a:rPr lang="es-ES" smtClean="0">
                <a:solidFill>
                  <a:prstClr val="black"/>
                </a:solidFill>
                <a:latin typeface="Calibri" pitchFamily="34" charset="0"/>
              </a:rPr>
              <a:pPr>
                <a:defRPr/>
              </a:pPr>
              <a:t>80</a:t>
            </a:fld>
            <a:endParaRPr lang="es-ES" dirty="0">
              <a:solidFill>
                <a:prstClr val="black"/>
              </a:solidFill>
              <a:latin typeface="Calibri"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Caracas.-Parque del Este</a:t>
            </a:r>
          </a:p>
          <a:p>
            <a:pPr eaLnBrk="1" hangingPunct="1">
              <a:spcBef>
                <a:spcPct val="0"/>
              </a:spcBef>
            </a:pPr>
            <a:endParaRPr lang="es-ES" altLang="es-ES" dirty="0"/>
          </a:p>
        </p:txBody>
      </p:sp>
      <p:sp>
        <p:nvSpPr>
          <p:cNvPr id="2211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DE7CABE-5C36-4383-ADEF-11EEA7A56479}" type="slidenum">
              <a:rPr lang="es-ES" smtClean="0">
                <a:solidFill>
                  <a:prstClr val="black"/>
                </a:solidFill>
                <a:latin typeface="Calibri" pitchFamily="34" charset="0"/>
              </a:rPr>
              <a:pPr>
                <a:defRPr/>
              </a:pPr>
              <a:t>82</a:t>
            </a:fld>
            <a:endParaRPr lang="es-ES" dirty="0">
              <a:solidFill>
                <a:prstClr val="black"/>
              </a:solidFill>
              <a:latin typeface="Calibri"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Caracas.-Parque del Este</a:t>
            </a:r>
          </a:p>
          <a:p>
            <a:pPr eaLnBrk="1" hangingPunct="1">
              <a:spcBef>
                <a:spcPct val="0"/>
              </a:spcBef>
            </a:pPr>
            <a:endParaRPr lang="es-ES" altLang="es-ES" dirty="0"/>
          </a:p>
        </p:txBody>
      </p:sp>
      <p:sp>
        <p:nvSpPr>
          <p:cNvPr id="2222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EF2396B-AFF8-4122-B17E-F57F385538EF}" type="slidenum">
              <a:rPr lang="es-ES" smtClean="0">
                <a:solidFill>
                  <a:prstClr val="black"/>
                </a:solidFill>
                <a:latin typeface="Calibri" pitchFamily="34" charset="0"/>
              </a:rPr>
              <a:pPr>
                <a:defRPr/>
              </a:pPr>
              <a:t>83</a:t>
            </a:fld>
            <a:endParaRPr lang="es-ES" dirty="0">
              <a:solidFill>
                <a:prstClr val="black"/>
              </a:solidFill>
              <a:latin typeface="Calibri"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Caracas.-Parque del Este.-Monos</a:t>
            </a:r>
          </a:p>
          <a:p>
            <a:pPr eaLnBrk="1" hangingPunct="1">
              <a:spcBef>
                <a:spcPct val="0"/>
              </a:spcBef>
            </a:pPr>
            <a:endParaRPr lang="es-ES" altLang="es-ES" dirty="0"/>
          </a:p>
        </p:txBody>
      </p:sp>
      <p:sp>
        <p:nvSpPr>
          <p:cNvPr id="2232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B30A50C-EAE3-442C-B0C6-562E899E184C}" type="slidenum">
              <a:rPr lang="es-ES" smtClean="0">
                <a:solidFill>
                  <a:prstClr val="black"/>
                </a:solidFill>
                <a:latin typeface="Calibri" pitchFamily="34" charset="0"/>
              </a:rPr>
              <a:pPr>
                <a:defRPr/>
              </a:pPr>
              <a:t>84</a:t>
            </a:fld>
            <a:endParaRPr lang="es-ES" dirty="0">
              <a:solidFill>
                <a:prstClr val="black"/>
              </a:solidFill>
              <a:latin typeface="Calibri"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Caracas.-Parque del Este</a:t>
            </a:r>
          </a:p>
          <a:p>
            <a:pPr eaLnBrk="1" hangingPunct="1">
              <a:spcBef>
                <a:spcPct val="0"/>
              </a:spcBef>
            </a:pPr>
            <a:endParaRPr lang="es-ES" altLang="es-ES" dirty="0"/>
          </a:p>
        </p:txBody>
      </p:sp>
      <p:sp>
        <p:nvSpPr>
          <p:cNvPr id="2242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BD8DC9C-D7BC-4B73-8BA1-E15C1FFA7EFA}" type="slidenum">
              <a:rPr lang="es-ES" smtClean="0">
                <a:solidFill>
                  <a:prstClr val="black"/>
                </a:solidFill>
                <a:latin typeface="Calibri" pitchFamily="34" charset="0"/>
              </a:rPr>
              <a:pPr>
                <a:defRPr/>
              </a:pPr>
              <a:t>85</a:t>
            </a:fld>
            <a:endParaRPr lang="es-ES" dirty="0">
              <a:solidFill>
                <a:prstClr val="black"/>
              </a:solidFill>
              <a:latin typeface="Calibri"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Caracas.-Parque del Este</a:t>
            </a:r>
          </a:p>
          <a:p>
            <a:pPr eaLnBrk="1" hangingPunct="1">
              <a:spcBef>
                <a:spcPct val="0"/>
              </a:spcBef>
            </a:pPr>
            <a:endParaRPr lang="es-ES" altLang="es-ES" dirty="0"/>
          </a:p>
        </p:txBody>
      </p:sp>
      <p:sp>
        <p:nvSpPr>
          <p:cNvPr id="2252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88EC128-CA59-4908-9B86-10728EE4889F}" type="slidenum">
              <a:rPr lang="es-ES" smtClean="0">
                <a:solidFill>
                  <a:prstClr val="black"/>
                </a:solidFill>
                <a:latin typeface="Calibri" pitchFamily="34" charset="0"/>
              </a:rPr>
              <a:pPr>
                <a:defRPr/>
              </a:pPr>
              <a:t>86</a:t>
            </a:fld>
            <a:endParaRPr lang="es-ES" dirty="0">
              <a:solidFill>
                <a:prstClr val="black"/>
              </a:solidFill>
              <a:latin typeface="Calibri"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Caracas.-Parque del Este</a:t>
            </a:r>
          </a:p>
          <a:p>
            <a:pPr eaLnBrk="1" hangingPunct="1">
              <a:spcBef>
                <a:spcPct val="0"/>
              </a:spcBef>
            </a:pPr>
            <a:endParaRPr lang="es-ES" altLang="es-ES" dirty="0"/>
          </a:p>
        </p:txBody>
      </p:sp>
      <p:sp>
        <p:nvSpPr>
          <p:cNvPr id="2263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B088ECC-00E5-4511-A7DB-5811F96EE097}" type="slidenum">
              <a:rPr lang="es-ES" smtClean="0">
                <a:solidFill>
                  <a:prstClr val="black"/>
                </a:solidFill>
                <a:latin typeface="Calibri" pitchFamily="34" charset="0"/>
              </a:rPr>
              <a:pPr>
                <a:defRPr/>
              </a:pPr>
              <a:t>87</a:t>
            </a:fld>
            <a:endParaRPr lang="es-ES" dirty="0">
              <a:solidFill>
                <a:prstClr val="black"/>
              </a:solidFill>
              <a:latin typeface="Calibri"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Caracas.-Parque del Este</a:t>
            </a:r>
          </a:p>
          <a:p>
            <a:pPr eaLnBrk="1" hangingPunct="1">
              <a:spcBef>
                <a:spcPct val="0"/>
              </a:spcBef>
            </a:pPr>
            <a:endParaRPr lang="es-ES" altLang="es-ES" dirty="0"/>
          </a:p>
        </p:txBody>
      </p:sp>
      <p:sp>
        <p:nvSpPr>
          <p:cNvPr id="2273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97C81A8-3092-47CD-850A-9458321CAF44}" type="slidenum">
              <a:rPr lang="es-ES" smtClean="0">
                <a:solidFill>
                  <a:prstClr val="black"/>
                </a:solidFill>
                <a:latin typeface="Calibri" pitchFamily="34" charset="0"/>
              </a:rPr>
              <a:pPr>
                <a:defRPr/>
              </a:pPr>
              <a:t>88</a:t>
            </a:fld>
            <a:endParaRPr lang="es-ES" dirty="0">
              <a:solidFill>
                <a:prstClr val="black"/>
              </a:solidFill>
              <a:latin typeface="Calibri"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Caracas.-Parque del Este</a:t>
            </a:r>
          </a:p>
          <a:p>
            <a:pPr eaLnBrk="1" hangingPunct="1">
              <a:spcBef>
                <a:spcPct val="0"/>
              </a:spcBef>
            </a:pPr>
            <a:endParaRPr lang="es-ES" altLang="es-ES" dirty="0"/>
          </a:p>
        </p:txBody>
      </p:sp>
      <p:sp>
        <p:nvSpPr>
          <p:cNvPr id="2283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3A6E8AF-EDBF-46F3-A607-298A5BE260FD}" type="slidenum">
              <a:rPr lang="es-ES" smtClean="0">
                <a:solidFill>
                  <a:prstClr val="black"/>
                </a:solidFill>
                <a:latin typeface="Calibri" pitchFamily="34" charset="0"/>
              </a:rPr>
              <a:pPr>
                <a:defRPr/>
              </a:pPr>
              <a:t>89</a:t>
            </a:fld>
            <a:endParaRPr lang="es-ES" dirty="0">
              <a:solidFill>
                <a:prstClr val="black"/>
              </a:solidFill>
              <a:latin typeface="Calibri"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Caracas.-Parque del Este</a:t>
            </a:r>
          </a:p>
        </p:txBody>
      </p:sp>
      <p:sp>
        <p:nvSpPr>
          <p:cNvPr id="2293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2FCB7DD-A685-4C3A-9E58-4B131C714661}" type="slidenum">
              <a:rPr lang="es-ES" smtClean="0">
                <a:solidFill>
                  <a:prstClr val="black"/>
                </a:solidFill>
                <a:latin typeface="Calibri" pitchFamily="34" charset="0"/>
              </a:rPr>
              <a:pPr>
                <a:defRPr/>
              </a:pPr>
              <a:t>90</a:t>
            </a:fld>
            <a:endParaRPr lang="es-ES" dirty="0">
              <a:solidFill>
                <a:prstClr val="black"/>
              </a:solidFill>
              <a:latin typeface="Calibri"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Caracas.-Parque del Este.-.-Malanga de pantano.- Typhonodorum lindleyanum</a:t>
            </a:r>
          </a:p>
          <a:p>
            <a:pPr eaLnBrk="1" hangingPunct="1">
              <a:spcBef>
                <a:spcPct val="0"/>
              </a:spcBef>
            </a:pPr>
            <a:endParaRPr lang="es-ES" altLang="es-ES" dirty="0"/>
          </a:p>
        </p:txBody>
      </p:sp>
      <p:sp>
        <p:nvSpPr>
          <p:cNvPr id="2314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DA5FCC8-5445-4034-986A-663BB0BED77F}" type="slidenum">
              <a:rPr lang="es-ES" smtClean="0">
                <a:solidFill>
                  <a:prstClr val="black"/>
                </a:solidFill>
                <a:latin typeface="Calibri" pitchFamily="34" charset="0"/>
              </a:rPr>
              <a:pPr>
                <a:defRPr/>
              </a:pPr>
              <a:t>91</a:t>
            </a:fld>
            <a:endParaRPr lang="es-ES" dirty="0">
              <a:solidFill>
                <a:prstClr val="black"/>
              </a:solidFill>
              <a:latin typeface="Calibri"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Caracas.-Parque del Este.-Lago</a:t>
            </a:r>
          </a:p>
        </p:txBody>
      </p:sp>
      <p:sp>
        <p:nvSpPr>
          <p:cNvPr id="2324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68FF898-814F-4596-A81D-90D9555D429E}" type="slidenum">
              <a:rPr lang="es-ES" smtClean="0">
                <a:solidFill>
                  <a:prstClr val="black"/>
                </a:solidFill>
                <a:latin typeface="Calibri" pitchFamily="34" charset="0"/>
              </a:rPr>
              <a:pPr>
                <a:defRPr/>
              </a:pPr>
              <a:t>92</a:t>
            </a:fld>
            <a:endParaRPr lang="es-ES" dirty="0">
              <a:solidFill>
                <a:prstClr val="black"/>
              </a:solidFill>
              <a:latin typeface="Calibri"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Caracas.-Parque del Este.-</a:t>
            </a:r>
          </a:p>
        </p:txBody>
      </p:sp>
      <p:sp>
        <p:nvSpPr>
          <p:cNvPr id="2334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E7FF07E-8886-4B5B-BA14-E1F26A19E5C1}" type="slidenum">
              <a:rPr lang="es-ES" smtClean="0">
                <a:solidFill>
                  <a:prstClr val="black"/>
                </a:solidFill>
                <a:latin typeface="Calibri" pitchFamily="34" charset="0"/>
              </a:rPr>
              <a:pPr>
                <a:defRPr/>
              </a:pPr>
              <a:t>93</a:t>
            </a:fld>
            <a:endParaRPr lang="es-ES" dirty="0">
              <a:solidFill>
                <a:prstClr val="black"/>
              </a:solidFill>
              <a:latin typeface="Calibri"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Caracas.-Parque del Este.-Lagos</a:t>
            </a:r>
          </a:p>
        </p:txBody>
      </p:sp>
      <p:sp>
        <p:nvSpPr>
          <p:cNvPr id="2345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7046BB8-C3EC-4DC4-ACCA-18F2E86034A0}" type="slidenum">
              <a:rPr lang="es-ES" smtClean="0">
                <a:solidFill>
                  <a:prstClr val="black"/>
                </a:solidFill>
                <a:latin typeface="Calibri" pitchFamily="34" charset="0"/>
              </a:rPr>
              <a:pPr>
                <a:defRPr/>
              </a:pPr>
              <a:t>94</a:t>
            </a:fld>
            <a:endParaRPr lang="es-ES" dirty="0">
              <a:solidFill>
                <a:prstClr val="black"/>
              </a:solidFill>
              <a:latin typeface="Calibri"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Caracas.-Parque del Este</a:t>
            </a:r>
          </a:p>
        </p:txBody>
      </p:sp>
      <p:sp>
        <p:nvSpPr>
          <p:cNvPr id="2355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61631CD-C6D2-4755-9716-47D9D0F72A82}" type="slidenum">
              <a:rPr lang="es-ES" smtClean="0">
                <a:solidFill>
                  <a:prstClr val="black"/>
                </a:solidFill>
                <a:latin typeface="Calibri" pitchFamily="34" charset="0"/>
              </a:rPr>
              <a:pPr>
                <a:defRPr/>
              </a:pPr>
              <a:t>95</a:t>
            </a:fld>
            <a:endParaRPr lang="es-ES" dirty="0">
              <a:solidFill>
                <a:prstClr val="black"/>
              </a:solidFill>
              <a:latin typeface="Calibri"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Base Aérea Generalísimo Francisco de Miranda (La </a:t>
            </a:r>
          </a:p>
        </p:txBody>
      </p:sp>
      <p:sp>
        <p:nvSpPr>
          <p:cNvPr id="2365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44DA1B6-C4FC-40D1-8FB5-3A87B342085B}" type="slidenum">
              <a:rPr lang="es-ES" smtClean="0">
                <a:solidFill>
                  <a:prstClr val="black"/>
                </a:solidFill>
                <a:latin typeface="Calibri" pitchFamily="34" charset="0"/>
              </a:rPr>
              <a:pPr>
                <a:defRPr/>
              </a:pPr>
              <a:t>98</a:t>
            </a:fld>
            <a:endParaRPr lang="es-ES" dirty="0">
              <a:solidFill>
                <a:prstClr val="black"/>
              </a:solidFill>
              <a:latin typeface="Calibri"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Caracas.-Centro_de_Arte_La_Estancia</a:t>
            </a:r>
          </a:p>
        </p:txBody>
      </p:sp>
      <p:sp>
        <p:nvSpPr>
          <p:cNvPr id="2375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1418517-B1A8-46A1-8E8E-AC31DCBC5591}" type="slidenum">
              <a:rPr lang="es-ES" smtClean="0">
                <a:solidFill>
                  <a:prstClr val="black"/>
                </a:solidFill>
                <a:latin typeface="Calibri" pitchFamily="34" charset="0"/>
              </a:rPr>
              <a:pPr>
                <a:defRPr/>
              </a:pPr>
              <a:t>99</a:t>
            </a:fld>
            <a:endParaRPr lang="es-ES" dirty="0">
              <a:solidFill>
                <a:prstClr val="black"/>
              </a:solidFill>
              <a:latin typeface="Calibri"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Caracas.-Centro_de_Arte_La_Estancia</a:t>
            </a:r>
          </a:p>
          <a:p>
            <a:pPr eaLnBrk="1" hangingPunct="1">
              <a:spcBef>
                <a:spcPct val="0"/>
              </a:spcBef>
            </a:pPr>
            <a:endParaRPr lang="es-ES" altLang="es-ES" dirty="0"/>
          </a:p>
        </p:txBody>
      </p:sp>
      <p:sp>
        <p:nvSpPr>
          <p:cNvPr id="2385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6F6D4B3-49F7-4C7B-80AE-96B75B2BFDBA}" type="slidenum">
              <a:rPr lang="es-ES" smtClean="0">
                <a:solidFill>
                  <a:prstClr val="black"/>
                </a:solidFill>
                <a:latin typeface="Calibri" pitchFamily="34" charset="0"/>
              </a:rPr>
              <a:pPr>
                <a:defRPr/>
              </a:pPr>
              <a:t>100</a:t>
            </a:fld>
            <a:endParaRPr lang="es-ES" dirty="0">
              <a:solidFill>
                <a:prstClr val="black"/>
              </a:solidFill>
              <a:latin typeface="Calibri"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Caracas.-Centro Cultural .-La Estancia</a:t>
            </a:r>
          </a:p>
        </p:txBody>
      </p:sp>
      <p:sp>
        <p:nvSpPr>
          <p:cNvPr id="2396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66EB583-DADD-465F-A534-D148310808D4}" type="slidenum">
              <a:rPr lang="es-ES" smtClean="0">
                <a:solidFill>
                  <a:prstClr val="black"/>
                </a:solidFill>
                <a:latin typeface="Calibri" pitchFamily="34" charset="0"/>
              </a:rPr>
              <a:pPr>
                <a:defRPr/>
              </a:pPr>
              <a:t>101</a:t>
            </a:fld>
            <a:endParaRPr lang="es-ES" dirty="0">
              <a:solidFill>
                <a:prstClr val="black"/>
              </a:solidFill>
              <a:latin typeface="Calibri"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Caracas.-Centro Cultural .-La Estancia</a:t>
            </a:r>
          </a:p>
          <a:p>
            <a:pPr eaLnBrk="1" hangingPunct="1">
              <a:spcBef>
                <a:spcPct val="0"/>
              </a:spcBef>
            </a:pPr>
            <a:endParaRPr lang="es-ES" altLang="es-ES" dirty="0"/>
          </a:p>
        </p:txBody>
      </p:sp>
      <p:sp>
        <p:nvSpPr>
          <p:cNvPr id="2406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9D1C703-FC99-4251-A365-93A878576C05}" type="slidenum">
              <a:rPr lang="es-ES" smtClean="0">
                <a:solidFill>
                  <a:prstClr val="black"/>
                </a:solidFill>
                <a:latin typeface="Calibri" pitchFamily="34" charset="0"/>
              </a:rPr>
              <a:pPr>
                <a:defRPr/>
              </a:pPr>
              <a:t>102</a:t>
            </a:fld>
            <a:endParaRPr lang="es-ES" dirty="0">
              <a:solidFill>
                <a:prstClr val="black"/>
              </a:solidFill>
              <a:latin typeface="Calibri"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Caracas.-Centro_de_Arte_La_Estancia</a:t>
            </a:r>
          </a:p>
          <a:p>
            <a:pPr eaLnBrk="1" hangingPunct="1">
              <a:spcBef>
                <a:spcPct val="0"/>
              </a:spcBef>
            </a:pPr>
            <a:endParaRPr lang="es-ES" altLang="es-ES" dirty="0"/>
          </a:p>
        </p:txBody>
      </p:sp>
      <p:sp>
        <p:nvSpPr>
          <p:cNvPr id="2416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8355548-74DD-46F9-A06B-818BA24506C1}" type="slidenum">
              <a:rPr lang="es-ES" smtClean="0">
                <a:solidFill>
                  <a:prstClr val="black"/>
                </a:solidFill>
                <a:latin typeface="Calibri" pitchFamily="34" charset="0"/>
              </a:rPr>
              <a:pPr>
                <a:defRPr/>
              </a:pPr>
              <a:t>103</a:t>
            </a:fld>
            <a:endParaRPr lang="es-ES" dirty="0">
              <a:solidFill>
                <a:prstClr val="black"/>
              </a:solidFill>
              <a:latin typeface="Calibri"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Caracas.-Centro_de_Arte_La_Estancia</a:t>
            </a:r>
          </a:p>
          <a:p>
            <a:pPr eaLnBrk="1" hangingPunct="1">
              <a:spcBef>
                <a:spcPct val="0"/>
              </a:spcBef>
            </a:pPr>
            <a:endParaRPr lang="es-ES" altLang="es-ES" dirty="0"/>
          </a:p>
        </p:txBody>
      </p:sp>
      <p:sp>
        <p:nvSpPr>
          <p:cNvPr id="2426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86F6634-56E1-458E-AA60-AB4EB4F6C477}" type="slidenum">
              <a:rPr lang="es-ES" smtClean="0">
                <a:solidFill>
                  <a:prstClr val="black"/>
                </a:solidFill>
                <a:latin typeface="Calibri" pitchFamily="34" charset="0"/>
              </a:rPr>
              <a:pPr>
                <a:defRPr/>
              </a:pPr>
              <a:t>104</a:t>
            </a:fld>
            <a:endParaRPr lang="es-ES" dirty="0">
              <a:solidFill>
                <a:prstClr val="black"/>
              </a:solidFill>
              <a:latin typeface="Calibri"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Caracas.-Parque El Calvario</a:t>
            </a:r>
          </a:p>
        </p:txBody>
      </p:sp>
      <p:sp>
        <p:nvSpPr>
          <p:cNvPr id="2437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66B19A2-DD6F-4FCD-99E9-2DB3063D8F1C}" type="slidenum">
              <a:rPr lang="es-ES" smtClean="0">
                <a:solidFill>
                  <a:prstClr val="black"/>
                </a:solidFill>
                <a:latin typeface="Calibri" pitchFamily="34" charset="0"/>
              </a:rPr>
              <a:pPr>
                <a:defRPr/>
              </a:pPr>
              <a:t>105</a:t>
            </a:fld>
            <a:endParaRPr lang="es-ES" dirty="0">
              <a:solidFill>
                <a:prstClr val="black"/>
              </a:solidFill>
              <a:latin typeface="Calibri"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Caracas.-Parque el Calvario</a:t>
            </a:r>
          </a:p>
        </p:txBody>
      </p:sp>
      <p:sp>
        <p:nvSpPr>
          <p:cNvPr id="2447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1346AC5-7F41-4379-9493-1A4B2CC7FC0D}" type="slidenum">
              <a:rPr lang="es-ES" smtClean="0">
                <a:solidFill>
                  <a:prstClr val="black"/>
                </a:solidFill>
                <a:latin typeface="Calibri" pitchFamily="34" charset="0"/>
              </a:rPr>
              <a:pPr>
                <a:defRPr/>
              </a:pPr>
              <a:t>106</a:t>
            </a:fld>
            <a:endParaRPr lang="es-ES" dirty="0">
              <a:solidFill>
                <a:prstClr val="black"/>
              </a:solidFill>
              <a:latin typeface="Calibri"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Caracas.-Parque Ezequiel Zamora.</a:t>
            </a:r>
          </a:p>
        </p:txBody>
      </p:sp>
      <p:sp>
        <p:nvSpPr>
          <p:cNvPr id="2457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FD765CC-E81A-4620-A032-33EC158E530D}" type="slidenum">
              <a:rPr lang="es-ES" smtClean="0">
                <a:solidFill>
                  <a:prstClr val="black"/>
                </a:solidFill>
                <a:latin typeface="Calibri" pitchFamily="34" charset="0"/>
              </a:rPr>
              <a:pPr>
                <a:defRPr/>
              </a:pPr>
              <a:t>107</a:t>
            </a:fld>
            <a:endParaRPr lang="es-ES" dirty="0">
              <a:solidFill>
                <a:prstClr val="black"/>
              </a:solidFill>
              <a:latin typeface="Calibri"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Caracas.-Parque Ezequiel Zamora.</a:t>
            </a:r>
          </a:p>
        </p:txBody>
      </p:sp>
      <p:sp>
        <p:nvSpPr>
          <p:cNvPr id="2467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446A3BD-D8EB-4BD9-AC1E-A74A74E02E6B}" type="slidenum">
              <a:rPr lang="es-ES" smtClean="0">
                <a:solidFill>
                  <a:prstClr val="black"/>
                </a:solidFill>
                <a:latin typeface="Calibri" pitchFamily="34" charset="0"/>
              </a:rPr>
              <a:pPr>
                <a:defRPr/>
              </a:pPr>
              <a:t>108</a:t>
            </a:fld>
            <a:endParaRPr lang="es-ES" dirty="0">
              <a:solidFill>
                <a:prstClr val="black"/>
              </a:solidFill>
              <a:latin typeface="Calibri" pitchFamily="34"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Caracas.-Parque Ezequiel Zamora.</a:t>
            </a:r>
          </a:p>
        </p:txBody>
      </p:sp>
      <p:sp>
        <p:nvSpPr>
          <p:cNvPr id="2478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4B4C076-D73E-49C6-883D-25EABC8214EC}" type="slidenum">
              <a:rPr lang="es-ES" smtClean="0">
                <a:solidFill>
                  <a:prstClr val="black"/>
                </a:solidFill>
                <a:latin typeface="Calibri" pitchFamily="34" charset="0"/>
              </a:rPr>
              <a:pPr>
                <a:defRPr/>
              </a:pPr>
              <a:t>109</a:t>
            </a:fld>
            <a:endParaRPr lang="es-ES" dirty="0">
              <a:solidFill>
                <a:prstClr val="black"/>
              </a:solidFill>
              <a:latin typeface="Calibri" pitchFamily="34" charset="0"/>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Caracas.-Plaza Bolívar</a:t>
            </a:r>
          </a:p>
        </p:txBody>
      </p:sp>
      <p:sp>
        <p:nvSpPr>
          <p:cNvPr id="2488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B49F49D-49B1-4A8B-B7C0-5C477F06B76B}" type="slidenum">
              <a:rPr lang="es-ES" smtClean="0">
                <a:solidFill>
                  <a:prstClr val="black"/>
                </a:solidFill>
                <a:latin typeface="Calibri" pitchFamily="34" charset="0"/>
              </a:rPr>
              <a:pPr>
                <a:defRPr/>
              </a:pPr>
              <a:t>111</a:t>
            </a:fld>
            <a:endParaRPr lang="es-ES" dirty="0">
              <a:solidFill>
                <a:prstClr val="black"/>
              </a:solidFill>
              <a:latin typeface="Calibri" pitchFamily="34"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Caracas.-Plaza Bolívar</a:t>
            </a:r>
          </a:p>
        </p:txBody>
      </p:sp>
      <p:sp>
        <p:nvSpPr>
          <p:cNvPr id="2498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211CD68-7700-4463-B139-C8F9378CEB1A}" type="slidenum">
              <a:rPr lang="es-ES" smtClean="0">
                <a:solidFill>
                  <a:prstClr val="black"/>
                </a:solidFill>
                <a:latin typeface="Calibri" pitchFamily="34" charset="0"/>
              </a:rPr>
              <a:pPr>
                <a:defRPr/>
              </a:pPr>
              <a:t>112</a:t>
            </a:fld>
            <a:endParaRPr lang="es-ES" dirty="0">
              <a:solidFill>
                <a:prstClr val="black"/>
              </a:solidFill>
              <a:latin typeface="Calibri" pitchFamily="34"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Caracas.-Plaza Bolívar</a:t>
            </a:r>
          </a:p>
        </p:txBody>
      </p:sp>
      <p:sp>
        <p:nvSpPr>
          <p:cNvPr id="2508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C24FF63-0EF6-473D-A2DE-50B932AA3894}" type="slidenum">
              <a:rPr lang="es-ES" smtClean="0">
                <a:solidFill>
                  <a:prstClr val="black"/>
                </a:solidFill>
                <a:latin typeface="Calibri" pitchFamily="34" charset="0"/>
              </a:rPr>
              <a:pPr>
                <a:defRPr/>
              </a:pPr>
              <a:t>113</a:t>
            </a:fld>
            <a:endParaRPr lang="es-ES" dirty="0">
              <a:solidFill>
                <a:prstClr val="black"/>
              </a:solidFill>
              <a:latin typeface="Calibri" pitchFamily="34"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Caracas.-Plaza  de Francia</a:t>
            </a:r>
          </a:p>
        </p:txBody>
      </p:sp>
      <p:sp>
        <p:nvSpPr>
          <p:cNvPr id="2519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97D032B-FD8A-4434-AB6B-8DCFA62E0AFF}" type="slidenum">
              <a:rPr lang="es-ES" smtClean="0">
                <a:solidFill>
                  <a:prstClr val="black"/>
                </a:solidFill>
                <a:latin typeface="Calibri" pitchFamily="34" charset="0"/>
              </a:rPr>
              <a:pPr>
                <a:defRPr/>
              </a:pPr>
              <a:t>114</a:t>
            </a:fld>
            <a:endParaRPr lang="es-ES" dirty="0">
              <a:solidFill>
                <a:prstClr val="black"/>
              </a:solidFill>
              <a:latin typeface="Calibri" pitchFamily="34"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Caracas.-Plaza Francia de Altamira.</a:t>
            </a:r>
          </a:p>
        </p:txBody>
      </p:sp>
      <p:sp>
        <p:nvSpPr>
          <p:cNvPr id="2529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675448B-8A4E-4536-923D-3F52ECCB64C4}" type="slidenum">
              <a:rPr lang="es-ES" smtClean="0">
                <a:solidFill>
                  <a:prstClr val="black"/>
                </a:solidFill>
                <a:latin typeface="Calibri" pitchFamily="34" charset="0"/>
              </a:rPr>
              <a:pPr>
                <a:defRPr/>
              </a:pPr>
              <a:t>115</a:t>
            </a:fld>
            <a:endParaRPr lang="es-ES" dirty="0">
              <a:solidFill>
                <a:prstClr val="black"/>
              </a:solidFill>
              <a:latin typeface="Calibri" pitchFamily="34"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Caracas.-Plaza Juan Pablo II</a:t>
            </a:r>
          </a:p>
        </p:txBody>
      </p:sp>
      <p:sp>
        <p:nvSpPr>
          <p:cNvPr id="2539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2ECB987-3F68-461A-BCB6-CC769BBA2780}" type="slidenum">
              <a:rPr lang="es-ES" smtClean="0">
                <a:solidFill>
                  <a:prstClr val="black"/>
                </a:solidFill>
                <a:latin typeface="Calibri" pitchFamily="34" charset="0"/>
              </a:rPr>
              <a:pPr>
                <a:defRPr/>
              </a:pPr>
              <a:t>116</a:t>
            </a:fld>
            <a:endParaRPr lang="es-ES" dirty="0">
              <a:solidFill>
                <a:prstClr val="black"/>
              </a:solidFill>
              <a:latin typeface="Calibri" pitchFamily="34"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Caracas.-Plaza Oleary</a:t>
            </a:r>
          </a:p>
        </p:txBody>
      </p:sp>
      <p:sp>
        <p:nvSpPr>
          <p:cNvPr id="2549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2633E42-325B-4396-8EEA-B716793A61C8}" type="slidenum">
              <a:rPr lang="es-ES" smtClean="0">
                <a:solidFill>
                  <a:prstClr val="black"/>
                </a:solidFill>
                <a:latin typeface="Calibri" pitchFamily="34" charset="0"/>
              </a:rPr>
              <a:pPr>
                <a:defRPr/>
              </a:pPr>
              <a:t>117</a:t>
            </a:fld>
            <a:endParaRPr lang="es-ES" dirty="0">
              <a:solidFill>
                <a:prstClr val="black"/>
              </a:solidFill>
              <a:latin typeface="Calibri" pitchFamily="34" charset="0"/>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Caracas.-Plaza Oleary</a:t>
            </a:r>
          </a:p>
        </p:txBody>
      </p:sp>
      <p:sp>
        <p:nvSpPr>
          <p:cNvPr id="2560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0916523-C1E2-4FB5-956B-F667F0C45B7E}" type="slidenum">
              <a:rPr lang="es-ES" smtClean="0">
                <a:solidFill>
                  <a:prstClr val="black"/>
                </a:solidFill>
                <a:latin typeface="Calibri" pitchFamily="34" charset="0"/>
              </a:rPr>
              <a:pPr>
                <a:defRPr/>
              </a:pPr>
              <a:t>118</a:t>
            </a:fld>
            <a:endParaRPr lang="es-ES" dirty="0">
              <a:solidFill>
                <a:prstClr val="black"/>
              </a:solidFill>
              <a:latin typeface="Calibri" pitchFamily="34" charset="0"/>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Caracas.-Plaza Oleary</a:t>
            </a:r>
          </a:p>
        </p:txBody>
      </p:sp>
      <p:sp>
        <p:nvSpPr>
          <p:cNvPr id="2570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EDF71DC-9245-452D-889C-7202B2B438F2}" type="slidenum">
              <a:rPr lang="es-ES" smtClean="0">
                <a:solidFill>
                  <a:prstClr val="black"/>
                </a:solidFill>
                <a:latin typeface="Calibri" pitchFamily="34" charset="0"/>
              </a:rPr>
              <a:pPr>
                <a:defRPr/>
              </a:pPr>
              <a:t>119</a:t>
            </a:fld>
            <a:endParaRPr lang="es-ES" dirty="0">
              <a:solidFill>
                <a:prstClr val="black"/>
              </a:solidFill>
              <a:latin typeface="Calibri" pitchFamily="34" charset="0"/>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Caracas_+Capitolio,+jardin.-PalacioLegislativo</a:t>
            </a:r>
          </a:p>
        </p:txBody>
      </p:sp>
      <p:sp>
        <p:nvSpPr>
          <p:cNvPr id="2580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9FE8D27-BE53-41E2-99E2-6B9CB773584D}" type="slidenum">
              <a:rPr lang="es-ES" smtClean="0">
                <a:solidFill>
                  <a:prstClr val="black"/>
                </a:solidFill>
                <a:latin typeface="Calibri" pitchFamily="34" charset="0"/>
              </a:rPr>
              <a:pPr>
                <a:defRPr/>
              </a:pPr>
              <a:t>120</a:t>
            </a:fld>
            <a:endParaRPr lang="es-ES" dirty="0">
              <a:solidFill>
                <a:prstClr val="black"/>
              </a:solidFill>
              <a:latin typeface="Calibri" pitchFamily="34" charset="0"/>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Caracas_+Capitolio,+</a:t>
            </a:r>
            <a:r>
              <a:rPr lang="es-ES" altLang="es-ES" dirty="0" err="1"/>
              <a:t>jardin</a:t>
            </a:r>
            <a:r>
              <a:rPr lang="es-ES" altLang="es-ES" dirty="0"/>
              <a:t>.-Palacio Legislativo</a:t>
            </a:r>
          </a:p>
        </p:txBody>
      </p:sp>
      <p:sp>
        <p:nvSpPr>
          <p:cNvPr id="2590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AA6B3F1-C9AB-47F4-837E-596BD085D18E}" type="slidenum">
              <a:rPr lang="es-ES" smtClean="0">
                <a:solidFill>
                  <a:prstClr val="black"/>
                </a:solidFill>
                <a:latin typeface="Calibri" pitchFamily="34" charset="0"/>
              </a:rPr>
              <a:pPr>
                <a:defRPr/>
              </a:pPr>
              <a:t>121</a:t>
            </a:fld>
            <a:endParaRPr lang="es-ES" dirty="0">
              <a:solidFill>
                <a:prstClr val="black"/>
              </a:solidFill>
              <a:latin typeface="Calibri" pitchFamily="34" charset="0"/>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Mural</a:t>
            </a:r>
          </a:p>
        </p:txBody>
      </p:sp>
      <p:sp>
        <p:nvSpPr>
          <p:cNvPr id="2601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A55DBAB-94A9-41C5-8F6E-9DDF13233405}" type="slidenum">
              <a:rPr lang="es-ES" smtClean="0">
                <a:solidFill>
                  <a:prstClr val="black"/>
                </a:solidFill>
                <a:latin typeface="Calibri" pitchFamily="34" charset="0"/>
              </a:rPr>
              <a:pPr>
                <a:defRPr/>
              </a:pPr>
              <a:t>124</a:t>
            </a:fld>
            <a:endParaRPr lang="es-ES" dirty="0">
              <a:solidFill>
                <a:prstClr val="black"/>
              </a:solidFill>
              <a:latin typeface="Calibri" pitchFamily="34" charset="0"/>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la Exótica Flora Tropical Misión Nuestra Sra. del Carmen .</a:t>
            </a:r>
          </a:p>
        </p:txBody>
      </p:sp>
      <p:sp>
        <p:nvSpPr>
          <p:cNvPr id="2611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3AAA070-88E5-4CA0-A885-9E4E8D0C1AA9}" type="slidenum">
              <a:rPr lang="es-ES" smtClean="0">
                <a:solidFill>
                  <a:prstClr val="black"/>
                </a:solidFill>
                <a:latin typeface="Calibri" pitchFamily="34" charset="0"/>
              </a:rPr>
              <a:pPr>
                <a:defRPr/>
              </a:pPr>
              <a:t>125</a:t>
            </a:fld>
            <a:endParaRPr lang="es-ES" dirty="0">
              <a:solidFill>
                <a:prstClr val="black"/>
              </a:solidFill>
              <a:latin typeface="Calibri" pitchFamily="34" charset="0"/>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la Exótica Flora Tropical Misión Nuestra Sra. del Carmen .</a:t>
            </a:r>
          </a:p>
        </p:txBody>
      </p:sp>
      <p:sp>
        <p:nvSpPr>
          <p:cNvPr id="2621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DB9EFDA-E173-496B-BD9A-40F657393868}" type="slidenum">
              <a:rPr lang="es-ES" smtClean="0">
                <a:solidFill>
                  <a:prstClr val="black"/>
                </a:solidFill>
                <a:latin typeface="Calibri" pitchFamily="34" charset="0"/>
              </a:rPr>
              <a:pPr>
                <a:defRPr/>
              </a:pPr>
              <a:t>126</a:t>
            </a:fld>
            <a:endParaRPr lang="es-ES" dirty="0">
              <a:solidFill>
                <a:prstClr val="black"/>
              </a:solidFill>
              <a:latin typeface="Calibri" pitchFamily="34" charset="0"/>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la Exótica Flora Tropical Misión Nuestra Sra. del Carmen .</a:t>
            </a:r>
          </a:p>
        </p:txBody>
      </p:sp>
      <p:sp>
        <p:nvSpPr>
          <p:cNvPr id="2631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C27E05D-B9ED-4BBE-850C-EA8877A0FC9B}" type="slidenum">
              <a:rPr lang="es-ES" smtClean="0">
                <a:solidFill>
                  <a:prstClr val="black"/>
                </a:solidFill>
                <a:latin typeface="Calibri" pitchFamily="34" charset="0"/>
              </a:rPr>
              <a:pPr>
                <a:defRPr/>
              </a:pPr>
              <a:t>127</a:t>
            </a:fld>
            <a:endParaRPr lang="es-ES" dirty="0">
              <a:solidFill>
                <a:prstClr val="black"/>
              </a:solidFill>
              <a:latin typeface="Calibri" pitchFamily="34" charset="0"/>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la Exótica Flora Tropical Misión Nuestra Sra. del Carmen .</a:t>
            </a:r>
          </a:p>
        </p:txBody>
      </p:sp>
      <p:sp>
        <p:nvSpPr>
          <p:cNvPr id="2641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81E9D3A-CE08-449A-B35B-F34B755ADC56}" type="slidenum">
              <a:rPr lang="es-ES" smtClean="0">
                <a:solidFill>
                  <a:prstClr val="black"/>
                </a:solidFill>
                <a:latin typeface="Calibri" pitchFamily="34" charset="0"/>
              </a:rPr>
              <a:pPr>
                <a:defRPr/>
              </a:pPr>
              <a:t>128</a:t>
            </a:fld>
            <a:endParaRPr lang="es-ES" dirty="0">
              <a:solidFill>
                <a:prstClr val="black"/>
              </a:solidFill>
              <a:latin typeface="Calibri" pitchFamily="34" charset="0"/>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la Exótica Flora Tropical Misión Nuestra Sra. del Carmen .</a:t>
            </a:r>
          </a:p>
        </p:txBody>
      </p:sp>
      <p:sp>
        <p:nvSpPr>
          <p:cNvPr id="2652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2CC95C9-A099-435D-8DDF-BE60459E167A}" type="slidenum">
              <a:rPr lang="es-ES" smtClean="0">
                <a:solidFill>
                  <a:prstClr val="black"/>
                </a:solidFill>
                <a:latin typeface="Calibri" pitchFamily="34" charset="0"/>
              </a:rPr>
              <a:pPr>
                <a:defRPr/>
              </a:pPr>
              <a:t>129</a:t>
            </a:fld>
            <a:endParaRPr lang="es-ES" dirty="0">
              <a:solidFill>
                <a:prstClr val="black"/>
              </a:solidFill>
              <a:latin typeface="Calibri" pitchFamily="34" charset="0"/>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la Exótica Flora Tropical Misión Nuestra Sra. del Carmen .</a:t>
            </a:r>
          </a:p>
        </p:txBody>
      </p:sp>
      <p:sp>
        <p:nvSpPr>
          <p:cNvPr id="2662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A3ECA51-0D92-495B-BA4E-7CCEF00194DD}" type="slidenum">
              <a:rPr lang="es-ES" smtClean="0">
                <a:solidFill>
                  <a:prstClr val="black"/>
                </a:solidFill>
                <a:latin typeface="Calibri" pitchFamily="34" charset="0"/>
              </a:rPr>
              <a:pPr>
                <a:defRPr/>
              </a:pPr>
              <a:t>130</a:t>
            </a:fld>
            <a:endParaRPr lang="es-ES" dirty="0">
              <a:solidFill>
                <a:prstClr val="black"/>
              </a:solidFill>
              <a:latin typeface="Calibri" pitchFamily="34" charset="0"/>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la Exótica Flora Tropical Misión Nuestra Sra. del Carmen .</a:t>
            </a:r>
          </a:p>
        </p:txBody>
      </p:sp>
      <p:sp>
        <p:nvSpPr>
          <p:cNvPr id="2672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248AE6A-C0EE-4A8A-BA36-4120B8E2100E}" type="slidenum">
              <a:rPr lang="es-ES" smtClean="0">
                <a:solidFill>
                  <a:prstClr val="black"/>
                </a:solidFill>
                <a:latin typeface="Calibri" pitchFamily="34" charset="0"/>
              </a:rPr>
              <a:pPr>
                <a:defRPr/>
              </a:pPr>
              <a:t>131</a:t>
            </a:fld>
            <a:endParaRPr lang="es-ES" dirty="0">
              <a:solidFill>
                <a:prstClr val="black"/>
              </a:solidFill>
              <a:latin typeface="Calibri" pitchFamily="34" charset="0"/>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la Exótica Flora Tropical Misión Nuestra Sra. del Carmen .</a:t>
            </a:r>
          </a:p>
        </p:txBody>
      </p:sp>
      <p:sp>
        <p:nvSpPr>
          <p:cNvPr id="2682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4EB5A05-5F36-4137-A740-AAF4CAE96357}" type="slidenum">
              <a:rPr lang="es-ES" smtClean="0">
                <a:solidFill>
                  <a:prstClr val="black"/>
                </a:solidFill>
                <a:latin typeface="Calibri" pitchFamily="34" charset="0"/>
              </a:rPr>
              <a:pPr>
                <a:defRPr/>
              </a:pPr>
              <a:t>132</a:t>
            </a:fld>
            <a:endParaRPr lang="es-ES" dirty="0">
              <a:solidFill>
                <a:prstClr val="black"/>
              </a:solidFill>
              <a:latin typeface="Calibri" pitchFamily="34" charset="0"/>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la Exótica Flora Tropical Misión Nuestra Sra. del Carmen .</a:t>
            </a:r>
          </a:p>
        </p:txBody>
      </p:sp>
      <p:sp>
        <p:nvSpPr>
          <p:cNvPr id="2693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2F1D3C1-AC1E-4D53-B8C6-CE09ABA1403B}" type="slidenum">
              <a:rPr lang="es-ES" smtClean="0">
                <a:solidFill>
                  <a:prstClr val="black"/>
                </a:solidFill>
                <a:latin typeface="Calibri" pitchFamily="34" charset="0"/>
              </a:rPr>
              <a:pPr>
                <a:defRPr/>
              </a:pPr>
              <a:t>133</a:t>
            </a:fld>
            <a:endParaRPr lang="es-ES" dirty="0">
              <a:solidFill>
                <a:prstClr val="black"/>
              </a:solidFill>
              <a:latin typeface="Calibri" pitchFamily="34" charset="0"/>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la Exótica Flora Tropical Misión Nuestra Sra. del Carmen .</a:t>
            </a:r>
          </a:p>
        </p:txBody>
      </p:sp>
      <p:sp>
        <p:nvSpPr>
          <p:cNvPr id="2703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60F4A11-DA91-4111-8CD1-6F5D1F7ADC25}" type="slidenum">
              <a:rPr lang="es-ES" smtClean="0">
                <a:solidFill>
                  <a:prstClr val="black"/>
                </a:solidFill>
                <a:latin typeface="Calibri" pitchFamily="34" charset="0"/>
              </a:rPr>
              <a:pPr>
                <a:defRPr/>
              </a:pPr>
              <a:t>134</a:t>
            </a:fld>
            <a:endParaRPr lang="es-ES" dirty="0">
              <a:solidFill>
                <a:prstClr val="black"/>
              </a:solidFill>
              <a:latin typeface="Calibri" pitchFamily="34" charset="0"/>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de la Exótica Flora Tropical Misión Nuestra Sra. del Carmen .</a:t>
            </a:r>
          </a:p>
        </p:txBody>
      </p:sp>
      <p:sp>
        <p:nvSpPr>
          <p:cNvPr id="2713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0386F3D-2C5A-4A83-9FF1-EFEEDA3F80A0}" type="slidenum">
              <a:rPr lang="es-ES" smtClean="0">
                <a:solidFill>
                  <a:prstClr val="black"/>
                </a:solidFill>
                <a:latin typeface="Calibri" pitchFamily="34" charset="0"/>
              </a:rPr>
              <a:pPr>
                <a:defRPr/>
              </a:pPr>
              <a:t>135</a:t>
            </a:fld>
            <a:endParaRPr lang="es-ES" dirty="0">
              <a:solidFill>
                <a:prstClr val="black"/>
              </a:solidFill>
              <a:latin typeface="Calibri" pitchFamily="34" charset="0"/>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Caracas-Parque Los Caobos</a:t>
            </a:r>
          </a:p>
        </p:txBody>
      </p:sp>
      <p:sp>
        <p:nvSpPr>
          <p:cNvPr id="2723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38A8175-617D-4BA0-A58B-06B5092C4364}" type="slidenum">
              <a:rPr lang="es-ES" smtClean="0">
                <a:solidFill>
                  <a:prstClr val="black"/>
                </a:solidFill>
                <a:latin typeface="Calibri" pitchFamily="34" charset="0"/>
              </a:rPr>
              <a:pPr>
                <a:defRPr/>
              </a:pPr>
              <a:t>141</a:t>
            </a:fld>
            <a:endParaRPr lang="es-ES" dirty="0">
              <a:solidFill>
                <a:prstClr val="black"/>
              </a:solidFill>
              <a:latin typeface="Calibri" pitchFamily="34" charset="0"/>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Caracas-Parque Los Caobos</a:t>
            </a:r>
          </a:p>
          <a:p>
            <a:pPr eaLnBrk="1" hangingPunct="1">
              <a:spcBef>
                <a:spcPct val="0"/>
              </a:spcBef>
            </a:pPr>
            <a:endParaRPr lang="es-ES" altLang="es-ES" dirty="0"/>
          </a:p>
        </p:txBody>
      </p:sp>
      <p:sp>
        <p:nvSpPr>
          <p:cNvPr id="2734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0D12E7A-7174-4D03-84A0-BA156376D9C5}" type="slidenum">
              <a:rPr lang="es-ES" smtClean="0">
                <a:solidFill>
                  <a:prstClr val="black"/>
                </a:solidFill>
                <a:latin typeface="Calibri" pitchFamily="34" charset="0"/>
              </a:rPr>
              <a:pPr>
                <a:defRPr/>
              </a:pPr>
              <a:t>142</a:t>
            </a:fld>
            <a:endParaRPr lang="es-ES" dirty="0">
              <a:solidFill>
                <a:prstClr val="black"/>
              </a:solidFill>
              <a:latin typeface="Calibri" pitchFamily="34" charset="0"/>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Caracas-Parque Los Caobos</a:t>
            </a:r>
          </a:p>
          <a:p>
            <a:pPr eaLnBrk="1" hangingPunct="1">
              <a:spcBef>
                <a:spcPct val="0"/>
              </a:spcBef>
            </a:pPr>
            <a:endParaRPr lang="es-ES" altLang="es-ES" dirty="0"/>
          </a:p>
        </p:txBody>
      </p:sp>
      <p:sp>
        <p:nvSpPr>
          <p:cNvPr id="2744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28CBEFE-4128-48E5-BBA4-512E9BD503AF}" type="slidenum">
              <a:rPr lang="es-ES" smtClean="0">
                <a:solidFill>
                  <a:prstClr val="black"/>
                </a:solidFill>
                <a:latin typeface="Calibri" pitchFamily="34" charset="0"/>
              </a:rPr>
              <a:pPr>
                <a:defRPr/>
              </a:pPr>
              <a:t>143</a:t>
            </a:fld>
            <a:endParaRPr lang="es-ES" dirty="0">
              <a:solidFill>
                <a:prstClr val="black"/>
              </a:solidFill>
              <a:latin typeface="Calibri" pitchFamily="34" charset="0"/>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Caracas-Parque Los Caobos</a:t>
            </a:r>
          </a:p>
          <a:p>
            <a:pPr eaLnBrk="1" hangingPunct="1">
              <a:spcBef>
                <a:spcPct val="0"/>
              </a:spcBef>
            </a:pPr>
            <a:endParaRPr lang="es-ES" altLang="es-ES" dirty="0"/>
          </a:p>
        </p:txBody>
      </p:sp>
      <p:sp>
        <p:nvSpPr>
          <p:cNvPr id="2754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360A4BB-6906-47FA-B4E6-4660DFAE660C}" type="slidenum">
              <a:rPr lang="es-ES" smtClean="0">
                <a:solidFill>
                  <a:prstClr val="black"/>
                </a:solidFill>
                <a:latin typeface="Calibri" pitchFamily="34" charset="0"/>
              </a:rPr>
              <a:pPr>
                <a:defRPr/>
              </a:pPr>
              <a:t>144</a:t>
            </a:fld>
            <a:endParaRPr lang="es-ES" dirty="0">
              <a:solidFill>
                <a:prstClr val="black"/>
              </a:solidFill>
              <a:latin typeface="Calibri" pitchFamily="34" charset="0"/>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b="1" dirty="0"/>
              <a:t>Escultura de Teresa de La Parra en Parque Los Caobos  y esculturas</a:t>
            </a:r>
            <a:endParaRPr lang="es-ES" altLang="es-ES" dirty="0"/>
          </a:p>
        </p:txBody>
      </p:sp>
      <p:sp>
        <p:nvSpPr>
          <p:cNvPr id="2764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B9CC194-1863-41B7-BEC5-4D8F87A45615}" type="slidenum">
              <a:rPr lang="es-ES" smtClean="0">
                <a:solidFill>
                  <a:prstClr val="black"/>
                </a:solidFill>
                <a:latin typeface="Calibri" pitchFamily="34" charset="0"/>
              </a:rPr>
              <a:pPr>
                <a:defRPr/>
              </a:pPr>
              <a:t>145</a:t>
            </a:fld>
            <a:endParaRPr lang="es-ES" dirty="0">
              <a:solidFill>
                <a:prstClr val="black"/>
              </a:solidFill>
              <a:latin typeface="Calibri" pitchFamily="34" charset="0"/>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Los Caobos</a:t>
            </a:r>
          </a:p>
        </p:txBody>
      </p:sp>
      <p:sp>
        <p:nvSpPr>
          <p:cNvPr id="2775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18C0214-C407-42A5-BCC6-8A891A052A9A}" type="slidenum">
              <a:rPr lang="es-ES" smtClean="0">
                <a:solidFill>
                  <a:prstClr val="black"/>
                </a:solidFill>
                <a:latin typeface="Calibri" pitchFamily="34" charset="0"/>
              </a:rPr>
              <a:pPr>
                <a:defRPr/>
              </a:pPr>
              <a:t>146</a:t>
            </a:fld>
            <a:endParaRPr lang="es-ES" dirty="0">
              <a:solidFill>
                <a:prstClr val="black"/>
              </a:solidFill>
              <a:latin typeface="Calibri" pitchFamily="34" charset="0"/>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Esculturas_del_Parque_Generalisimo_Francisco_de_Miranda_Caracas_-_Venezuela</a:t>
            </a:r>
          </a:p>
        </p:txBody>
      </p:sp>
      <p:sp>
        <p:nvSpPr>
          <p:cNvPr id="2785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1BC2FE7-EAEB-4A60-9D51-BC01B09AFAFC}" type="slidenum">
              <a:rPr lang="es-ES" smtClean="0">
                <a:solidFill>
                  <a:prstClr val="black"/>
                </a:solidFill>
                <a:latin typeface="Calibri" pitchFamily="34" charset="0"/>
              </a:rPr>
              <a:pPr>
                <a:defRPr/>
              </a:pPr>
              <a:t>147</a:t>
            </a:fld>
            <a:endParaRPr lang="es-ES" dirty="0">
              <a:solidFill>
                <a:prstClr val="black"/>
              </a:solidFill>
              <a:latin typeface="Calibri" pitchFamily="34" charset="0"/>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Esculturas_Parque_Los_Caobos_-_Caracas</a:t>
            </a:r>
          </a:p>
        </p:txBody>
      </p:sp>
      <p:sp>
        <p:nvSpPr>
          <p:cNvPr id="2795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28D18BB-1DC9-4B39-9EFC-B44B8B36A3CC}" type="slidenum">
              <a:rPr lang="es-ES" smtClean="0">
                <a:solidFill>
                  <a:prstClr val="black"/>
                </a:solidFill>
                <a:latin typeface="Calibri" pitchFamily="34" charset="0"/>
              </a:rPr>
              <a:pPr>
                <a:defRPr/>
              </a:pPr>
              <a:t>148</a:t>
            </a:fld>
            <a:endParaRPr lang="es-ES" dirty="0">
              <a:solidFill>
                <a:prstClr val="black"/>
              </a:solidFill>
              <a:latin typeface="Calibri" pitchFamily="34" charset="0"/>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Esculturas_Parque_Los_Caobos_-_Caracas_-_Venezuela_2</a:t>
            </a:r>
          </a:p>
        </p:txBody>
      </p:sp>
      <p:sp>
        <p:nvSpPr>
          <p:cNvPr id="2805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E6F4CA2-C353-4E7B-BC22-595B3B1D0E9D}" type="slidenum">
              <a:rPr lang="es-ES" smtClean="0">
                <a:solidFill>
                  <a:prstClr val="black"/>
                </a:solidFill>
                <a:latin typeface="Calibri" pitchFamily="34" charset="0"/>
              </a:rPr>
              <a:pPr>
                <a:defRPr/>
              </a:pPr>
              <a:t>149</a:t>
            </a:fld>
            <a:endParaRPr lang="es-ES" dirty="0">
              <a:solidFill>
                <a:prstClr val="black"/>
              </a:solidFill>
              <a:latin typeface="Calibri" pitchFamily="34" charset="0"/>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Esculturas_Parque_Los_Caobos_-_Caracas_-_Venezuela_2</a:t>
            </a:r>
          </a:p>
        </p:txBody>
      </p:sp>
      <p:sp>
        <p:nvSpPr>
          <p:cNvPr id="2816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C259E70-118A-4AF4-8BEB-86DCC5B04407}" type="slidenum">
              <a:rPr lang="es-ES" smtClean="0">
                <a:solidFill>
                  <a:prstClr val="black"/>
                </a:solidFill>
                <a:latin typeface="Calibri" pitchFamily="34" charset="0"/>
              </a:rPr>
              <a:pPr>
                <a:defRPr/>
              </a:pPr>
              <a:t>150</a:t>
            </a:fld>
            <a:endParaRPr lang="es-ES" dirty="0">
              <a:solidFill>
                <a:prstClr val="black"/>
              </a:solidFill>
              <a:latin typeface="Calibri" pitchFamily="34" charset="0"/>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Planta desconocida de los Andes Venzolanos</a:t>
            </a:r>
          </a:p>
        </p:txBody>
      </p:sp>
      <p:sp>
        <p:nvSpPr>
          <p:cNvPr id="2826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F576930-C4A6-4BD0-A8AD-E879DF5E06FE}" type="slidenum">
              <a:rPr lang="es-ES" smtClean="0">
                <a:solidFill>
                  <a:prstClr val="black"/>
                </a:solidFill>
                <a:latin typeface="Calibri" pitchFamily="34" charset="0"/>
              </a:rPr>
              <a:pPr>
                <a:defRPr/>
              </a:pPr>
              <a:t>151</a:t>
            </a:fld>
            <a:endParaRPr lang="es-ES" dirty="0">
              <a:solidFill>
                <a:prstClr val="black"/>
              </a:solidFill>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2/26/2018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2/26/2018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2/26/2018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2/26/2018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2/26/2018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es.wikipedia.org/wiki/Asia"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3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3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4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4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58.jpeg"/><Relationship Id="rId4" Type="http://schemas.openxmlformats.org/officeDocument/2006/relationships/image" Target="../media/image57.jpeg"/></Relationships>
</file>

<file path=ppt/slides/_rels/slide5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62.jpeg"/><Relationship Id="rId4" Type="http://schemas.openxmlformats.org/officeDocument/2006/relationships/image" Target="../media/image61.jpeg"/></Relationships>
</file>

<file path=ppt/slides/_rels/slide5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6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84.jpeg"/></Relationships>
</file>

<file path=ppt/slides/_rels/slide7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79.xml"/><Relationship Id="rId1" Type="http://schemas.openxmlformats.org/officeDocument/2006/relationships/slideLayout" Target="../slideLayouts/slideLayout7.xml"/><Relationship Id="rId4" Type="http://schemas.openxmlformats.org/officeDocument/2006/relationships/image" Target="../media/image103.jpe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hyperlink" Target="//upload.wikimedia.org/wikipedia/commons/c/c2/Escultura_de_Teresa_de_La_Parra_en_Parque_Los_Caobos_-_Caracas_-_Venezuela_.jpg" TargetMode="External"/><Relationship Id="rId2" Type="http://schemas.openxmlformats.org/officeDocument/2006/relationships/notesSlide" Target="../notesSlides/notesSlide119.xml"/><Relationship Id="rId1" Type="http://schemas.openxmlformats.org/officeDocument/2006/relationships/slideLayout" Target="../slideLayouts/slideLayout7.xml"/><Relationship Id="rId6" Type="http://schemas.openxmlformats.org/officeDocument/2006/relationships/image" Target="../media/image145.jpeg"/><Relationship Id="rId5" Type="http://schemas.openxmlformats.org/officeDocument/2006/relationships/hyperlink" Target="//upload.wikimedia.org/wikipedia/commons/c/c5/Fuente_Venezuela_-_esculturas_-_Parque_Los_Caobos_-_Caracas_-_Venezuela_1.jpg" TargetMode="External"/><Relationship Id="rId4" Type="http://schemas.openxmlformats.org/officeDocument/2006/relationships/image" Target="../media/image144.jpeg"/></Relationships>
</file>

<file path=ppt/slides/_rels/slide146.xml.rels><?xml version="1.0" encoding="UTF-8" standalone="yes"?>
<Relationships xmlns="http://schemas.openxmlformats.org/package/2006/relationships"><Relationship Id="rId3" Type="http://schemas.openxmlformats.org/officeDocument/2006/relationships/hyperlink" Target="//upload.wikimedia.org/wikipedia/commons/6/61/Paisajes_Parque_Los_Caobos_-_Caracas_-_Venezuela_1.jpg" TargetMode="External"/><Relationship Id="rId2" Type="http://schemas.openxmlformats.org/officeDocument/2006/relationships/notesSlide" Target="../notesSlides/notesSlide120.xml"/><Relationship Id="rId1" Type="http://schemas.openxmlformats.org/officeDocument/2006/relationships/slideLayout" Target="../slideLayouts/slideLayout7.xml"/><Relationship Id="rId4" Type="http://schemas.openxmlformats.org/officeDocument/2006/relationships/image" Target="../media/image146.jpeg"/></Relationships>
</file>

<file path=ppt/slides/_rels/slide147.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980728"/>
            <a:ext cx="6172200" cy="3960440"/>
          </a:xfrm>
        </p:spPr>
        <p:txBody>
          <a:bodyPr>
            <a:normAutofit fontScale="90000"/>
          </a:bodyPr>
          <a:lstStyle/>
          <a:p>
            <a:r>
              <a:rPr lang="es-ES" sz="3600" dirty="0"/>
              <a:t>AMERICA.-LA VUELTA AL MUNDO EN 385JARDINES.-VENEZUELA.-</a:t>
            </a:r>
            <a:r>
              <a:rPr lang="es-ES" dirty="0"/>
              <a:t>Caracas.-Jardin Botánico.-Caracas.-Parque del Este.-Caracas.-Centro de Arte La Estancia.-Parque de la Exótica Flora Tropical Misión Nuestra Sra. del Carmen </a:t>
            </a:r>
            <a:br>
              <a:rPr lang="es-ES" dirty="0"/>
            </a:br>
            <a:endParaRPr lang="es-ES" dirty="0"/>
          </a:p>
        </p:txBody>
      </p:sp>
      <p:sp>
        <p:nvSpPr>
          <p:cNvPr id="3" name="2 Subtítulo"/>
          <p:cNvSpPr>
            <a:spLocks noGrp="1"/>
          </p:cNvSpPr>
          <p:nvPr>
            <p:ph type="subTitle" idx="1"/>
          </p:nvPr>
        </p:nvSpPr>
        <p:spPr>
          <a:xfrm>
            <a:off x="2627784" y="5085184"/>
            <a:ext cx="4320480" cy="1371600"/>
          </a:xfrm>
        </p:spPr>
        <p:txBody>
          <a:bodyPr>
            <a:normAutofit lnSpcReduction="10000"/>
          </a:bodyPr>
          <a:lstStyle/>
          <a:p>
            <a:r>
              <a:rPr lang="es-ES" dirty="0"/>
              <a:t>Selección de textos y fotografías por</a:t>
            </a:r>
          </a:p>
          <a:p>
            <a:r>
              <a:rPr lang="es-ES" sz="2200" dirty="0"/>
              <a:t>JOSE ELIAS BONELLS</a:t>
            </a:r>
          </a:p>
          <a:p>
            <a:r>
              <a:rPr lang="es-ES" sz="1900" dirty="0"/>
              <a:t>LLANERAS</a:t>
            </a:r>
          </a:p>
        </p:txBody>
      </p:sp>
      <p:pic>
        <p:nvPicPr>
          <p:cNvPr id="5" name="02 llaneras mix.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740352" y="6021288"/>
            <a:ext cx="609600" cy="609600"/>
          </a:xfrm>
          <a:prstGeom prst="rect">
            <a:avLst/>
          </a:prstGeom>
        </p:spPr>
      </p:pic>
    </p:spTree>
    <p:extLst>
      <p:ext uri="{BB962C8B-B14F-4D97-AF65-F5344CB8AC3E}">
        <p14:creationId xmlns:p14="http://schemas.microsoft.com/office/powerpoint/2010/main" val="193565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52" showWhenStopped="0">
                <p:cTn id="7" repeatCount="indefinite"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Venezuela</a:t>
            </a:r>
          </a:p>
        </p:txBody>
      </p:sp>
      <p:sp>
        <p:nvSpPr>
          <p:cNvPr id="7171" name="2 Marcador de contenido"/>
          <p:cNvSpPr>
            <a:spLocks noGrp="1"/>
          </p:cNvSpPr>
          <p:nvPr>
            <p:ph sz="quarter" idx="1"/>
          </p:nvPr>
        </p:nvSpPr>
        <p:spPr>
          <a:xfrm>
            <a:off x="914400" y="1628775"/>
            <a:ext cx="7113984" cy="4391025"/>
          </a:xfrm>
        </p:spPr>
        <p:txBody>
          <a:bodyPr>
            <a:normAutofit lnSpcReduction="10000"/>
          </a:bodyPr>
          <a:lstStyle/>
          <a:p>
            <a:pPr eaLnBrk="1" hangingPunct="1"/>
            <a:r>
              <a:rPr lang="es-ES" altLang="es-ES" sz="2400" b="1" dirty="0"/>
              <a:t>Venezuela</a:t>
            </a:r>
            <a:r>
              <a:rPr lang="es-ES" altLang="es-ES" sz="2400" dirty="0"/>
              <a:t>, oficialmente denominada </a:t>
            </a:r>
            <a:r>
              <a:rPr lang="es-ES" altLang="es-ES" sz="2400" b="1" dirty="0"/>
              <a:t>República Bolivariana de Venezuela</a:t>
            </a:r>
            <a:r>
              <a:rPr lang="es-ES" altLang="es-ES" sz="2400" dirty="0"/>
              <a:t>, es un país de América, situado en la parte septentrional de América del Sur, constituido por una parte continental y por un gran número de islas pequeñas e islotes en el mar Caribe.</a:t>
            </a:r>
          </a:p>
          <a:p>
            <a:pPr eaLnBrk="1" hangingPunct="1"/>
            <a:r>
              <a:rPr lang="es-ES" altLang="es-ES" sz="2400" dirty="0"/>
              <a:t> El territorio continental limita con el mar Caribe por el norte, con Colombia por el oeste, con Brasil por el sur y con Guyana por el este.</a:t>
            </a:r>
          </a:p>
          <a:p>
            <a:pPr eaLnBrk="1" hangingPunct="1"/>
            <a:r>
              <a:rPr lang="es-ES" altLang="es-ES" sz="2400" dirty="0"/>
              <a:t>Fue avistado por primera vez por Cristóbal Colón en 1498</a:t>
            </a:r>
            <a:r>
              <a:rPr lang="es-ES" altLang="es-ES" dirty="0"/>
              <a:t>.</a:t>
            </a:r>
          </a:p>
        </p:txBody>
      </p:sp>
    </p:spTree>
    <p:extLst>
      <p:ext uri="{BB962C8B-B14F-4D97-AF65-F5344CB8AC3E}">
        <p14:creationId xmlns:p14="http://schemas.microsoft.com/office/powerpoint/2010/main" val="2317510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404813"/>
            <a:ext cx="7113984" cy="5832475"/>
          </a:xfrm>
        </p:spPr>
        <p:txBody>
          <a:bodyPr>
            <a:normAutofit lnSpcReduction="10000"/>
          </a:bodyPr>
          <a:lstStyle/>
          <a:p>
            <a:pPr eaLnBrk="1" hangingPunct="1"/>
            <a:r>
              <a:rPr lang="es-ES" altLang="es-ES" sz="2400" dirty="0"/>
              <a:t>Por encontrarse en el trópico, Venezuela posee un clima cálido y lluvioso en general, teniendo únicamente dos estaciones: una estación seca, que va desde octubre a marzo, y una estación lluviosa, de abril a septiembre.</a:t>
            </a:r>
          </a:p>
          <a:p>
            <a:pPr eaLnBrk="1" hangingPunct="1"/>
            <a:r>
              <a:rPr lang="es-ES" altLang="es-ES" sz="2400" dirty="0"/>
              <a:t>Venezuela presenta una enorme variedad de especies naturales.</a:t>
            </a:r>
          </a:p>
          <a:p>
            <a:pPr eaLnBrk="1" hangingPunct="1"/>
            <a:r>
              <a:rPr lang="es-ES" altLang="es-ES" sz="2400" dirty="0"/>
              <a:t> Sus principales centros de endemismo son las cordilleras de los Andes y la Costa, la sierra de Perijá y el macizo de Guayana dentro de la cuenca del río Orinoco.</a:t>
            </a:r>
          </a:p>
          <a:p>
            <a:pPr eaLnBrk="1" hangingPunct="1"/>
            <a:r>
              <a:rPr lang="es-ES" altLang="es-ES" sz="2400" dirty="0"/>
              <a:t>La flora de las selvas lluviosas de Guayana Venezolana, por otra parte, consisten en árboles de hasta 40 metros de altura, como la ceiba, el yagrumo, el guamo, el caobo, bejucos, especies de bromelias y otras de epifitas.</a:t>
            </a:r>
          </a:p>
        </p:txBody>
      </p:sp>
    </p:spTree>
    <p:extLst>
      <p:ext uri="{BB962C8B-B14F-4D97-AF65-F5344CB8AC3E}">
        <p14:creationId xmlns:p14="http://schemas.microsoft.com/office/powerpoint/2010/main" val="940740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VENEZUELA06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480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VENEZUELA07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1172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VENEZUELA07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4788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2 Imagen" descr="VENEZUELA08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2470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estampilla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4213" y="333375"/>
            <a:ext cx="28956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2 Imagen" descr="flor de araguaney.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288" y="3644900"/>
            <a:ext cx="3048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4 Imagen" descr="Tabebuia crysantha.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00050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7316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Título"/>
          <p:cNvSpPr>
            <a:spLocks noGrp="1"/>
          </p:cNvSpPr>
          <p:nvPr>
            <p:ph type="title"/>
          </p:nvPr>
        </p:nvSpPr>
        <p:spPr>
          <a:xfrm>
            <a:off x="914400" y="274638"/>
            <a:ext cx="7772400" cy="1425575"/>
          </a:xfrm>
        </p:spPr>
        <p:txBody>
          <a:bodyPr/>
          <a:lstStyle/>
          <a:p>
            <a:pPr eaLnBrk="1" hangingPunct="1"/>
            <a:r>
              <a:rPr lang="es-ES" altLang="es-ES" dirty="0"/>
              <a:t>Caracas.-Jardin Botánico</a:t>
            </a:r>
            <a:br>
              <a:rPr lang="es-ES" altLang="es-ES" dirty="0"/>
            </a:br>
            <a:endParaRPr lang="es-ES" altLang="es-ES" dirty="0"/>
          </a:p>
        </p:txBody>
      </p:sp>
      <p:sp>
        <p:nvSpPr>
          <p:cNvPr id="14339" name="2 Marcador de contenido"/>
          <p:cNvSpPr>
            <a:spLocks noGrp="1"/>
          </p:cNvSpPr>
          <p:nvPr>
            <p:ph sz="quarter" idx="1"/>
          </p:nvPr>
        </p:nvSpPr>
        <p:spPr>
          <a:xfrm>
            <a:off x="914400" y="1268413"/>
            <a:ext cx="7185992" cy="4968875"/>
          </a:xfrm>
        </p:spPr>
        <p:txBody>
          <a:bodyPr>
            <a:normAutofit fontScale="92500"/>
          </a:bodyPr>
          <a:lstStyle/>
          <a:p>
            <a:pPr eaLnBrk="1" hangingPunct="1"/>
            <a:r>
              <a:rPr lang="es-ES" altLang="es-ES" sz="2400" dirty="0"/>
              <a:t>El </a:t>
            </a:r>
            <a:r>
              <a:rPr lang="es-ES" altLang="es-ES" sz="2400" b="1" dirty="0"/>
              <a:t>Jardín Botánico de Caracas (JBC)</a:t>
            </a:r>
            <a:r>
              <a:rPr lang="es-ES" altLang="es-ES" sz="2400" dirty="0"/>
              <a:t> es un jardín botánico de una extensión de 70 hectáreas, que se encuentra en Caracas, Venezuela y que está administrado y dirigido por la Universidad Central de Venezuela (</a:t>
            </a:r>
            <a:r>
              <a:rPr lang="es-ES" altLang="es-ES" sz="2400" b="1" dirty="0"/>
              <a:t>UCV</a:t>
            </a:r>
            <a:r>
              <a:rPr lang="es-ES" altLang="es-ES" sz="2400" dirty="0"/>
              <a:t>).</a:t>
            </a:r>
          </a:p>
          <a:p>
            <a:pPr eaLnBrk="1" hangingPunct="1"/>
            <a:r>
              <a:rPr lang="es-ES" altLang="es-ES" sz="2400" dirty="0"/>
              <a:t> El jardín fue fundado en 1945, siendo así el primero constituido del país, y formó parte del proyecto original de la Ciudad Universitaria de Caracas. Además de albergar un importante instituto de investigación y una amplia colección de arte, el jardín fue nombrado conjuntamente con la ciudad universitaria como Patrimonio de la Humanidad por la UNESCO. </a:t>
            </a:r>
          </a:p>
        </p:txBody>
      </p:sp>
    </p:spTree>
    <p:extLst>
      <p:ext uri="{BB962C8B-B14F-4D97-AF65-F5344CB8AC3E}">
        <p14:creationId xmlns:p14="http://schemas.microsoft.com/office/powerpoint/2010/main" val="2154342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6897960" cy="5543550"/>
          </a:xfrm>
        </p:spPr>
        <p:txBody>
          <a:bodyPr>
            <a:normAutofit fontScale="92500" lnSpcReduction="20000"/>
          </a:bodyPr>
          <a:lstStyle/>
          <a:p>
            <a:pPr marL="274320" indent="-274320" eaLnBrk="1" fontAlgn="auto" hangingPunct="1">
              <a:spcBef>
                <a:spcPts val="580"/>
              </a:spcBef>
              <a:spcAft>
                <a:spcPts val="0"/>
              </a:spcAft>
              <a:buFont typeface="Wingdings 2"/>
              <a:buChar char=""/>
              <a:defRPr/>
            </a:pPr>
            <a:r>
              <a:rPr lang="es-ES" dirty="0"/>
              <a:t>El 30 de octubre de 1969 la Universidad Central de Venezuela es allanada por el gobierno de la época, incluyendo el jardín botánico, pasando este a ser "Parque Nacional" dependiente del Ministerio del Ambiente, para luego en 1991 convertirse en una fundación, siendo solo a partir del 20 de diciembre de 2000 cuando se devuelve mediante decreto, el control sobre el Jardín Botánico a la Ciudad Universitaria, bajo la figura de fundación adscrita a la UCV, desde entonces su mantenimiento y control está bajo su responsabilidad.</a:t>
            </a:r>
          </a:p>
          <a:p>
            <a:pPr marL="274320" indent="-274320" eaLnBrk="1" fontAlgn="auto" hangingPunct="1">
              <a:spcBef>
                <a:spcPts val="580"/>
              </a:spcBef>
              <a:spcAft>
                <a:spcPts val="0"/>
              </a:spcAft>
              <a:buFont typeface="Wingdings 2"/>
              <a:buChar char=""/>
              <a:defRPr/>
            </a:pPr>
            <a:r>
              <a:rPr lang="es-ES" dirty="0"/>
              <a:t>El </a:t>
            </a:r>
            <a:r>
              <a:rPr lang="es-ES" i="1" dirty="0"/>
              <a:t>Jardín Botánico de Caracas</a:t>
            </a:r>
            <a:r>
              <a:rPr lang="es-ES" dirty="0"/>
              <a:t> cuenta con más de 2.500 especies que corresponden a unas 200 familias botánicas, de las cuales el 50 % son de Venezuela, proviniendo el resto de Centroamérica, África, la India y otras regiones de </a:t>
            </a:r>
            <a:r>
              <a:rPr lang="es-ES" dirty="0">
                <a:hlinkClick r:id="rId2" action="ppaction://hlinkfile" tooltip="Asia"/>
              </a:rPr>
              <a:t>Asia</a:t>
            </a:r>
            <a:r>
              <a:rPr lang="es-ES" dirty="0"/>
              <a:t> y Suramérica.</a:t>
            </a:r>
          </a:p>
        </p:txBody>
      </p:sp>
    </p:spTree>
    <p:extLst>
      <p:ext uri="{BB962C8B-B14F-4D97-AF65-F5344CB8AC3E}">
        <p14:creationId xmlns:p14="http://schemas.microsoft.com/office/powerpoint/2010/main" val="676307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08720"/>
            <a:ext cx="7041976" cy="5328592"/>
          </a:xfrm>
        </p:spPr>
        <p:txBody>
          <a:bodyPr>
            <a:normAutofit/>
          </a:bodyPr>
          <a:lstStyle/>
          <a:p>
            <a:pPr>
              <a:spcBef>
                <a:spcPts val="580"/>
              </a:spcBef>
              <a:buFont typeface="Wingdings 2"/>
              <a:buChar char=""/>
              <a:defRPr/>
            </a:pPr>
            <a:r>
              <a:rPr lang="es-ES" dirty="0"/>
              <a:t>El Jardín Botánico de Caracas cuenta con más de 2.500 especies que corresponden a unas 200 familias botánicas, de las cuales el 50 % son de Venezuela, proviniendo el resto de Centroamérica, África, la India y otras regiones de Asia y Suramérica.</a:t>
            </a:r>
          </a:p>
          <a:p>
            <a:pPr marL="274320" indent="-274320" eaLnBrk="1" fontAlgn="auto" hangingPunct="1">
              <a:spcBef>
                <a:spcPts val="580"/>
              </a:spcBef>
              <a:spcAft>
                <a:spcPts val="0"/>
              </a:spcAft>
              <a:buFont typeface="Wingdings 2"/>
              <a:buChar char=""/>
              <a:defRPr/>
            </a:pPr>
            <a:r>
              <a:rPr lang="es-ES" dirty="0"/>
              <a:t>De sus 70 hectáreas, 15 de ellas tienen unas determinadas zonas donde se encuentran las plantas distribuidas por sectores, las 55 hectáreas restantes, se han reforestado y se han dedicado como bosque autóctono preservado.</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712022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De los sectores existentes, son de destacar:</a:t>
            </a:r>
          </a:p>
          <a:p>
            <a:r>
              <a:rPr lang="es-ES" dirty="0"/>
              <a:t>Laguna Principal</a:t>
            </a:r>
          </a:p>
          <a:p>
            <a:r>
              <a:rPr lang="es-ES" dirty="0"/>
              <a:t>Senderos de Interpretación</a:t>
            </a:r>
          </a:p>
          <a:p>
            <a:r>
              <a:rPr lang="es-ES" dirty="0"/>
              <a:t>Orquideario</a:t>
            </a:r>
          </a:p>
          <a:p>
            <a:r>
              <a:rPr lang="es-ES" dirty="0"/>
              <a:t>Bosque Húmedo Tropical</a:t>
            </a:r>
          </a:p>
          <a:p>
            <a:r>
              <a:rPr lang="es-ES" dirty="0"/>
              <a:t>Laguna Venezuela</a:t>
            </a:r>
          </a:p>
          <a:p>
            <a:r>
              <a:rPr lang="es-ES" dirty="0"/>
              <a:t>Jardín Xerofítico</a:t>
            </a:r>
          </a:p>
          <a:p>
            <a:endParaRPr lang="es-ES" dirty="0"/>
          </a:p>
          <a:p>
            <a:r>
              <a:rPr lang="es-ES" dirty="0"/>
              <a:t>Palmeto, es una de las colecciones de Palmas más importantes de Latinoamérica, albergando unos 4.000 ejemplares de unas 250 especies y otras instalaciones.</a:t>
            </a:r>
          </a:p>
        </p:txBody>
      </p:sp>
    </p:spTree>
    <p:extLst>
      <p:ext uri="{BB962C8B-B14F-4D97-AF65-F5344CB8AC3E}">
        <p14:creationId xmlns:p14="http://schemas.microsoft.com/office/powerpoint/2010/main" val="1269657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3 Imagen" descr="Caracas.-Jardin Botanic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9028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Caracas.-Jardin Botani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5642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Caracas.-Jardín Botáni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64482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Caracas.-Jardín Botánico.-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7580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Caracas.-jardin_xerofito_g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8146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Jardin Botanico.-Aprox Laguna Principal (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91170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Jardin Botanico de Caracas.-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12263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Jardin Botanico de Caraca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9100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Jardin Botanico de Caraca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80333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Jardin Botanico de Caracas.-Raices_de_un_matapal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28538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Jardin_botanico_de_carac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8848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2 Imagen" descr="Agave_attenua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05657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Aechmea_aquilegia_BotGardBln3105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9" name="2 Imagen" descr="Alpinia_purpurat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48263" y="0"/>
            <a:ext cx="39957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13567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Bauhinia-variega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60923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Kigelia_africana_Kigelia pinna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68469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Breadfruit_Tree.-Artocarpus altil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2 Imagen" descr="Bucare_ceibo.-Erythrina poeppigian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32363" y="0"/>
            <a:ext cx="42116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23918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Caesalpinia_pulcherrim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38624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Caesalpinea_pluviosa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9" name="2 Imagen" descr="Camoruco_OSilvaSterculia apetal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03800" y="0"/>
            <a:ext cx="4140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80301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Calliandra_tweed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50608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Ctenanthe_setos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51573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Daotien.-Crescentia cuje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2292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Frutos_con_semillas_de_caobo.-Swietenia macrophyl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07456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Gynerium_sagittat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81961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Hemerocallis_fulv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2 Imagen" descr="Indio_desnudo.-Bursera simarub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88070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Ixora_coccinea_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65849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Kapok_tree_Honolulu.-Ceiba pentand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1450"/>
            <a:ext cx="4643438"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1" name="2 Imagen" descr="Megaskepasma_erythrochlamy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0"/>
            <a:ext cx="48593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1351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Plumeria_rub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32381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Samanea-sam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10782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Roblemorado.-Tabebuia rose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37582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Cordia_sebeste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2 Imagen" descr="Rhapis_excels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60888" y="0"/>
            <a:ext cx="4583112" cy="704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83106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Typhonodorum_lindleyanum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003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2 Imagen" descr="Plants_Chicago_Brunfelsia pauciflor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0"/>
            <a:ext cx="44275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53561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www.hidalgosocorro.org/wp-content/uploads/2011/04/araguane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68322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bucare.-Erythrina poeppigi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60506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samanPithecellobi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26730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achiote fruto.-Bixa orell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53641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araguanay.-Tabebuia chrysanth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92582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Artocarpus.-hojadep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27130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Phitecolobium saman var. sam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26847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Samanea_saman_YellowFlower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85390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Pithecellobium saman (Willd) Benth.-pithecellobiumsam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324350" cy="355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7" name="2 Imagen" descr="Pithecellobium saman (Willd) Benth.-floredecenicer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3429000"/>
            <a:ext cx="4356100" cy="371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8" name="3 Imagen" descr="Pithecellobium saman (Willd) Benth.-hojasdecenicero.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27538" y="0"/>
            <a:ext cx="4716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53718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RosaMonte.-Brownea macrophyl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46730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cacaotochocola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350000"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5" name="2 Imagen" descr="cacaotre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56325" y="0"/>
            <a:ext cx="29876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6" name="3 Imagen" descr="frutocacao.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347864" y="4797425"/>
            <a:ext cx="2827511"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838700"/>
            <a:ext cx="3347864" cy="190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37102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caimitofrutohoja.-Chrysophyllum cainito 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13982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caraoarbol.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06418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caraoflor.-Cassia grandis 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46131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castaohojasflores.-Sterculia apetala (jacp.) H Kars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93437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castaofloresSterculia apetala (jacp.) H Kars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20268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cedrohojas.-Cedrela odora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5400"/>
            <a:ext cx="9144000" cy="680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58180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cedrofruto.-Cedrela odora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640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3" name="2 Imagen" descr="ceibasagrada.-Ceiba pentandr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0"/>
            <a:ext cx="4716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38821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Ceiba_pentandra_con_frutos_y_semill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70202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Ceiba pentandra.-hojasdeceib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70657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Coccoloba_uvifera-varg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02408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frutoverdecaf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0"/>
            <a:ext cx="3095625"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59" name="2 Imagen" descr="frutomadurocaf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47813" y="0"/>
            <a:ext cx="43053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2946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raices tubulares.-Venezue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33541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Título"/>
          <p:cNvSpPr>
            <a:spLocks noGrp="1"/>
          </p:cNvSpPr>
          <p:nvPr>
            <p:ph type="title"/>
          </p:nvPr>
        </p:nvSpPr>
        <p:spPr/>
        <p:txBody>
          <a:bodyPr/>
          <a:lstStyle/>
          <a:p>
            <a:pPr eaLnBrk="1" hangingPunct="1"/>
            <a:r>
              <a:rPr lang="es-ES" altLang="es-ES" dirty="0"/>
              <a:t>Caracas.-Parque del Este</a:t>
            </a:r>
          </a:p>
        </p:txBody>
      </p:sp>
      <p:sp>
        <p:nvSpPr>
          <p:cNvPr id="3" name="2 Marcador de contenido"/>
          <p:cNvSpPr>
            <a:spLocks noGrp="1"/>
          </p:cNvSpPr>
          <p:nvPr>
            <p:ph sz="quarter" idx="1"/>
          </p:nvPr>
        </p:nvSpPr>
        <p:spPr/>
        <p:txBody>
          <a:bodyPr>
            <a:normAutofit/>
          </a:bodyPr>
          <a:lstStyle/>
          <a:p>
            <a:pPr marL="274320" indent="-274320" eaLnBrk="1" fontAlgn="auto" hangingPunct="1">
              <a:spcBef>
                <a:spcPts val="580"/>
              </a:spcBef>
              <a:spcAft>
                <a:spcPts val="0"/>
              </a:spcAft>
              <a:buFont typeface="Wingdings 2"/>
              <a:buChar char=""/>
              <a:defRPr/>
            </a:pPr>
            <a:r>
              <a:rPr lang="es-ES" sz="2400" b="1" dirty="0"/>
              <a:t>Parque del Este</a:t>
            </a:r>
            <a:r>
              <a:rPr lang="es-ES" sz="2400" dirty="0"/>
              <a:t> (oficialmente </a:t>
            </a:r>
            <a:r>
              <a:rPr lang="es-ES" sz="2400" b="1" dirty="0"/>
              <a:t>Parque Generalísimo Francisco de Miranda</a:t>
            </a:r>
            <a:r>
              <a:rPr lang="es-ES" sz="2400" dirty="0"/>
              <a:t> en honor al prócer venezolano) es un parque de esparcimiento público. Ubicado en el Municipio Sucre del Área Metropolitana de Caracas en Venezuela, es uno de los más importantes de la ciudad con un total de 82 hectáreas (equivalentes a 0,82 km²) de superficie.</a:t>
            </a:r>
          </a:p>
          <a:p>
            <a:pPr marL="274320" indent="-274320" eaLnBrk="1" fontAlgn="auto" hangingPunct="1">
              <a:spcBef>
                <a:spcPts val="580"/>
              </a:spcBef>
              <a:spcAft>
                <a:spcPts val="0"/>
              </a:spcAft>
              <a:buFont typeface="Wingdings 2"/>
              <a:buChar char=""/>
              <a:defRPr/>
            </a:pPr>
            <a:r>
              <a:rPr lang="es-ES" sz="2400" dirty="0"/>
              <a:t>El parque se encuentra justo a la salida de la estación Miranda (anteriormente llamada Parque del Este) de la Línea 1 del Metro de Caracas. </a:t>
            </a: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08086058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lstStyle/>
          <a:p>
            <a:r>
              <a:rPr lang="es-ES" dirty="0"/>
              <a:t>El Parque del Este está administrado y supervisado por el Instituto Nacional de Parques (INPARQUES), organismo dependiente del Ministerio del Poder Popular para el Ambiente.</a:t>
            </a:r>
          </a:p>
          <a:p>
            <a:r>
              <a:rPr lang="es-ES" dirty="0"/>
              <a:t>Actualmente el parque se ubica en parte de los terrenos de antigua hacienda San José hacienda que hoy día existe y se localiza entre los actuales linderos del parque y el distribuidor Santa Cecilia frente al Museo del Transporte de Caracas.</a:t>
            </a:r>
          </a:p>
          <a:p>
            <a:r>
              <a:rPr lang="es-ES" dirty="0"/>
              <a:t>Fue diseñado por el paisajista y arquitecto brasileño Roberto Burle Marx y asociados Fernando Tábora y John Stoddart.</a:t>
            </a:r>
          </a:p>
          <a:p>
            <a:endParaRPr lang="es-ES" dirty="0"/>
          </a:p>
          <a:p>
            <a:endParaRPr lang="es-ES" dirty="0"/>
          </a:p>
        </p:txBody>
      </p:sp>
    </p:spTree>
    <p:extLst>
      <p:ext uri="{BB962C8B-B14F-4D97-AF65-F5344CB8AC3E}">
        <p14:creationId xmlns:p14="http://schemas.microsoft.com/office/powerpoint/2010/main" val="265483267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2 Marcador de contenido"/>
          <p:cNvSpPr>
            <a:spLocks noGrp="1"/>
          </p:cNvSpPr>
          <p:nvPr>
            <p:ph sz="quarter" idx="1"/>
          </p:nvPr>
        </p:nvSpPr>
        <p:spPr>
          <a:xfrm>
            <a:off x="914400" y="980728"/>
            <a:ext cx="7041976" cy="5472460"/>
          </a:xfrm>
        </p:spPr>
        <p:txBody>
          <a:bodyPr>
            <a:normAutofit/>
          </a:bodyPr>
          <a:lstStyle/>
          <a:p>
            <a:pPr eaLnBrk="1" hangingPunct="1"/>
            <a:r>
              <a:rPr lang="es-ES" altLang="es-ES" sz="2400" dirty="0"/>
              <a:t>Los terrenos para el momento en que iniciaron las obras del parque estaban cubiertos de vegetación boscosa compuesta primordialmente por viejos Bucares (Erythrina spp.) de los cuales colgaban largas hebras de Barba de Palo (Tillandsia usneoides) adicionalmente existían viejos arbustos de café (</a:t>
            </a:r>
            <a:r>
              <a:rPr lang="es-ES" altLang="es-ES" sz="2400" i="1" dirty="0"/>
              <a:t>Coffea arabica</a:t>
            </a:r>
            <a:r>
              <a:rPr lang="es-ES" altLang="es-ES" sz="2400" dirty="0"/>
              <a:t>).</a:t>
            </a:r>
          </a:p>
          <a:p>
            <a:pPr eaLnBrk="1" hangingPunct="1"/>
            <a:r>
              <a:rPr lang="es-ES" altLang="es-ES" sz="2400" dirty="0"/>
              <a:t>Parque Generalísimo Francisco en los años 60 del siglo XX</a:t>
            </a:r>
          </a:p>
          <a:p>
            <a:pPr eaLnBrk="1" hangingPunct="1"/>
            <a:r>
              <a:rPr lang="es-ES" altLang="es-ES" sz="2400" dirty="0"/>
              <a:t>Su inauguración se produjo bajo el gobierno del Presidente Rómulo Betancourt el 19 de enero de 1961</a:t>
            </a:r>
          </a:p>
          <a:p>
            <a:pPr eaLnBrk="1" hangingPunct="1"/>
            <a:endParaRPr lang="es-ES" altLang="es-ES" sz="2400" dirty="0"/>
          </a:p>
        </p:txBody>
      </p:sp>
    </p:spTree>
    <p:extLst>
      <p:ext uri="{BB962C8B-B14F-4D97-AF65-F5344CB8AC3E}">
        <p14:creationId xmlns:p14="http://schemas.microsoft.com/office/powerpoint/2010/main" val="35218522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813"/>
            <a:ext cx="7185992" cy="5614987"/>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El parque para el momento de creación en 1961 fue diseñado para recibir unos 6000 visitantes mensuales, para el año 2008 el parque recibía unos 270.000 visitantes mensuales, los cuales realizaban diversas actividades en sus instalaciones</a:t>
            </a:r>
            <a:r>
              <a:rPr lang="es-ES" baseline="30000" dirty="0"/>
              <a:t>..</a:t>
            </a:r>
          </a:p>
          <a:p>
            <a:pPr marL="274320" indent="-274320" eaLnBrk="1" fontAlgn="auto" hangingPunct="1">
              <a:spcBef>
                <a:spcPts val="580"/>
              </a:spcBef>
              <a:spcAft>
                <a:spcPts val="0"/>
              </a:spcAft>
              <a:buFont typeface="Wingdings 2"/>
              <a:buChar char=""/>
              <a:defRPr/>
            </a:pPr>
            <a:r>
              <a:rPr lang="es-ES" dirty="0"/>
              <a:t>El Parque del Este a lo largo de su historia ha tenido los siguientes nombres oficiales. Para el momento de su inauguración en 1961 fue llamado </a:t>
            </a:r>
            <a:r>
              <a:rPr lang="es-ES" b="1" dirty="0"/>
              <a:t>Parque "Rómulo Gallegos"</a:t>
            </a:r>
            <a:r>
              <a:rPr lang="es-ES" dirty="0"/>
              <a:t> en 1983 se le cambia el nombre a </a:t>
            </a:r>
            <a:r>
              <a:rPr lang="es-ES" b="1" dirty="0"/>
              <a:t>Parque "Rómulo Betancourt"</a:t>
            </a:r>
            <a:r>
              <a:rPr lang="es-ES" dirty="0"/>
              <a:t> en homenaje póstumo a dicho personaje hasta el año 2002, cuando cambia a su nombre actual nombre </a:t>
            </a:r>
            <a:r>
              <a:rPr lang="es-ES" b="1" dirty="0"/>
              <a:t>Parque Generalísimo "Francisco de Miranda"</a:t>
            </a:r>
            <a:r>
              <a:rPr lang="es-ES" dirty="0"/>
              <a:t> en honor al prócer venezolano.</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963988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813"/>
            <a:ext cx="7041976" cy="5614987"/>
          </a:xfrm>
        </p:spPr>
        <p:txBody>
          <a:bodyPr>
            <a:normAutofit lnSpcReduction="10000"/>
          </a:bodyPr>
          <a:lstStyle/>
          <a:p>
            <a:pPr marL="274320" indent="-274320" eaLnBrk="1" fontAlgn="auto" hangingPunct="1">
              <a:spcBef>
                <a:spcPts val="580"/>
              </a:spcBef>
              <a:spcAft>
                <a:spcPts val="0"/>
              </a:spcAft>
              <a:buFont typeface="Wingdings 2"/>
              <a:buChar char=""/>
              <a:defRPr/>
            </a:pPr>
            <a:r>
              <a:rPr lang="es-ES" b="1" dirty="0"/>
              <a:t>Jardines ecológicos</a:t>
            </a:r>
          </a:p>
          <a:p>
            <a:pPr marL="274320" indent="-274320" eaLnBrk="1" fontAlgn="auto" hangingPunct="1">
              <a:spcBef>
                <a:spcPts val="580"/>
              </a:spcBef>
              <a:spcAft>
                <a:spcPts val="0"/>
              </a:spcAft>
              <a:buFont typeface="Wingdings 2"/>
              <a:buChar char=""/>
              <a:defRPr/>
            </a:pPr>
            <a:r>
              <a:rPr lang="es-ES" dirty="0"/>
              <a:t>Jardín de plantas acuáticas</a:t>
            </a:r>
          </a:p>
          <a:p>
            <a:pPr marL="274320" indent="-274320" eaLnBrk="1" fontAlgn="auto" hangingPunct="1">
              <a:spcBef>
                <a:spcPts val="580"/>
              </a:spcBef>
              <a:spcAft>
                <a:spcPts val="0"/>
              </a:spcAft>
              <a:buFont typeface="Wingdings 2"/>
              <a:buChar char=""/>
              <a:defRPr/>
            </a:pPr>
            <a:r>
              <a:rPr lang="es-ES" dirty="0"/>
              <a:t>Jardín de Patios</a:t>
            </a:r>
          </a:p>
          <a:p>
            <a:pPr marL="274320" indent="-274320" eaLnBrk="1" fontAlgn="auto" hangingPunct="1">
              <a:spcBef>
                <a:spcPts val="580"/>
              </a:spcBef>
              <a:spcAft>
                <a:spcPts val="0"/>
              </a:spcAft>
              <a:buFont typeface="Wingdings 2"/>
              <a:buChar char=""/>
              <a:defRPr/>
            </a:pPr>
            <a:r>
              <a:rPr lang="es-ES" dirty="0"/>
              <a:t>La mayor parte de parte del parque esta organizada en ambientes donde las plantas están organizadas según sus requerimientos. Entre estos ambientes destacan:</a:t>
            </a:r>
          </a:p>
          <a:p>
            <a:pPr marL="274320" indent="-274320" eaLnBrk="1" fontAlgn="auto" hangingPunct="1">
              <a:spcBef>
                <a:spcPts val="580"/>
              </a:spcBef>
              <a:spcAft>
                <a:spcPts val="0"/>
              </a:spcAft>
              <a:buFont typeface="Wingdings 2"/>
              <a:buChar char=""/>
              <a:defRPr/>
            </a:pPr>
            <a:r>
              <a:rPr lang="es-ES" dirty="0"/>
              <a:t>El Crasuletum o Jardín Xerófito.</a:t>
            </a:r>
          </a:p>
          <a:p>
            <a:pPr marL="274320" indent="-274320" eaLnBrk="1" fontAlgn="auto" hangingPunct="1">
              <a:spcBef>
                <a:spcPts val="580"/>
              </a:spcBef>
              <a:spcAft>
                <a:spcPts val="0"/>
              </a:spcAft>
              <a:buFont typeface="Wingdings 2"/>
              <a:buChar char=""/>
              <a:defRPr/>
            </a:pPr>
            <a:r>
              <a:rPr lang="es-ES" dirty="0"/>
              <a:t>El jardín hidrófilo o de plantas acuáticas.</a:t>
            </a:r>
          </a:p>
          <a:p>
            <a:pPr marL="274320" indent="-274320" eaLnBrk="1" fontAlgn="auto" hangingPunct="1">
              <a:spcBef>
                <a:spcPts val="580"/>
              </a:spcBef>
              <a:spcAft>
                <a:spcPts val="0"/>
              </a:spcAft>
              <a:buFont typeface="Wingdings 2"/>
              <a:buChar char=""/>
              <a:defRPr/>
            </a:pPr>
            <a:r>
              <a:rPr lang="es-ES" dirty="0"/>
              <a:t>El Bosque.</a:t>
            </a:r>
          </a:p>
          <a:p>
            <a:pPr marL="274320" indent="-274320" eaLnBrk="1" fontAlgn="auto" hangingPunct="1">
              <a:spcBef>
                <a:spcPts val="580"/>
              </a:spcBef>
              <a:spcAft>
                <a:spcPts val="0"/>
              </a:spcAft>
              <a:buFont typeface="Wingdings 2"/>
              <a:buChar char=""/>
              <a:defRPr/>
            </a:pPr>
            <a:r>
              <a:rPr lang="es-ES" b="1" dirty="0"/>
              <a:t> El Jardín de los Patios</a:t>
            </a:r>
          </a:p>
          <a:p>
            <a:pPr marL="274320" indent="-274320" eaLnBrk="1" fontAlgn="auto" hangingPunct="1">
              <a:spcBef>
                <a:spcPts val="580"/>
              </a:spcBef>
              <a:spcAft>
                <a:spcPts val="0"/>
              </a:spcAft>
              <a:buFont typeface="Wingdings 2"/>
              <a:buChar char=""/>
              <a:defRPr/>
            </a:pPr>
            <a:r>
              <a:rPr lang="es-ES" dirty="0"/>
              <a:t>Es una área que se encuentra en la entrada Norte en el cual se encuentran una serie de fuentes, murales, jardineras y caídas de agua.</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9598140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Caracas.-Parque del Este.-map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026027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Caracas .-Parque del Este.-Abandon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42875"/>
            <a:ext cx="9144000" cy="657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133516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573P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001469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Patios_en_el_sector_Norte_Parque_Generalisimo_Francisco_de_Miranda_Caracas_-_Venezue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03771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Parque_del_Este_-_Jardin_Xerofito_-_2001_Caracas_-_Venezuela_0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72793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Parque_del_Este_-_Jardin_Xerofito_-_2001_Caracas_-_Venezuela_0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3" name="2 Imagen" descr="Parque_del_Este_-_Jardin_Xerofito_-_2001_Caracas_-_Venezuela_00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330396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Leander_-_Parque_del_Es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5224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Panetario - Parque de Es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551852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Caracas .-Parque del Este.-Beisbo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24534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Caracas.-Parque del Est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51206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Caracas .-Parque del Este.-cv.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581567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2 Imagen" descr="Caracas .-Parque del Este.-la-sultana-mauronline-08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177200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Caracas .-Parque del Este.-Mon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357703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Caracas .-Parque del Este.-Roystone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36726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Caracas .-Parque del Este.-spqdeleste45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751556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Caracas .-Parque del Estecaracas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534732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Caracas .-Parque del Estelago_sur_g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567219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Caracas .-Parque del Esteparque_del_este_g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879825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Parque_del_Este_-_Fuente.-ñ.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230068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Caracas.-Lagos_Parque_del_Este_00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350"/>
            <a:ext cx="91440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165673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Caracas.-Lagos_Parque_del_Este_0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0800"/>
            <a:ext cx="9144000" cy="675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588843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Caracas.-Lagos_Parque_del_Este_0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1113"/>
            <a:ext cx="9144000" cy="683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710132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Caracas.-Lagos_Parque_del_Este_0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463"/>
            <a:ext cx="9144000" cy="682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034139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Caracas.-Palm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1417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79" name="2 Imagen" descr="Bambusa_vulgaris_(Dominic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40200" y="0"/>
            <a:ext cx="5003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651973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914400" y="274639"/>
            <a:ext cx="7772400" cy="850105"/>
          </a:xfrm>
        </p:spPr>
        <p:txBody>
          <a:bodyPr>
            <a:normAutofit/>
          </a:bodyPr>
          <a:lstStyle/>
          <a:p>
            <a:pPr eaLnBrk="1" fontAlgn="auto" hangingPunct="1">
              <a:spcAft>
                <a:spcPts val="0"/>
              </a:spcAft>
              <a:defRPr/>
            </a:pPr>
            <a:r>
              <a:rPr lang="es-ES" dirty="0"/>
              <a:t>Caracas.-Centro de Arte La Estancia</a:t>
            </a:r>
          </a:p>
        </p:txBody>
      </p:sp>
      <p:sp>
        <p:nvSpPr>
          <p:cNvPr id="102403" name="3 Marcador de contenido"/>
          <p:cNvSpPr>
            <a:spLocks noGrp="1"/>
          </p:cNvSpPr>
          <p:nvPr>
            <p:ph sz="quarter" idx="1"/>
          </p:nvPr>
        </p:nvSpPr>
        <p:spPr>
          <a:xfrm>
            <a:off x="914400" y="1447800"/>
            <a:ext cx="7041976" cy="5005388"/>
          </a:xfrm>
        </p:spPr>
        <p:txBody>
          <a:bodyPr/>
          <a:lstStyle/>
          <a:p>
            <a:pPr eaLnBrk="1" hangingPunct="1"/>
            <a:r>
              <a:rPr lang="es-ES" altLang="es-ES" sz="2400" dirty="0"/>
              <a:t>El </a:t>
            </a:r>
            <a:r>
              <a:rPr lang="es-ES" altLang="es-ES" sz="2400" b="1" dirty="0"/>
              <a:t>Centro de Arte La Estancia</a:t>
            </a:r>
            <a:r>
              <a:rPr lang="es-ES" altLang="es-ES" sz="2400" dirty="0"/>
              <a:t> (Oficialmente </a:t>
            </a:r>
            <a:r>
              <a:rPr lang="es-ES" altLang="es-ES" sz="2400" b="1" dirty="0"/>
              <a:t>PDVSA Centro de Arte La Estancia</a:t>
            </a:r>
            <a:r>
              <a:rPr lang="es-ES" altLang="es-ES" sz="2400" dirty="0"/>
              <a:t>) es el museo nacional venezolano de arte colonial, que se dedica a la restauración, promoción y difusión del patrimonio histórico y artístico del país, teniendo como propósito apoyar los programas de desarrollo social y afianzar la identidad de los venezolanos.</a:t>
            </a:r>
          </a:p>
          <a:p>
            <a:pPr eaLnBrk="1" hangingPunct="1"/>
            <a:r>
              <a:rPr lang="es-ES" altLang="es-ES" sz="2400" dirty="0"/>
              <a:t>Este hermoso centro cultural Patrimonio Histórico de la Nación, fue una antigua hacienda cafetera de la colonia ubicada en Caracas, rodeada de un inmenso jardín, que cuenta más de 120 especies botánicas.</a:t>
            </a:r>
          </a:p>
          <a:p>
            <a:pPr eaLnBrk="1" hangingPunct="1"/>
            <a:endParaRPr lang="es-ES" altLang="es-ES" dirty="0"/>
          </a:p>
        </p:txBody>
      </p:sp>
    </p:spTree>
    <p:extLst>
      <p:ext uri="{BB962C8B-B14F-4D97-AF65-F5344CB8AC3E}">
        <p14:creationId xmlns:p14="http://schemas.microsoft.com/office/powerpoint/2010/main" val="299315058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2 Marcador de contenido"/>
          <p:cNvSpPr>
            <a:spLocks noGrp="1"/>
          </p:cNvSpPr>
          <p:nvPr>
            <p:ph sz="quarter" idx="1"/>
          </p:nvPr>
        </p:nvSpPr>
        <p:spPr>
          <a:xfrm>
            <a:off x="914400" y="476250"/>
            <a:ext cx="6969968" cy="5543550"/>
          </a:xfrm>
        </p:spPr>
        <p:txBody>
          <a:bodyPr/>
          <a:lstStyle/>
          <a:p>
            <a:pPr eaLnBrk="1" hangingPunct="1"/>
            <a:r>
              <a:rPr lang="es-ES" altLang="es-ES" sz="2400" dirty="0"/>
              <a:t>Allí se realizan importantes exposiciones de arte de carácter nacional e internacional, relacionadas con la fotografía, diseño, y el arte tridimensional, además suelen llevarse a cabo obras de teatro, conciertos, seminarios, concursos y conferencias.</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42451321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Base Aérea Generalísimo Francisco de Miranda (La Carlo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799289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Caracas.-Centro_de_Arte_La_Estanc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747937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2 Imagen" descr="Caracas.-Jardines del Centro.-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247014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Jardines del Centro Cultural La Estanc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62068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Jardines del Centro Cultural La Estancia.-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777610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Caracas.-Jardines del C entro.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54894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Caracas.-Jardines del Centro Cultural La Estanc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292602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Caracas.-Parque El Calvar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547612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Caracas.-Parque El Calvario.-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506941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Caracas.-Parque Ezequiel Zamor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440445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Caracas.-Parque Ezequiel Zamo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985694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Caracas.-Parque Ezquiel Zamo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917501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Caracas.-Plaza Bolívar.-Farola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851294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Caracas.-Plaza Bolív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645588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Caracas.-Plaza Bolívar.-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838550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Caracas.-Plaza bolivarstat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94951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Caracas.-Plaza Francia de Altami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141559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Caracas.-Plaza Francia de Altamira.-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992314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Caracas.-Plaza Juan Pablo Segund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703795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Caracas.-Plaza Olea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07" name="2 CuadroTexto"/>
          <p:cNvSpPr txBox="1">
            <a:spLocks noChangeArrowheads="1"/>
          </p:cNvSpPr>
          <p:nvPr/>
        </p:nvSpPr>
        <p:spPr bwMode="auto">
          <a:xfrm>
            <a:off x="6011863" y="5876925"/>
            <a:ext cx="2952750"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black"/>
                </a:solidFill>
                <a:latin typeface="Perpetua" pitchFamily="18" charset="0"/>
              </a:rPr>
              <a:t>Caracas.-Plaza Oleary</a:t>
            </a:r>
          </a:p>
        </p:txBody>
      </p:sp>
    </p:spTree>
    <p:extLst>
      <p:ext uri="{BB962C8B-B14F-4D97-AF65-F5344CB8AC3E}">
        <p14:creationId xmlns:p14="http://schemas.microsoft.com/office/powerpoint/2010/main" val="389864825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Caracas.-plaza oleary dejospalenc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696893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Caracas.-plazaolea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505645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Caracas_+Capitolio,+jardin.-PalacioLegislativ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759293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2 Imagen" descr="Palacio_Legislativ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64798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Título"/>
          <p:cNvSpPr>
            <a:spLocks noGrp="1"/>
          </p:cNvSpPr>
          <p:nvPr>
            <p:ph type="title"/>
          </p:nvPr>
        </p:nvSpPr>
        <p:spPr>
          <a:xfrm>
            <a:off x="914400" y="274638"/>
            <a:ext cx="7772400" cy="1641475"/>
          </a:xfrm>
        </p:spPr>
        <p:txBody>
          <a:bodyPr/>
          <a:lstStyle/>
          <a:p>
            <a:pPr eaLnBrk="1" hangingPunct="1"/>
            <a:r>
              <a:rPr lang="es-ES" altLang="es-ES" sz="3200" b="1" dirty="0"/>
              <a:t>Parque de la Exótica Flora Tropical Misión Nuestra Sra. del Carmen </a:t>
            </a:r>
          </a:p>
        </p:txBody>
      </p:sp>
      <p:sp>
        <p:nvSpPr>
          <p:cNvPr id="129027" name="2 Marcador de contenido"/>
          <p:cNvSpPr>
            <a:spLocks noGrp="1"/>
          </p:cNvSpPr>
          <p:nvPr>
            <p:ph sz="quarter" idx="1"/>
          </p:nvPr>
        </p:nvSpPr>
        <p:spPr>
          <a:xfrm>
            <a:off x="914400" y="2060575"/>
            <a:ext cx="6969968" cy="4320753"/>
          </a:xfrm>
        </p:spPr>
        <p:txBody>
          <a:bodyPr>
            <a:normAutofit/>
          </a:bodyPr>
          <a:lstStyle/>
          <a:p>
            <a:pPr eaLnBrk="1" hangingPunct="1"/>
            <a:r>
              <a:rPr lang="es-ES" altLang="es-ES" sz="2400" dirty="0"/>
              <a:t>El </a:t>
            </a:r>
            <a:r>
              <a:rPr lang="es-ES" altLang="es-ES" sz="2400" b="1" dirty="0"/>
              <a:t>Parque de la Exótica Flora Tropical y Misión Nuestra Señora del Carmen</a:t>
            </a:r>
            <a:r>
              <a:rPr lang="es-ES" altLang="es-ES" sz="2400" dirty="0"/>
              <a:t> es un jardín botánico con más de 2.500 variedades de plantas provenientes de Colombia, Ecuador, Brasil, Panamá, Nicaragua, Madagascar, Costa Rica, Tailandia, Singapur, Hong Kong y Australia, fundamentalmente heliconias, gingers, bromelias y orquídeas arreglados en un recorrido de 4,5 kilómetros situado en el valle del Río Yaracuy, en el estado homónimo de Venezuela. </a:t>
            </a:r>
          </a:p>
        </p:txBody>
      </p:sp>
    </p:spTree>
    <p:extLst>
      <p:ext uri="{BB962C8B-B14F-4D97-AF65-F5344CB8AC3E}">
        <p14:creationId xmlns:p14="http://schemas.microsoft.com/office/powerpoint/2010/main" val="57667923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2 Marcador de contenido"/>
          <p:cNvSpPr>
            <a:spLocks noGrp="1"/>
          </p:cNvSpPr>
          <p:nvPr>
            <p:ph sz="quarter" idx="1"/>
          </p:nvPr>
        </p:nvSpPr>
        <p:spPr>
          <a:xfrm>
            <a:off x="914400" y="476250"/>
            <a:ext cx="7113984" cy="5543550"/>
          </a:xfrm>
        </p:spPr>
        <p:txBody>
          <a:bodyPr>
            <a:normAutofit lnSpcReduction="10000"/>
          </a:bodyPr>
          <a:lstStyle/>
          <a:p>
            <a:pPr eaLnBrk="1" hangingPunct="1"/>
            <a:r>
              <a:rPr lang="es-ES" altLang="es-ES" sz="2400" dirty="0"/>
              <a:t>El recorrido por el parque es dirigido por un guía que suele explicar el origen de cada especie del paseo o se puede también adquirir un libro con todas las especificaciones e ir tomando sus propias anotaciones mientras se camina el recorrido. </a:t>
            </a:r>
          </a:p>
          <a:p>
            <a:pPr eaLnBrk="1" hangingPunct="1"/>
            <a:r>
              <a:rPr lang="es-ES" altLang="es-ES" sz="2400" dirty="0"/>
              <a:t>Los guías del parque dirigen también la opción de practicar </a:t>
            </a:r>
            <a:r>
              <a:rPr lang="es-ES" altLang="es-ES" sz="2400" i="1" dirty="0"/>
              <a:t>canopy walking</a:t>
            </a:r>
            <a:r>
              <a:rPr lang="es-ES" altLang="es-ES" sz="2400" dirty="0"/>
              <a:t>, disciplina que consiste en “pasear” por los árboles a través de un seguro mecanismo de arneses y poleas.</a:t>
            </a:r>
          </a:p>
          <a:p>
            <a:pPr eaLnBrk="1" hangingPunct="1"/>
            <a:r>
              <a:rPr lang="es-ES" altLang="es-ES" sz="2400" dirty="0"/>
              <a:t>La fauna es tan rica como la vegetación.</a:t>
            </a:r>
          </a:p>
          <a:p>
            <a:pPr eaLnBrk="1" hangingPunct="1"/>
            <a:r>
              <a:rPr lang="es-ES" altLang="es-ES" sz="2400" dirty="0"/>
              <a:t> El paseo alrededor del parque suele acompañarse por los araguatos, mariposas, perezas, patos, chigüires y una gran diversidad de aves.</a:t>
            </a:r>
          </a:p>
          <a:p>
            <a:pPr eaLnBrk="1" hangingPunct="1"/>
            <a:endParaRPr lang="es-ES" altLang="es-ES" dirty="0"/>
          </a:p>
        </p:txBody>
      </p:sp>
    </p:spTree>
    <p:extLst>
      <p:ext uri="{BB962C8B-B14F-4D97-AF65-F5344CB8AC3E}">
        <p14:creationId xmlns:p14="http://schemas.microsoft.com/office/powerpoint/2010/main" val="384894398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mural chuao.-Venezue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819081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Parque de la Exótica Flora Tropical Misión Nuestra Sra del Carmen .-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775154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Parque de la Exótica Flora Tropical Misión Nuestra Sra del Carmen .-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68962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Parque de la Exótica Flora Tropical Misión Nuestra Sra del Carmen .-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316463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Parque de la Exótica Flora Tropical Misión Nuestra Sra del Carmen .-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864091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Parque de la Exótica Flora Tropical Misión Nuestra Sra del Carmen .-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295082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Parque de la Exótica Flora Tropical Misión Nuestra Sra del Carmen .-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77084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Parque de la Exótica Flora Tropical Misión Nuestra Sra del Carmen .-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20845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Parque de la Exótica Flora Tropical Misión Nuestra Sra del Carmen 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87218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Parque de la Exótica Flora Tropical Misión Nuestra Sra del Carmen  .-x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362494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Parque de la Exótica Flora Tropical Misión Nuestra Sra del Carmen  .-x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842245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Parque de la Exótica Flora Tropical Misión Nuestra Sra del Carmen  .-x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428533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Título"/>
          <p:cNvSpPr>
            <a:spLocks noGrp="1"/>
          </p:cNvSpPr>
          <p:nvPr>
            <p:ph type="title"/>
          </p:nvPr>
        </p:nvSpPr>
        <p:spPr>
          <a:xfrm>
            <a:off x="914400" y="274638"/>
            <a:ext cx="7772400" cy="1714500"/>
          </a:xfrm>
        </p:spPr>
        <p:txBody>
          <a:bodyPr/>
          <a:lstStyle/>
          <a:p>
            <a:pPr eaLnBrk="1" hangingPunct="1"/>
            <a:r>
              <a:rPr lang="es-ES" altLang="es-ES" dirty="0"/>
              <a:t>Caracas-Parque Los Caobos</a:t>
            </a:r>
            <a:br>
              <a:rPr lang="es-ES" altLang="es-ES" dirty="0"/>
            </a:br>
            <a:endParaRPr lang="es-ES" altLang="es-ES" dirty="0"/>
          </a:p>
        </p:txBody>
      </p:sp>
      <p:sp>
        <p:nvSpPr>
          <p:cNvPr id="3" name="2 Marcador de contenido"/>
          <p:cNvSpPr>
            <a:spLocks noGrp="1"/>
          </p:cNvSpPr>
          <p:nvPr>
            <p:ph sz="quarter" idx="1"/>
          </p:nvPr>
        </p:nvSpPr>
        <p:spPr>
          <a:xfrm>
            <a:off x="914400" y="2204864"/>
            <a:ext cx="6897960" cy="4248324"/>
          </a:xfrm>
        </p:spPr>
        <p:txBody>
          <a:bodyPr>
            <a:normAutofit/>
          </a:bodyPr>
          <a:lstStyle/>
          <a:p>
            <a:pPr marL="274320" indent="-274320" eaLnBrk="1" fontAlgn="auto" hangingPunct="1">
              <a:spcBef>
                <a:spcPts val="580"/>
              </a:spcBef>
              <a:spcAft>
                <a:spcPts val="0"/>
              </a:spcAft>
              <a:buFont typeface="Wingdings 2"/>
              <a:buChar char=""/>
              <a:defRPr/>
            </a:pPr>
            <a:r>
              <a:rPr lang="es-ES" sz="2400" dirty="0"/>
              <a:t>El </a:t>
            </a:r>
            <a:r>
              <a:rPr lang="es-ES" sz="2400" b="1" dirty="0"/>
              <a:t>Parque Los Caobos</a:t>
            </a:r>
            <a:r>
              <a:rPr lang="es-ES" sz="2400" dirty="0"/>
              <a:t> es uno de los parques más antiguos de Caracas, Venezuela.</a:t>
            </a:r>
            <a:endParaRPr lang="es-ES" sz="2400" baseline="30000" dirty="0"/>
          </a:p>
          <a:p>
            <a:pPr marL="274320" indent="-274320" eaLnBrk="1" fontAlgn="auto" hangingPunct="1">
              <a:spcBef>
                <a:spcPts val="580"/>
              </a:spcBef>
              <a:spcAft>
                <a:spcPts val="0"/>
              </a:spcAft>
              <a:buFont typeface="Wingdings 2"/>
              <a:buChar char=""/>
              <a:defRPr/>
            </a:pPr>
            <a:r>
              <a:rPr lang="es-ES" sz="2400" dirty="0"/>
              <a:t> Está ubicado cerca de los Museos de Bellas Artes, de Ciencias de Caracas, de Galería Nacional, del Ateneo de Caracas y del Teatro Teresa Carreño.</a:t>
            </a:r>
          </a:p>
          <a:p>
            <a:pPr marL="274320" indent="-274320" eaLnBrk="1" fontAlgn="auto" hangingPunct="1">
              <a:spcBef>
                <a:spcPts val="580"/>
              </a:spcBef>
              <a:spcAft>
                <a:spcPts val="0"/>
              </a:spcAft>
              <a:buFont typeface="Wingdings 2"/>
              <a:buChar char=""/>
              <a:defRPr/>
            </a:pPr>
            <a:r>
              <a:rPr lang="es-ES" sz="2400" dirty="0"/>
              <a:t>Se puede llegar fácilmente utilizando el Metro de Caracas y llegando las estaciones de Bellas Artes o Colegio de Ingenieros</a:t>
            </a:r>
            <a:r>
              <a:rPr lang="es-ES" sz="2400" baseline="30000" dirty="0"/>
              <a:t>.</a:t>
            </a:r>
          </a:p>
        </p:txBody>
      </p:sp>
    </p:spTree>
    <p:extLst>
      <p:ext uri="{BB962C8B-B14F-4D97-AF65-F5344CB8AC3E}">
        <p14:creationId xmlns:p14="http://schemas.microsoft.com/office/powerpoint/2010/main" val="262606016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El parque se inaugura en el año de 1920 con el nombre de Parque Sucre en honor al héroe nacional Mariscal Antonio José de Sucre en los terrenos de la antigua hacienda “”La Industrial” propiedad de Don José Mosquera.</a:t>
            </a:r>
          </a:p>
          <a:p>
            <a:r>
              <a:rPr lang="es-ES" dirty="0"/>
              <a:t>Posteriormente en 1937 el Concejo Municipal le cambia el nombre a Los Caobos dada la gran cantidad de estos árboles que existían en el sitio desde tiempos de la colonia.</a:t>
            </a:r>
          </a:p>
          <a:p>
            <a:r>
              <a:rPr lang="es-ES" dirty="0"/>
              <a:t>En él se encuentra una de las más importantes colecciones de árboles centenarios de la ciudad de Caracas, se caracteriza por ser refugio de deportistas y de todo aquel que desee relajarse. </a:t>
            </a:r>
          </a:p>
          <a:p>
            <a:endParaRPr lang="es-ES" dirty="0"/>
          </a:p>
          <a:p>
            <a:endParaRPr lang="es-ES" dirty="0"/>
          </a:p>
          <a:p>
            <a:endParaRPr lang="es-ES" dirty="0"/>
          </a:p>
        </p:txBody>
      </p:sp>
    </p:spTree>
    <p:extLst>
      <p:ext uri="{BB962C8B-B14F-4D97-AF65-F5344CB8AC3E}">
        <p14:creationId xmlns:p14="http://schemas.microsoft.com/office/powerpoint/2010/main" val="362811761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260350"/>
            <a:ext cx="7041976" cy="5759450"/>
          </a:xfrm>
        </p:spPr>
        <p:txBody>
          <a:bodyPr>
            <a:normAutofit/>
          </a:bodyPr>
          <a:lstStyle/>
          <a:p>
            <a:pPr marL="274320" indent="-274320" eaLnBrk="1" fontAlgn="auto" hangingPunct="1">
              <a:spcBef>
                <a:spcPts val="580"/>
              </a:spcBef>
              <a:spcAft>
                <a:spcPts val="0"/>
              </a:spcAft>
              <a:buFont typeface="Wingdings 2"/>
              <a:buChar char=""/>
              <a:defRPr/>
            </a:pPr>
            <a:r>
              <a:rPr lang="es-ES" dirty="0"/>
              <a:t>En él se suelen presentar los fines de semana obras teatrales infantiles. </a:t>
            </a:r>
          </a:p>
          <a:p>
            <a:pPr marL="274320" indent="-274320" eaLnBrk="1" fontAlgn="auto" hangingPunct="1">
              <a:spcBef>
                <a:spcPts val="580"/>
              </a:spcBef>
              <a:spcAft>
                <a:spcPts val="0"/>
              </a:spcAft>
              <a:buFont typeface="Wingdings 2"/>
              <a:buChar char=""/>
              <a:defRPr/>
            </a:pPr>
            <a:r>
              <a:rPr lang="es-ES" dirty="0"/>
              <a:t>Es el sitio ideal para pasear y disfrutar de hermosos paisajes y aire puro en pleno centro de la ciudad Capital.</a:t>
            </a:r>
          </a:p>
          <a:p>
            <a:pPr marL="274320" indent="-274320" eaLnBrk="1" fontAlgn="auto" hangingPunct="1">
              <a:spcBef>
                <a:spcPts val="580"/>
              </a:spcBef>
              <a:spcAft>
                <a:spcPts val="0"/>
              </a:spcAft>
              <a:buFont typeface="Wingdings 2"/>
              <a:buChar char=""/>
              <a:defRPr/>
            </a:pPr>
            <a:r>
              <a:rPr lang="es-ES" dirty="0"/>
              <a:t> En la entrada del parque se encuentra la estatua d e Teresa de la Parra, resaltando la pureza de sus rasgos en el blanco mármol de la estatua, obra de la escultora Carmen Cecilia Caballero de Blanch. </a:t>
            </a:r>
          </a:p>
          <a:p>
            <a:pPr>
              <a:spcBef>
                <a:spcPts val="580"/>
              </a:spcBef>
              <a:buFont typeface="Wingdings 2"/>
              <a:buChar char=""/>
              <a:defRPr/>
            </a:pPr>
            <a:r>
              <a:rPr lang="es-ES" dirty="0"/>
              <a:t>En el medio del parque está la Fuente Venezuela, una obra de arte en la que se representan con esculturas humanas las regiones del país.</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31861927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2 Marcador de contenido"/>
          <p:cNvSpPr>
            <a:spLocks noGrp="1"/>
          </p:cNvSpPr>
          <p:nvPr>
            <p:ph sz="quarter" idx="1"/>
          </p:nvPr>
        </p:nvSpPr>
        <p:spPr>
          <a:xfrm>
            <a:off x="914400" y="476250"/>
            <a:ext cx="7113984" cy="5761038"/>
          </a:xfrm>
        </p:spPr>
        <p:txBody>
          <a:bodyPr/>
          <a:lstStyle/>
          <a:p>
            <a:pPr marL="0" indent="0" eaLnBrk="1" hangingPunct="1">
              <a:buNone/>
            </a:pPr>
            <a:endParaRPr lang="es-ES" altLang="es-ES" sz="2400" dirty="0"/>
          </a:p>
          <a:p>
            <a:pPr eaLnBrk="1" hangingPunct="1"/>
            <a:r>
              <a:rPr lang="es-ES" altLang="es-ES" sz="2400" dirty="0"/>
              <a:t>También en el parque está la escultura que se titula Ícaro que en el pedestal tiene grabado: </a:t>
            </a:r>
            <a:r>
              <a:rPr lang="es-ES" altLang="es-ES" sz="2400" i="1" dirty="0"/>
              <a:t>"Un hombre no es un pájaro y debe soportar la ruindad de estar unido a la tierra como los ángeles al cielo".</a:t>
            </a:r>
          </a:p>
          <a:p>
            <a:pPr eaLnBrk="1" hangingPunct="1"/>
            <a:r>
              <a:rPr lang="es-ES" altLang="es-ES" sz="2400" dirty="0"/>
              <a:t> En la zona del ateneo está el pasaje de los artesanos. El Parque Los Caobos se localiza entre la Avenida México-Los Caobos</a:t>
            </a:r>
            <a:r>
              <a:rPr lang="es-ES" altLang="es-ES" sz="2400" baseline="30000" dirty="0"/>
              <a:t>.</a:t>
            </a:r>
            <a:endParaRPr lang="es-ES" altLang="es-ES" sz="2400" dirty="0"/>
          </a:p>
          <a:p>
            <a:pPr eaLnBrk="1" hangingPunct="1"/>
            <a:r>
              <a:rPr lang="es-ES" altLang="es-ES" sz="2400" dirty="0"/>
              <a:t>Otra serie de esculturas se hallan en el parque entre ellas: Efebo del Maratón ubicada en el centro de un espejo de agua, Centaura Justina, La otra mejilla, Trompetilla para sordos, El Doblez, luego El Avión, y El Piano</a:t>
            </a:r>
            <a:r>
              <a:rPr lang="es-ES" altLang="es-ES" sz="2400" baseline="30000" dirty="0"/>
              <a:t>.</a:t>
            </a:r>
            <a:endParaRPr lang="es-ES" altLang="es-ES" sz="2400" dirty="0"/>
          </a:p>
          <a:p>
            <a:pPr eaLnBrk="1" hangingPunct="1"/>
            <a:endParaRPr lang="es-ES" altLang="es-ES" dirty="0"/>
          </a:p>
        </p:txBody>
      </p:sp>
    </p:spTree>
    <p:extLst>
      <p:ext uri="{BB962C8B-B14F-4D97-AF65-F5344CB8AC3E}">
        <p14:creationId xmlns:p14="http://schemas.microsoft.com/office/powerpoint/2010/main" val="312528625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2 Marcador de contenido"/>
          <p:cNvSpPr>
            <a:spLocks noGrp="1"/>
          </p:cNvSpPr>
          <p:nvPr>
            <p:ph sz="quarter" idx="1"/>
          </p:nvPr>
        </p:nvSpPr>
        <p:spPr>
          <a:xfrm>
            <a:off x="914400" y="404813"/>
            <a:ext cx="6897960" cy="5614987"/>
          </a:xfrm>
        </p:spPr>
        <p:txBody>
          <a:bodyPr/>
          <a:lstStyle/>
          <a:p>
            <a:pPr eaLnBrk="1" hangingPunct="1"/>
            <a:r>
              <a:rPr lang="es-ES" altLang="es-ES" sz="2400" dirty="0"/>
              <a:t>Una de las obras más resaltantes del parque es la fuente Monumental Venezuela Obra del arquitecto catalán Ernesto Maragall (1903 Barcelona España 1991 Caracas), La fuente esta constituidas por varia figuras humanas las que representan las regiones del país</a:t>
            </a:r>
          </a:p>
          <a:p>
            <a:pPr eaLnBrk="1" hangingPunct="1"/>
            <a:endParaRPr lang="es-ES" altLang="es-ES" dirty="0"/>
          </a:p>
        </p:txBody>
      </p:sp>
    </p:spTree>
    <p:extLst>
      <p:ext uri="{BB962C8B-B14F-4D97-AF65-F5344CB8AC3E}">
        <p14:creationId xmlns:p14="http://schemas.microsoft.com/office/powerpoint/2010/main" val="2043158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Parque Los Caobos.-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423907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Parque Los Caobos.-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102299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Parque Los Caobos.-ñ.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549184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Parque Los Caobos.-vista_fuente_venezuela_g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263346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descr="File:Escultura de Teresa de La Parra en Parque Los Caobos - Caracas - Venezuela .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754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55" name="Picture 4" descr="File:Fuente Venezuela - esculturas - Parque Los Caobos - Caracas - Venezuela 1.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91075" y="0"/>
            <a:ext cx="43529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786776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File:Paisajes Parque Los Caobos - Caracas - Venezuela 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121921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Esculturas_del_Parque_Generalisimo_Francisco_de_Miranda_Caracas_-_Venezue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143576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Esculturas_Parque_Los_Caobos_-_Caracas_-_Venezuela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562677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descr="Esculturas_Parque_Los_Caobos_-_Caracas_-_Venezuela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34372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Esculturas_Parque_Los_Caobos_-_Caracas_-_Venezuela_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788435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porta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74383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TotalTime>
  <Words>2753</Words>
  <Application>Microsoft Office PowerPoint</Application>
  <PresentationFormat>Presentación en pantalla (4:3)</PresentationFormat>
  <Paragraphs>325</Paragraphs>
  <Slides>151</Slides>
  <Notes>125</Notes>
  <HiddenSlides>0</HiddenSlides>
  <MMClips>1</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151</vt:i4>
      </vt:variant>
    </vt:vector>
  </HeadingPairs>
  <TitlesOfParts>
    <vt:vector size="158" baseType="lpstr">
      <vt:lpstr>Arial</vt:lpstr>
      <vt:lpstr>Calibri</vt:lpstr>
      <vt:lpstr>Century Schoolbook</vt:lpstr>
      <vt:lpstr>Perpetua</vt:lpstr>
      <vt:lpstr>Wingdings</vt:lpstr>
      <vt:lpstr>Wingdings 2</vt:lpstr>
      <vt:lpstr>Default Theme</vt:lpstr>
      <vt:lpstr>AMERICA.-LA VUELTA AL MUNDO EN 385JARDINES.-VENEZUELA.-Caracas.-Jardin Botánico.-Caracas.-Parque del Este.-Caracas.-Centro de Arte La Estancia.-Parque de la Exótica Flora Tropical Misión Nuestra Sra. del Carmen  </vt:lpstr>
      <vt:lpstr>Venezuela</vt:lpstr>
      <vt:lpstr>Presentación de PowerPoint</vt:lpstr>
      <vt:lpstr>Presentación de PowerPoint</vt:lpstr>
      <vt:lpstr>Presentación de PowerPoint</vt:lpstr>
      <vt:lpstr>Presentación de PowerPoint</vt:lpstr>
      <vt:lpstr>Presentación de PowerPoint</vt:lpstr>
      <vt:lpstr>Presentación de PowerPoint</vt:lpstr>
      <vt:lpstr>Caracas.-Jardin Botánico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Caracas.-Parque del Este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Caracas.-Centro de Arte La Estancia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la Exótica Flora Tropical Misión Nuestra Sra. del Carmen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Caracas-Parque Los Caobos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AMERICA.-LA VUELTA AL MUNDO EN 385 JARDINES.-</dc:title>
  <dc:creator>Josep</dc:creator>
  <cp:lastModifiedBy>Usuario</cp:lastModifiedBy>
  <cp:revision>6</cp:revision>
  <dcterms:created xsi:type="dcterms:W3CDTF">2013-09-14T14:10:00Z</dcterms:created>
  <dcterms:modified xsi:type="dcterms:W3CDTF">2018-02-26T16:46:43Z</dcterms:modified>
</cp:coreProperties>
</file>