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 id="2147483708" r:id="rId3"/>
    <p:sldMasterId id="2147483720" r:id="rId4"/>
    <p:sldMasterId id="2147483732" r:id="rId5"/>
    <p:sldMasterId id="2147483744" r:id="rId6"/>
    <p:sldMasterId id="2147483756" r:id="rId7"/>
    <p:sldMasterId id="2147483768" r:id="rId8"/>
  </p:sldMasterIdLst>
  <p:notesMasterIdLst>
    <p:notesMasterId r:id="rId186"/>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29" r:id="rId82"/>
    <p:sldId id="330" r:id="rId83"/>
    <p:sldId id="332" r:id="rId84"/>
    <p:sldId id="333" r:id="rId85"/>
    <p:sldId id="334" r:id="rId86"/>
    <p:sldId id="335" r:id="rId87"/>
    <p:sldId id="336" r:id="rId88"/>
    <p:sldId id="337" r:id="rId89"/>
    <p:sldId id="338" r:id="rId90"/>
    <p:sldId id="339" r:id="rId91"/>
    <p:sldId id="340" r:id="rId92"/>
    <p:sldId id="341"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7" r:id="rId107"/>
    <p:sldId id="358" r:id="rId108"/>
    <p:sldId id="359" r:id="rId109"/>
    <p:sldId id="360" r:id="rId110"/>
    <p:sldId id="361" r:id="rId111"/>
    <p:sldId id="362" r:id="rId112"/>
    <p:sldId id="363" r:id="rId113"/>
    <p:sldId id="364" r:id="rId114"/>
    <p:sldId id="365" r:id="rId115"/>
    <p:sldId id="366" r:id="rId116"/>
    <p:sldId id="367"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1" r:id="rId160"/>
    <p:sldId id="412" r:id="rId161"/>
    <p:sldId id="413" r:id="rId162"/>
    <p:sldId id="415" r:id="rId163"/>
    <p:sldId id="416" r:id="rId164"/>
    <p:sldId id="417" r:id="rId165"/>
    <p:sldId id="418" r:id="rId166"/>
    <p:sldId id="419" r:id="rId167"/>
    <p:sldId id="420" r:id="rId168"/>
    <p:sldId id="421" r:id="rId169"/>
    <p:sldId id="422" r:id="rId170"/>
    <p:sldId id="423" r:id="rId171"/>
    <p:sldId id="424" r:id="rId172"/>
    <p:sldId id="425" r:id="rId173"/>
    <p:sldId id="426" r:id="rId174"/>
    <p:sldId id="427" r:id="rId175"/>
    <p:sldId id="428" r:id="rId176"/>
    <p:sldId id="430" r:id="rId177"/>
    <p:sldId id="431" r:id="rId178"/>
    <p:sldId id="432" r:id="rId179"/>
    <p:sldId id="433" r:id="rId180"/>
    <p:sldId id="434" r:id="rId181"/>
    <p:sldId id="435" r:id="rId182"/>
    <p:sldId id="436" r:id="rId183"/>
    <p:sldId id="437" r:id="rId184"/>
    <p:sldId id="438" r:id="rId18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26"/>
      </p:cViewPr>
      <p:guideLst>
        <p:guide orient="horz" pos="2160"/>
        <p:guide pos="2880"/>
      </p:guideLst>
    </p:cSldViewPr>
  </p:slideViewPr>
  <p:notesTextViewPr>
    <p:cViewPr>
      <p:scale>
        <a:sx n="1" d="1"/>
        <a:sy n="1" d="1"/>
      </p:scale>
      <p:origin x="0" y="0"/>
    </p:cViewPr>
  </p:notesTextViewPr>
  <p:sorterViewPr>
    <p:cViewPr>
      <p:scale>
        <a:sx n="100" d="100"/>
        <a:sy n="100" d="100"/>
      </p:scale>
      <p:origin x="0" y="3070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38" Type="http://schemas.openxmlformats.org/officeDocument/2006/relationships/slide" Target="slides/slide130.xml"/><Relationship Id="rId159" Type="http://schemas.openxmlformats.org/officeDocument/2006/relationships/slide" Target="slides/slide151.xml"/><Relationship Id="rId170" Type="http://schemas.openxmlformats.org/officeDocument/2006/relationships/slide" Target="slides/slide162.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53" Type="http://schemas.openxmlformats.org/officeDocument/2006/relationships/slide" Target="slides/slide45.xml"/><Relationship Id="rId74" Type="http://schemas.openxmlformats.org/officeDocument/2006/relationships/slide" Target="slides/slide66.xml"/><Relationship Id="rId128" Type="http://schemas.openxmlformats.org/officeDocument/2006/relationships/slide" Target="slides/slide120.xml"/><Relationship Id="rId149" Type="http://schemas.openxmlformats.org/officeDocument/2006/relationships/slide" Target="slides/slide141.xml"/><Relationship Id="rId5" Type="http://schemas.openxmlformats.org/officeDocument/2006/relationships/slideMaster" Target="slideMasters/slideMaster5.xml"/><Relationship Id="rId95" Type="http://schemas.openxmlformats.org/officeDocument/2006/relationships/slide" Target="slides/slide87.xml"/><Relationship Id="rId160" Type="http://schemas.openxmlformats.org/officeDocument/2006/relationships/slide" Target="slides/slide152.xml"/><Relationship Id="rId181" Type="http://schemas.openxmlformats.org/officeDocument/2006/relationships/slide" Target="slides/slide173.xml"/><Relationship Id="rId22" Type="http://schemas.openxmlformats.org/officeDocument/2006/relationships/slide" Target="slides/slide14.xml"/><Relationship Id="rId43" Type="http://schemas.openxmlformats.org/officeDocument/2006/relationships/slide" Target="slides/slide35.xml"/><Relationship Id="rId64" Type="http://schemas.openxmlformats.org/officeDocument/2006/relationships/slide" Target="slides/slide56.xml"/><Relationship Id="rId118" Type="http://schemas.openxmlformats.org/officeDocument/2006/relationships/slide" Target="slides/slide110.xml"/><Relationship Id="rId139" Type="http://schemas.openxmlformats.org/officeDocument/2006/relationships/slide" Target="slides/slide131.xml"/><Relationship Id="rId85" Type="http://schemas.openxmlformats.org/officeDocument/2006/relationships/slide" Target="slides/slide77.xml"/><Relationship Id="rId150" Type="http://schemas.openxmlformats.org/officeDocument/2006/relationships/slide" Target="slides/slide142.xml"/><Relationship Id="rId171" Type="http://schemas.openxmlformats.org/officeDocument/2006/relationships/slide" Target="slides/slide163.xml"/><Relationship Id="rId12" Type="http://schemas.openxmlformats.org/officeDocument/2006/relationships/slide" Target="slides/slide4.xml"/><Relationship Id="rId33" Type="http://schemas.openxmlformats.org/officeDocument/2006/relationships/slide" Target="slides/slide25.xml"/><Relationship Id="rId108" Type="http://schemas.openxmlformats.org/officeDocument/2006/relationships/slide" Target="slides/slide100.xml"/><Relationship Id="rId129" Type="http://schemas.openxmlformats.org/officeDocument/2006/relationships/slide" Target="slides/slide121.xml"/><Relationship Id="rId54" Type="http://schemas.openxmlformats.org/officeDocument/2006/relationships/slide" Target="slides/slide46.xml"/><Relationship Id="rId75" Type="http://schemas.openxmlformats.org/officeDocument/2006/relationships/slide" Target="slides/slide67.xml"/><Relationship Id="rId96" Type="http://schemas.openxmlformats.org/officeDocument/2006/relationships/slide" Target="slides/slide88.xml"/><Relationship Id="rId140" Type="http://schemas.openxmlformats.org/officeDocument/2006/relationships/slide" Target="slides/slide132.xml"/><Relationship Id="rId161" Type="http://schemas.openxmlformats.org/officeDocument/2006/relationships/slide" Target="slides/slide153.xml"/><Relationship Id="rId182" Type="http://schemas.openxmlformats.org/officeDocument/2006/relationships/slide" Target="slides/slide174.xml"/><Relationship Id="rId6" Type="http://schemas.openxmlformats.org/officeDocument/2006/relationships/slideMaster" Target="slideMasters/slideMaster6.xml"/><Relationship Id="rId23" Type="http://schemas.openxmlformats.org/officeDocument/2006/relationships/slide" Target="slides/slide15.xml"/><Relationship Id="rId119" Type="http://schemas.openxmlformats.org/officeDocument/2006/relationships/slide" Target="slides/slide111.xml"/><Relationship Id="rId44" Type="http://schemas.openxmlformats.org/officeDocument/2006/relationships/slide" Target="slides/slide36.xml"/><Relationship Id="rId65" Type="http://schemas.openxmlformats.org/officeDocument/2006/relationships/slide" Target="slides/slide57.xml"/><Relationship Id="rId86" Type="http://schemas.openxmlformats.org/officeDocument/2006/relationships/slide" Target="slides/slide78.xml"/><Relationship Id="rId130" Type="http://schemas.openxmlformats.org/officeDocument/2006/relationships/slide" Target="slides/slide122.xml"/><Relationship Id="rId151" Type="http://schemas.openxmlformats.org/officeDocument/2006/relationships/slide" Target="slides/slide143.xml"/><Relationship Id="rId172" Type="http://schemas.openxmlformats.org/officeDocument/2006/relationships/slide" Target="slides/slide164.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141" Type="http://schemas.openxmlformats.org/officeDocument/2006/relationships/slide" Target="slides/slide133.xml"/><Relationship Id="rId146" Type="http://schemas.openxmlformats.org/officeDocument/2006/relationships/slide" Target="slides/slide138.xml"/><Relationship Id="rId167" Type="http://schemas.openxmlformats.org/officeDocument/2006/relationships/slide" Target="slides/slide159.xml"/><Relationship Id="rId188"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162" Type="http://schemas.openxmlformats.org/officeDocument/2006/relationships/slide" Target="slides/slide154.xml"/><Relationship Id="rId183" Type="http://schemas.openxmlformats.org/officeDocument/2006/relationships/slide" Target="slides/slide175.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slide" Target="slides/slide123.xml"/><Relationship Id="rId136" Type="http://schemas.openxmlformats.org/officeDocument/2006/relationships/slide" Target="slides/slide128.xml"/><Relationship Id="rId157" Type="http://schemas.openxmlformats.org/officeDocument/2006/relationships/slide" Target="slides/slide149.xml"/><Relationship Id="rId178" Type="http://schemas.openxmlformats.org/officeDocument/2006/relationships/slide" Target="slides/slide170.xml"/><Relationship Id="rId61" Type="http://schemas.openxmlformats.org/officeDocument/2006/relationships/slide" Target="slides/slide53.xml"/><Relationship Id="rId82" Type="http://schemas.openxmlformats.org/officeDocument/2006/relationships/slide" Target="slides/slide74.xml"/><Relationship Id="rId152" Type="http://schemas.openxmlformats.org/officeDocument/2006/relationships/slide" Target="slides/slide144.xml"/><Relationship Id="rId173" Type="http://schemas.openxmlformats.org/officeDocument/2006/relationships/slide" Target="slides/slide165.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slide" Target="slides/slide139.xml"/><Relationship Id="rId168" Type="http://schemas.openxmlformats.org/officeDocument/2006/relationships/slide" Target="slides/slide160.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slide" Target="slides/slide134.xml"/><Relationship Id="rId163" Type="http://schemas.openxmlformats.org/officeDocument/2006/relationships/slide" Target="slides/slide155.xml"/><Relationship Id="rId184" Type="http://schemas.openxmlformats.org/officeDocument/2006/relationships/slide" Target="slides/slide176.xml"/><Relationship Id="rId189"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137" Type="http://schemas.openxmlformats.org/officeDocument/2006/relationships/slide" Target="slides/slide129.xml"/><Relationship Id="rId158" Type="http://schemas.openxmlformats.org/officeDocument/2006/relationships/slide" Target="slides/slide150.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3" Type="http://schemas.openxmlformats.org/officeDocument/2006/relationships/slide" Target="slides/slide145.xml"/><Relationship Id="rId174" Type="http://schemas.openxmlformats.org/officeDocument/2006/relationships/slide" Target="slides/slide166.xml"/><Relationship Id="rId179" Type="http://schemas.openxmlformats.org/officeDocument/2006/relationships/slide" Target="slides/slide171.xml"/><Relationship Id="rId190" Type="http://schemas.openxmlformats.org/officeDocument/2006/relationships/tableStyles" Target="tableStyles.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43" Type="http://schemas.openxmlformats.org/officeDocument/2006/relationships/slide" Target="slides/slide135.xml"/><Relationship Id="rId148" Type="http://schemas.openxmlformats.org/officeDocument/2006/relationships/slide" Target="slides/slide140.xml"/><Relationship Id="rId164" Type="http://schemas.openxmlformats.org/officeDocument/2006/relationships/slide" Target="slides/slide156.xml"/><Relationship Id="rId169" Type="http://schemas.openxmlformats.org/officeDocument/2006/relationships/slide" Target="slides/slide161.xml"/><Relationship Id="rId185" Type="http://schemas.openxmlformats.org/officeDocument/2006/relationships/slide" Target="slides/slide177.xml"/><Relationship Id="rId4" Type="http://schemas.openxmlformats.org/officeDocument/2006/relationships/slideMaster" Target="slideMasters/slideMaster4.xml"/><Relationship Id="rId9" Type="http://schemas.openxmlformats.org/officeDocument/2006/relationships/slide" Target="slides/slide1.xml"/><Relationship Id="rId180" Type="http://schemas.openxmlformats.org/officeDocument/2006/relationships/slide" Target="slides/slide172.xml"/><Relationship Id="rId26" Type="http://schemas.openxmlformats.org/officeDocument/2006/relationships/slide" Target="slides/slide18.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54" Type="http://schemas.openxmlformats.org/officeDocument/2006/relationships/slide" Target="slides/slide146.xml"/><Relationship Id="rId175" Type="http://schemas.openxmlformats.org/officeDocument/2006/relationships/slide" Target="slides/slide167.xml"/><Relationship Id="rId16" Type="http://schemas.openxmlformats.org/officeDocument/2006/relationships/slide" Target="slides/slide8.xml"/><Relationship Id="rId37" Type="http://schemas.openxmlformats.org/officeDocument/2006/relationships/slide" Target="slides/slide29.xml"/><Relationship Id="rId58" Type="http://schemas.openxmlformats.org/officeDocument/2006/relationships/slide" Target="slides/slide50.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44" Type="http://schemas.openxmlformats.org/officeDocument/2006/relationships/slide" Target="slides/slide136.xml"/><Relationship Id="rId90" Type="http://schemas.openxmlformats.org/officeDocument/2006/relationships/slide" Target="slides/slide82.xml"/><Relationship Id="rId165" Type="http://schemas.openxmlformats.org/officeDocument/2006/relationships/slide" Target="slides/slide157.xml"/><Relationship Id="rId186" Type="http://schemas.openxmlformats.org/officeDocument/2006/relationships/notesMaster" Target="notesMasters/notesMaster1.xml"/><Relationship Id="rId27" Type="http://schemas.openxmlformats.org/officeDocument/2006/relationships/slide" Target="slides/slide19.xml"/><Relationship Id="rId48" Type="http://schemas.openxmlformats.org/officeDocument/2006/relationships/slide" Target="slides/slide40.xml"/><Relationship Id="rId69" Type="http://schemas.openxmlformats.org/officeDocument/2006/relationships/slide" Target="slides/slide61.xml"/><Relationship Id="rId113" Type="http://schemas.openxmlformats.org/officeDocument/2006/relationships/slide" Target="slides/slide105.xml"/><Relationship Id="rId134" Type="http://schemas.openxmlformats.org/officeDocument/2006/relationships/slide" Target="slides/slide126.xml"/><Relationship Id="rId80" Type="http://schemas.openxmlformats.org/officeDocument/2006/relationships/slide" Target="slides/slide72.xml"/><Relationship Id="rId155" Type="http://schemas.openxmlformats.org/officeDocument/2006/relationships/slide" Target="slides/slide147.xml"/><Relationship Id="rId176" Type="http://schemas.openxmlformats.org/officeDocument/2006/relationships/slide" Target="slides/slide168.xml"/><Relationship Id="rId17" Type="http://schemas.openxmlformats.org/officeDocument/2006/relationships/slide" Target="slides/slide9.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24" Type="http://schemas.openxmlformats.org/officeDocument/2006/relationships/slide" Target="slides/slide116.xml"/><Relationship Id="rId70" Type="http://schemas.openxmlformats.org/officeDocument/2006/relationships/slide" Target="slides/slide62.xml"/><Relationship Id="rId91" Type="http://schemas.openxmlformats.org/officeDocument/2006/relationships/slide" Target="slides/slide83.xml"/><Relationship Id="rId145" Type="http://schemas.openxmlformats.org/officeDocument/2006/relationships/slide" Target="slides/slide137.xml"/><Relationship Id="rId166" Type="http://schemas.openxmlformats.org/officeDocument/2006/relationships/slide" Target="slides/slide158.xml"/><Relationship Id="rId187" Type="http://schemas.openxmlformats.org/officeDocument/2006/relationships/presProps" Target="presProps.xml"/><Relationship Id="rId1" Type="http://schemas.openxmlformats.org/officeDocument/2006/relationships/slideMaster" Target="slideMasters/slideMaster1.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60" Type="http://schemas.openxmlformats.org/officeDocument/2006/relationships/slide" Target="slides/slide52.xml"/><Relationship Id="rId81" Type="http://schemas.openxmlformats.org/officeDocument/2006/relationships/slide" Target="slides/slide73.xml"/><Relationship Id="rId135" Type="http://schemas.openxmlformats.org/officeDocument/2006/relationships/slide" Target="slides/slide127.xml"/><Relationship Id="rId156" Type="http://schemas.openxmlformats.org/officeDocument/2006/relationships/slide" Target="slides/slide148.xml"/><Relationship Id="rId177" Type="http://schemas.openxmlformats.org/officeDocument/2006/relationships/slide" Target="slides/slide16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A88598-1470-4A96-BBF8-2E0352B94AAB}"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D5F053-07B7-4D91-9A35-48B927318F2B}" type="slidenum">
              <a:rPr lang="es-ES" smtClean="0"/>
              <a:t>‹Nº›</a:t>
            </a:fld>
            <a:endParaRPr lang="es-ES" dirty="0"/>
          </a:p>
        </p:txBody>
      </p:sp>
    </p:spTree>
    <p:extLst>
      <p:ext uri="{BB962C8B-B14F-4D97-AF65-F5344CB8AC3E}">
        <p14:creationId xmlns:p14="http://schemas.microsoft.com/office/powerpoint/2010/main" val="2577602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5907B95-7BB7-4E3E-96F0-02853EF97E82}" type="slidenum">
              <a:rPr lang="es-ES_tradnl">
                <a:solidFill>
                  <a:prstClr val="black"/>
                </a:solidFill>
                <a:latin typeface="Arial" pitchFamily="34" charset="0"/>
              </a:rPr>
              <a:pPr eaLnBrk="1" hangingPunct="1"/>
              <a:t>9</a:t>
            </a:fld>
            <a:endParaRPr lang="es-ES_tradnl" dirty="0">
              <a:solidFill>
                <a:prstClr val="black"/>
              </a:solidFill>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Melbourne Botanical Gardens.-Ginkgo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934596F-A258-4B57-9067-81BFB5FB9B94}" type="slidenum">
              <a:rPr lang="es-ES_tradnl">
                <a:solidFill>
                  <a:prstClr val="black"/>
                </a:solidFill>
                <a:latin typeface="Arial" pitchFamily="34" charset="0"/>
              </a:rPr>
              <a:pPr eaLnBrk="1" hangingPunct="1"/>
              <a:t>10</a:t>
            </a:fld>
            <a:endParaRPr lang="es-ES_tradnl" dirty="0">
              <a:solidFill>
                <a:prstClr val="black"/>
              </a:solidFill>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Melbourne Botanical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6D2DB07-F7AA-4D4A-B364-A1F95B535CFA}" type="slidenum">
              <a:rPr lang="es-ES_tradnl">
                <a:solidFill>
                  <a:prstClr val="black"/>
                </a:solidFill>
                <a:latin typeface="Arial" pitchFamily="34" charset="0"/>
              </a:rPr>
              <a:pPr eaLnBrk="1" hangingPunct="1"/>
              <a:t>11</a:t>
            </a:fld>
            <a:endParaRPr lang="es-ES_tradnl" dirty="0">
              <a:solidFill>
                <a:prstClr val="black"/>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Melbourne Botanical Gardens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4875AA6-8365-4C58-B440-6BA12273B415}" type="slidenum">
              <a:rPr lang="es-ES_tradnl">
                <a:solidFill>
                  <a:prstClr val="black"/>
                </a:solidFill>
                <a:latin typeface="Arial" pitchFamily="34" charset="0"/>
              </a:rPr>
              <a:pPr eaLnBrk="1" hangingPunct="1"/>
              <a:t>12</a:t>
            </a:fld>
            <a:endParaRPr lang="es-ES_tradnl"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Melbourne Botanical Gardens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CC40F59-82CF-4337-8380-49461C075B44}" type="slidenum">
              <a:rPr lang="es-ES_tradnl">
                <a:solidFill>
                  <a:prstClr val="black"/>
                </a:solidFill>
                <a:latin typeface="Arial" pitchFamily="34" charset="0"/>
              </a:rPr>
              <a:pPr eaLnBrk="1" hangingPunct="1"/>
              <a:t>13</a:t>
            </a:fld>
            <a:endParaRPr lang="es-ES_tradnl"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Melbourne Botanical Gardens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09B60CA-A5DB-4C0F-8924-BF205AA4176A}" type="slidenum">
              <a:rPr lang="es-ES_tradnl">
                <a:solidFill>
                  <a:prstClr val="black"/>
                </a:solidFill>
                <a:latin typeface="Arial" pitchFamily="34" charset="0"/>
              </a:rPr>
              <a:pPr eaLnBrk="1" hangingPunct="1"/>
              <a:t>14</a:t>
            </a:fld>
            <a:endParaRPr lang="es-ES_tradnl"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Melbourne Flower Clock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60CF7F-8EBC-4895-BBE2-5DBE276CD316}" type="slidenum">
              <a:rPr lang="es-ES_tradnl">
                <a:solidFill>
                  <a:prstClr val="black"/>
                </a:solidFill>
                <a:latin typeface="Arial" pitchFamily="34" charset="0"/>
              </a:rPr>
              <a:pPr eaLnBrk="1" hangingPunct="1"/>
              <a:t>15</a:t>
            </a:fld>
            <a:endParaRPr lang="es-ES_tradnl"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Melbourne Botanic Gardens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40DFEAC-BB8E-4C90-8FFC-944F2092750D}" type="slidenum">
              <a:rPr lang="es-ES_tradnl">
                <a:solidFill>
                  <a:prstClr val="black"/>
                </a:solidFill>
                <a:latin typeface="Arial" pitchFamily="34" charset="0"/>
              </a:rPr>
              <a:pPr eaLnBrk="1" hangingPunct="1"/>
              <a:t>16</a:t>
            </a:fld>
            <a:endParaRPr lang="es-ES_tradnl" dirty="0">
              <a:solidFill>
                <a:prstClr val="black"/>
              </a:solidFill>
              <a:latin typeface="Arial" pitchFamily="34"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Melbourne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40E3B04-FAE8-4013-80F2-6B604C4728F6}" type="slidenum">
              <a:rPr lang="es-ES_tradnl">
                <a:solidFill>
                  <a:prstClr val="black"/>
                </a:solidFill>
                <a:latin typeface="Arial" pitchFamily="34" charset="0"/>
              </a:rPr>
              <a:pPr eaLnBrk="1" hangingPunct="1"/>
              <a:t>17</a:t>
            </a:fld>
            <a:endParaRPr lang="es-ES_tradnl"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Melbourne Botanic Garden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15819C7-D4AE-4F8F-92B0-AA77A1BBC6E9}" type="slidenum">
              <a:rPr lang="es-ES_tradnl">
                <a:solidFill>
                  <a:prstClr val="black"/>
                </a:solidFill>
                <a:latin typeface="Arial" pitchFamily="34" charset="0"/>
              </a:rPr>
              <a:pPr eaLnBrk="1" hangingPunct="1"/>
              <a:t>18</a:t>
            </a:fld>
            <a:endParaRPr lang="es-ES_tradnl"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Melbourne Botanic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Gardens</a:t>
            </a:r>
          </a:p>
          <a:p>
            <a:endParaRPr lang="es-ES" dirty="0"/>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19</a:t>
            </a:fld>
            <a:endParaRPr lang="es-ES_tradnl" dirty="0">
              <a:solidFill>
                <a:prstClr val="black"/>
              </a:solidFill>
            </a:endParaRPr>
          </a:p>
        </p:txBody>
      </p:sp>
    </p:spTree>
    <p:extLst>
      <p:ext uri="{BB962C8B-B14F-4D97-AF65-F5344CB8AC3E}">
        <p14:creationId xmlns:p14="http://schemas.microsoft.com/office/powerpoint/2010/main" val="3718631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Gardens</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20</a:t>
            </a:fld>
            <a:endParaRPr lang="es-ES_tradnl" dirty="0">
              <a:solidFill>
                <a:prstClr val="black"/>
              </a:solidFill>
            </a:endParaRPr>
          </a:p>
        </p:txBody>
      </p:sp>
    </p:spTree>
    <p:extLst>
      <p:ext uri="{BB962C8B-B14F-4D97-AF65-F5344CB8AC3E}">
        <p14:creationId xmlns:p14="http://schemas.microsoft.com/office/powerpoint/2010/main" val="3667647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21</a:t>
            </a:fld>
            <a:endParaRPr lang="es-ES_tradnl" dirty="0">
              <a:solidFill>
                <a:prstClr val="black"/>
              </a:solidFill>
            </a:endParaRPr>
          </a:p>
        </p:txBody>
      </p:sp>
    </p:spTree>
    <p:extLst>
      <p:ext uri="{BB962C8B-B14F-4D97-AF65-F5344CB8AC3E}">
        <p14:creationId xmlns:p14="http://schemas.microsoft.com/office/powerpoint/2010/main" val="3192323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22</a:t>
            </a:fld>
            <a:endParaRPr lang="es-ES_tradnl" dirty="0">
              <a:solidFill>
                <a:prstClr val="black"/>
              </a:solidFill>
            </a:endParaRPr>
          </a:p>
        </p:txBody>
      </p:sp>
    </p:spTree>
    <p:extLst>
      <p:ext uri="{BB962C8B-B14F-4D97-AF65-F5344CB8AC3E}">
        <p14:creationId xmlns:p14="http://schemas.microsoft.com/office/powerpoint/2010/main" val="1886089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23</a:t>
            </a:fld>
            <a:endParaRPr lang="es-ES_tradnl" dirty="0">
              <a:solidFill>
                <a:prstClr val="black"/>
              </a:solidFill>
            </a:endParaRPr>
          </a:p>
        </p:txBody>
      </p:sp>
    </p:spTree>
    <p:extLst>
      <p:ext uri="{BB962C8B-B14F-4D97-AF65-F5344CB8AC3E}">
        <p14:creationId xmlns:p14="http://schemas.microsoft.com/office/powerpoint/2010/main" val="3168921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24</a:t>
            </a:fld>
            <a:endParaRPr lang="es-ES_tradnl" dirty="0">
              <a:solidFill>
                <a:prstClr val="black"/>
              </a:solidFill>
            </a:endParaRPr>
          </a:p>
        </p:txBody>
      </p:sp>
    </p:spTree>
    <p:extLst>
      <p:ext uri="{BB962C8B-B14F-4D97-AF65-F5344CB8AC3E}">
        <p14:creationId xmlns:p14="http://schemas.microsoft.com/office/powerpoint/2010/main" val="1241316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25</a:t>
            </a:fld>
            <a:endParaRPr lang="es-ES_tradnl" dirty="0">
              <a:solidFill>
                <a:prstClr val="black"/>
              </a:solidFill>
            </a:endParaRPr>
          </a:p>
        </p:txBody>
      </p:sp>
    </p:spTree>
    <p:extLst>
      <p:ext uri="{BB962C8B-B14F-4D97-AF65-F5344CB8AC3E}">
        <p14:creationId xmlns:p14="http://schemas.microsoft.com/office/powerpoint/2010/main" val="3305099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26</a:t>
            </a:fld>
            <a:endParaRPr lang="es-ES_tradnl" dirty="0">
              <a:solidFill>
                <a:prstClr val="black"/>
              </a:solidFill>
            </a:endParaRPr>
          </a:p>
        </p:txBody>
      </p:sp>
    </p:spTree>
    <p:extLst>
      <p:ext uri="{BB962C8B-B14F-4D97-AF65-F5344CB8AC3E}">
        <p14:creationId xmlns:p14="http://schemas.microsoft.com/office/powerpoint/2010/main" val="12151744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27</a:t>
            </a:fld>
            <a:endParaRPr lang="es-ES_tradnl" dirty="0">
              <a:solidFill>
                <a:prstClr val="black"/>
              </a:solidFill>
            </a:endParaRPr>
          </a:p>
        </p:txBody>
      </p:sp>
    </p:spTree>
    <p:extLst>
      <p:ext uri="{BB962C8B-B14F-4D97-AF65-F5344CB8AC3E}">
        <p14:creationId xmlns:p14="http://schemas.microsoft.com/office/powerpoint/2010/main" val="3905802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28</a:t>
            </a:fld>
            <a:endParaRPr lang="es-ES_tradnl" dirty="0">
              <a:solidFill>
                <a:prstClr val="black"/>
              </a:solidFill>
            </a:endParaRPr>
          </a:p>
        </p:txBody>
      </p:sp>
    </p:spTree>
    <p:extLst>
      <p:ext uri="{BB962C8B-B14F-4D97-AF65-F5344CB8AC3E}">
        <p14:creationId xmlns:p14="http://schemas.microsoft.com/office/powerpoint/2010/main" val="2824003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29</a:t>
            </a:fld>
            <a:endParaRPr lang="es-ES_tradnl" dirty="0">
              <a:solidFill>
                <a:prstClr val="black"/>
              </a:solidFill>
            </a:endParaRPr>
          </a:p>
        </p:txBody>
      </p:sp>
    </p:spTree>
    <p:extLst>
      <p:ext uri="{BB962C8B-B14F-4D97-AF65-F5344CB8AC3E}">
        <p14:creationId xmlns:p14="http://schemas.microsoft.com/office/powerpoint/2010/main" val="26160864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30</a:t>
            </a:fld>
            <a:endParaRPr lang="es-ES_tradnl" dirty="0">
              <a:solidFill>
                <a:prstClr val="black"/>
              </a:solidFill>
            </a:endParaRPr>
          </a:p>
        </p:txBody>
      </p:sp>
    </p:spTree>
    <p:extLst>
      <p:ext uri="{BB962C8B-B14F-4D97-AF65-F5344CB8AC3E}">
        <p14:creationId xmlns:p14="http://schemas.microsoft.com/office/powerpoint/2010/main" val="28624457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31</a:t>
            </a:fld>
            <a:endParaRPr lang="es-ES_tradnl" dirty="0">
              <a:solidFill>
                <a:prstClr val="black"/>
              </a:solidFill>
            </a:endParaRPr>
          </a:p>
        </p:txBody>
      </p:sp>
    </p:spTree>
    <p:extLst>
      <p:ext uri="{BB962C8B-B14F-4D97-AF65-F5344CB8AC3E}">
        <p14:creationId xmlns:p14="http://schemas.microsoft.com/office/powerpoint/2010/main" val="34562520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32</a:t>
            </a:fld>
            <a:endParaRPr lang="es-ES_tradnl" dirty="0">
              <a:solidFill>
                <a:prstClr val="black"/>
              </a:solidFill>
            </a:endParaRPr>
          </a:p>
        </p:txBody>
      </p:sp>
    </p:spTree>
    <p:extLst>
      <p:ext uri="{BB962C8B-B14F-4D97-AF65-F5344CB8AC3E}">
        <p14:creationId xmlns:p14="http://schemas.microsoft.com/office/powerpoint/2010/main" val="31760352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33</a:t>
            </a:fld>
            <a:endParaRPr lang="es-ES_tradnl" dirty="0">
              <a:solidFill>
                <a:prstClr val="black"/>
              </a:solidFill>
            </a:endParaRPr>
          </a:p>
        </p:txBody>
      </p:sp>
    </p:spTree>
    <p:extLst>
      <p:ext uri="{BB962C8B-B14F-4D97-AF65-F5344CB8AC3E}">
        <p14:creationId xmlns:p14="http://schemas.microsoft.com/office/powerpoint/2010/main" val="3677992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34</a:t>
            </a:fld>
            <a:endParaRPr lang="es-ES_tradnl" dirty="0">
              <a:solidFill>
                <a:prstClr val="black"/>
              </a:solidFill>
            </a:endParaRPr>
          </a:p>
        </p:txBody>
      </p:sp>
    </p:spTree>
    <p:extLst>
      <p:ext uri="{BB962C8B-B14F-4D97-AF65-F5344CB8AC3E}">
        <p14:creationId xmlns:p14="http://schemas.microsoft.com/office/powerpoint/2010/main" val="8791169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35</a:t>
            </a:fld>
            <a:endParaRPr lang="es-ES_tradnl" dirty="0">
              <a:solidFill>
                <a:prstClr val="black"/>
              </a:solidFill>
            </a:endParaRPr>
          </a:p>
        </p:txBody>
      </p:sp>
    </p:spTree>
    <p:extLst>
      <p:ext uri="{BB962C8B-B14F-4D97-AF65-F5344CB8AC3E}">
        <p14:creationId xmlns:p14="http://schemas.microsoft.com/office/powerpoint/2010/main" val="4277920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36</a:t>
            </a:fld>
            <a:endParaRPr lang="es-ES_tradnl" dirty="0">
              <a:solidFill>
                <a:prstClr val="black"/>
              </a:solidFill>
            </a:endParaRPr>
          </a:p>
        </p:txBody>
      </p:sp>
    </p:spTree>
    <p:extLst>
      <p:ext uri="{BB962C8B-B14F-4D97-AF65-F5344CB8AC3E}">
        <p14:creationId xmlns:p14="http://schemas.microsoft.com/office/powerpoint/2010/main" val="31911526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37</a:t>
            </a:fld>
            <a:endParaRPr lang="es-ES_tradnl" dirty="0">
              <a:solidFill>
                <a:prstClr val="black"/>
              </a:solidFill>
            </a:endParaRPr>
          </a:p>
        </p:txBody>
      </p:sp>
    </p:spTree>
    <p:extLst>
      <p:ext uri="{BB962C8B-B14F-4D97-AF65-F5344CB8AC3E}">
        <p14:creationId xmlns:p14="http://schemas.microsoft.com/office/powerpoint/2010/main" val="27344905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38</a:t>
            </a:fld>
            <a:endParaRPr lang="es-ES_tradnl" dirty="0">
              <a:solidFill>
                <a:prstClr val="black"/>
              </a:solidFill>
            </a:endParaRPr>
          </a:p>
        </p:txBody>
      </p:sp>
    </p:spTree>
    <p:extLst>
      <p:ext uri="{BB962C8B-B14F-4D97-AF65-F5344CB8AC3E}">
        <p14:creationId xmlns:p14="http://schemas.microsoft.com/office/powerpoint/2010/main" val="24448172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39</a:t>
            </a:fld>
            <a:endParaRPr lang="es-ES_tradnl" dirty="0">
              <a:solidFill>
                <a:prstClr val="black"/>
              </a:solidFill>
            </a:endParaRPr>
          </a:p>
        </p:txBody>
      </p:sp>
    </p:spTree>
    <p:extLst>
      <p:ext uri="{BB962C8B-B14F-4D97-AF65-F5344CB8AC3E}">
        <p14:creationId xmlns:p14="http://schemas.microsoft.com/office/powerpoint/2010/main" val="14158375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40</a:t>
            </a:fld>
            <a:endParaRPr lang="es-ES_tradnl" dirty="0">
              <a:solidFill>
                <a:prstClr val="black"/>
              </a:solidFill>
            </a:endParaRPr>
          </a:p>
        </p:txBody>
      </p:sp>
    </p:spTree>
    <p:extLst>
      <p:ext uri="{BB962C8B-B14F-4D97-AF65-F5344CB8AC3E}">
        <p14:creationId xmlns:p14="http://schemas.microsoft.com/office/powerpoint/2010/main" val="5807223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41</a:t>
            </a:fld>
            <a:endParaRPr lang="es-ES_tradnl" dirty="0">
              <a:solidFill>
                <a:prstClr val="black"/>
              </a:solidFill>
            </a:endParaRPr>
          </a:p>
        </p:txBody>
      </p:sp>
    </p:spTree>
    <p:extLst>
      <p:ext uri="{BB962C8B-B14F-4D97-AF65-F5344CB8AC3E}">
        <p14:creationId xmlns:p14="http://schemas.microsoft.com/office/powerpoint/2010/main" val="16510462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42</a:t>
            </a:fld>
            <a:endParaRPr lang="es-ES_tradnl" dirty="0">
              <a:solidFill>
                <a:prstClr val="black"/>
              </a:solidFill>
            </a:endParaRPr>
          </a:p>
        </p:txBody>
      </p:sp>
    </p:spTree>
    <p:extLst>
      <p:ext uri="{BB962C8B-B14F-4D97-AF65-F5344CB8AC3E}">
        <p14:creationId xmlns:p14="http://schemas.microsoft.com/office/powerpoint/2010/main" val="1420510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43</a:t>
            </a:fld>
            <a:endParaRPr lang="es-ES_tradnl" dirty="0">
              <a:solidFill>
                <a:prstClr val="black"/>
              </a:solidFill>
            </a:endParaRPr>
          </a:p>
        </p:txBody>
      </p:sp>
    </p:spTree>
    <p:extLst>
      <p:ext uri="{BB962C8B-B14F-4D97-AF65-F5344CB8AC3E}">
        <p14:creationId xmlns:p14="http://schemas.microsoft.com/office/powerpoint/2010/main" val="41714596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44</a:t>
            </a:fld>
            <a:endParaRPr lang="es-ES_tradnl" dirty="0">
              <a:solidFill>
                <a:prstClr val="black"/>
              </a:solidFill>
            </a:endParaRPr>
          </a:p>
        </p:txBody>
      </p:sp>
    </p:spTree>
    <p:extLst>
      <p:ext uri="{BB962C8B-B14F-4D97-AF65-F5344CB8AC3E}">
        <p14:creationId xmlns:p14="http://schemas.microsoft.com/office/powerpoint/2010/main" val="34716739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45</a:t>
            </a:fld>
            <a:endParaRPr lang="es-ES_tradnl" dirty="0">
              <a:solidFill>
                <a:prstClr val="black"/>
              </a:solidFill>
            </a:endParaRPr>
          </a:p>
        </p:txBody>
      </p:sp>
    </p:spTree>
    <p:extLst>
      <p:ext uri="{BB962C8B-B14F-4D97-AF65-F5344CB8AC3E}">
        <p14:creationId xmlns:p14="http://schemas.microsoft.com/office/powerpoint/2010/main" val="35580080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46</a:t>
            </a:fld>
            <a:endParaRPr lang="es-ES_tradnl" dirty="0">
              <a:solidFill>
                <a:prstClr val="black"/>
              </a:solidFill>
            </a:endParaRPr>
          </a:p>
        </p:txBody>
      </p:sp>
    </p:spTree>
    <p:extLst>
      <p:ext uri="{BB962C8B-B14F-4D97-AF65-F5344CB8AC3E}">
        <p14:creationId xmlns:p14="http://schemas.microsoft.com/office/powerpoint/2010/main" val="13577243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Botanic Garden</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47</a:t>
            </a:fld>
            <a:endParaRPr lang="es-ES_tradnl" dirty="0">
              <a:solidFill>
                <a:prstClr val="black"/>
              </a:solidFill>
            </a:endParaRPr>
          </a:p>
        </p:txBody>
      </p:sp>
    </p:spTree>
    <p:extLst>
      <p:ext uri="{BB962C8B-B14F-4D97-AF65-F5344CB8AC3E}">
        <p14:creationId xmlns:p14="http://schemas.microsoft.com/office/powerpoint/2010/main" val="841670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Royal-Botanical-Gardens</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48</a:t>
            </a:fld>
            <a:endParaRPr lang="es-ES_tradnl" dirty="0">
              <a:solidFill>
                <a:prstClr val="black"/>
              </a:solidFill>
            </a:endParaRPr>
          </a:p>
        </p:txBody>
      </p:sp>
    </p:spTree>
    <p:extLst>
      <p:ext uri="{BB962C8B-B14F-4D97-AF65-F5344CB8AC3E}">
        <p14:creationId xmlns:p14="http://schemas.microsoft.com/office/powerpoint/2010/main" val="23101621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Royal-Botanical-Gardens</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49</a:t>
            </a:fld>
            <a:endParaRPr lang="es-ES_tradnl" dirty="0">
              <a:solidFill>
                <a:prstClr val="black"/>
              </a:solidFill>
            </a:endParaRPr>
          </a:p>
        </p:txBody>
      </p:sp>
    </p:spTree>
    <p:extLst>
      <p:ext uri="{BB962C8B-B14F-4D97-AF65-F5344CB8AC3E}">
        <p14:creationId xmlns:p14="http://schemas.microsoft.com/office/powerpoint/2010/main" val="13771518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Royal-Botanical-Gardens</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50</a:t>
            </a:fld>
            <a:endParaRPr lang="es-ES_tradnl" dirty="0">
              <a:solidFill>
                <a:prstClr val="black"/>
              </a:solidFill>
            </a:endParaRPr>
          </a:p>
        </p:txBody>
      </p:sp>
    </p:spTree>
    <p:extLst>
      <p:ext uri="{BB962C8B-B14F-4D97-AF65-F5344CB8AC3E}">
        <p14:creationId xmlns:p14="http://schemas.microsoft.com/office/powerpoint/2010/main" val="34156688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Royal-Botanical-Gardens</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51</a:t>
            </a:fld>
            <a:endParaRPr lang="es-ES_tradnl" dirty="0">
              <a:solidFill>
                <a:prstClr val="black"/>
              </a:solidFill>
            </a:endParaRPr>
          </a:p>
        </p:txBody>
      </p:sp>
    </p:spTree>
    <p:extLst>
      <p:ext uri="{BB962C8B-B14F-4D97-AF65-F5344CB8AC3E}">
        <p14:creationId xmlns:p14="http://schemas.microsoft.com/office/powerpoint/2010/main" val="3914856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 Royal-Botanical-Gardens</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52</a:t>
            </a:fld>
            <a:endParaRPr lang="es-ES_tradnl" dirty="0">
              <a:solidFill>
                <a:prstClr val="black"/>
              </a:solidFill>
            </a:endParaRPr>
          </a:p>
        </p:txBody>
      </p:sp>
    </p:spTree>
    <p:extLst>
      <p:ext uri="{BB962C8B-B14F-4D97-AF65-F5344CB8AC3E}">
        <p14:creationId xmlns:p14="http://schemas.microsoft.com/office/powerpoint/2010/main" val="19033125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Royal-Botanical-Gardens Melbourne</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53</a:t>
            </a:fld>
            <a:endParaRPr lang="es-ES_tradnl" dirty="0">
              <a:solidFill>
                <a:prstClr val="black"/>
              </a:solidFill>
            </a:endParaRPr>
          </a:p>
        </p:txBody>
      </p:sp>
    </p:spTree>
    <p:extLst>
      <p:ext uri="{BB962C8B-B14F-4D97-AF65-F5344CB8AC3E}">
        <p14:creationId xmlns:p14="http://schemas.microsoft.com/office/powerpoint/2010/main" val="23521914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Royal-Botanical-Gardens Melbourne</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54</a:t>
            </a:fld>
            <a:endParaRPr lang="es-ES_tradnl" dirty="0">
              <a:solidFill>
                <a:prstClr val="black"/>
              </a:solidFill>
            </a:endParaRPr>
          </a:p>
        </p:txBody>
      </p:sp>
    </p:spTree>
    <p:extLst>
      <p:ext uri="{BB962C8B-B14F-4D97-AF65-F5344CB8AC3E}">
        <p14:creationId xmlns:p14="http://schemas.microsoft.com/office/powerpoint/2010/main" val="40646813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Royal-Botanical-Gardens Melbourne</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55</a:t>
            </a:fld>
            <a:endParaRPr lang="es-ES_tradnl" dirty="0">
              <a:solidFill>
                <a:prstClr val="black"/>
              </a:solidFill>
            </a:endParaRPr>
          </a:p>
        </p:txBody>
      </p:sp>
    </p:spTree>
    <p:extLst>
      <p:ext uri="{BB962C8B-B14F-4D97-AF65-F5344CB8AC3E}">
        <p14:creationId xmlns:p14="http://schemas.microsoft.com/office/powerpoint/2010/main" val="20145293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Royal-Botanical-Gardens Melbourne</a:t>
            </a:r>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56</a:t>
            </a:fld>
            <a:endParaRPr lang="es-ES_tradnl" dirty="0">
              <a:solidFill>
                <a:prstClr val="black"/>
              </a:solidFill>
            </a:endParaRPr>
          </a:p>
        </p:txBody>
      </p:sp>
    </p:spTree>
    <p:extLst>
      <p:ext uri="{BB962C8B-B14F-4D97-AF65-F5344CB8AC3E}">
        <p14:creationId xmlns:p14="http://schemas.microsoft.com/office/powerpoint/2010/main" val="26491867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57</a:t>
            </a:fld>
            <a:endParaRPr lang="es-ES_tradnl" dirty="0">
              <a:solidFill>
                <a:prstClr val="black"/>
              </a:solidFill>
            </a:endParaRPr>
          </a:p>
        </p:txBody>
      </p:sp>
    </p:spTree>
    <p:extLst>
      <p:ext uri="{BB962C8B-B14F-4D97-AF65-F5344CB8AC3E}">
        <p14:creationId xmlns:p14="http://schemas.microsoft.com/office/powerpoint/2010/main" val="33118163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634795F-54B1-4506-9D8D-D8DF940EB42C}" type="slidenum">
              <a:rPr lang="es-ES_tradnl">
                <a:solidFill>
                  <a:prstClr val="black"/>
                </a:solidFill>
                <a:latin typeface="Arial" pitchFamily="34" charset="0"/>
              </a:rPr>
              <a:pPr eaLnBrk="1" hangingPunct="1"/>
              <a:t>59</a:t>
            </a:fld>
            <a:endParaRPr lang="es-ES_tradnl"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Nerima Gardens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45DD162-0590-4BD0-8C11-3FFDD38D1643}" type="slidenum">
              <a:rPr lang="es-ES_tradnl">
                <a:solidFill>
                  <a:prstClr val="black"/>
                </a:solidFill>
                <a:latin typeface="Arial" pitchFamily="34" charset="0"/>
              </a:rPr>
              <a:pPr eaLnBrk="1" hangingPunct="1"/>
              <a:t>60</a:t>
            </a:fld>
            <a:endParaRPr lang="es-ES_tradnl"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Nerima Gardens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5E74528-B1E3-4F0F-B6B1-C7153469F9F2}" type="slidenum">
              <a:rPr lang="es-ES_tradnl">
                <a:solidFill>
                  <a:prstClr val="black"/>
                </a:solidFill>
                <a:latin typeface="Arial" pitchFamily="34" charset="0"/>
              </a:rPr>
              <a:pPr eaLnBrk="1" hangingPunct="1"/>
              <a:t>61</a:t>
            </a:fld>
            <a:endParaRPr lang="es-ES_tradnl" dirty="0">
              <a:solidFill>
                <a:prstClr val="black"/>
              </a:solidFill>
              <a:latin typeface="Arial" pitchFamily="34"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Nerima Gardens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CA4F3CB-47C9-4723-9A67-83D8C8248767}" type="slidenum">
              <a:rPr lang="es-ES_tradnl">
                <a:solidFill>
                  <a:prstClr val="black"/>
                </a:solidFill>
                <a:latin typeface="Arial" pitchFamily="34" charset="0"/>
              </a:rPr>
              <a:pPr eaLnBrk="1" hangingPunct="1"/>
              <a:t>62</a:t>
            </a:fld>
            <a:endParaRPr lang="es-ES_tradnl"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Nerima Gardens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9A8AAE9-34D6-4E87-95EE-9C962775FBBA}" type="slidenum">
              <a:rPr lang="es-ES_tradnl">
                <a:solidFill>
                  <a:prstClr val="black"/>
                </a:solidFill>
                <a:latin typeface="Arial" pitchFamily="34" charset="0"/>
              </a:rPr>
              <a:pPr eaLnBrk="1" hangingPunct="1"/>
              <a:t>63</a:t>
            </a:fld>
            <a:endParaRPr lang="es-ES_tradnl"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Nerima Gardens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AE4B3E7-2012-4CB4-BFF6-65D19F4F77E3}" type="slidenum">
              <a:rPr lang="es-ES_tradnl">
                <a:solidFill>
                  <a:prstClr val="black"/>
                </a:solidFill>
                <a:latin typeface="Arial" pitchFamily="34" charset="0"/>
              </a:rPr>
              <a:pPr eaLnBrk="1" hangingPunct="1"/>
              <a:t>64</a:t>
            </a:fld>
            <a:endParaRPr lang="es-ES_tradnl" dirty="0">
              <a:solidFill>
                <a:prstClr val="black"/>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Nerima Gardens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D69693F-AAB5-4859-AB63-C9C2E03D64FB}" type="slidenum">
              <a:rPr lang="es-ES_tradnl">
                <a:solidFill>
                  <a:prstClr val="black"/>
                </a:solidFill>
                <a:latin typeface="Arial" pitchFamily="34" charset="0"/>
              </a:rPr>
              <a:pPr eaLnBrk="1" hangingPunct="1"/>
              <a:t>65</a:t>
            </a:fld>
            <a:endParaRPr lang="es-ES_tradnl" dirty="0">
              <a:solidFill>
                <a:prstClr val="black"/>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Nerima Gardens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Gardens</a:t>
            </a:r>
          </a:p>
          <a:p>
            <a:endParaRPr lang="es-ES" dirty="0"/>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66</a:t>
            </a:fld>
            <a:endParaRPr lang="es-ES_tradnl" dirty="0">
              <a:solidFill>
                <a:prstClr val="black"/>
              </a:solidFill>
            </a:endParaRPr>
          </a:p>
        </p:txBody>
      </p:sp>
    </p:spTree>
    <p:extLst>
      <p:ext uri="{BB962C8B-B14F-4D97-AF65-F5344CB8AC3E}">
        <p14:creationId xmlns:p14="http://schemas.microsoft.com/office/powerpoint/2010/main" val="36905360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Gardens</a:t>
            </a:r>
          </a:p>
          <a:p>
            <a:endParaRPr lang="es-ES" dirty="0"/>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67</a:t>
            </a:fld>
            <a:endParaRPr lang="es-ES_tradnl" dirty="0">
              <a:solidFill>
                <a:prstClr val="black"/>
              </a:solidFill>
            </a:endParaRPr>
          </a:p>
        </p:txBody>
      </p:sp>
    </p:spTree>
    <p:extLst>
      <p:ext uri="{BB962C8B-B14F-4D97-AF65-F5344CB8AC3E}">
        <p14:creationId xmlns:p14="http://schemas.microsoft.com/office/powerpoint/2010/main" val="6407490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Gardens</a:t>
            </a:r>
          </a:p>
          <a:p>
            <a:endParaRPr lang="es-ES" dirty="0"/>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68</a:t>
            </a:fld>
            <a:endParaRPr lang="es-ES_tradnl" dirty="0">
              <a:solidFill>
                <a:prstClr val="black"/>
              </a:solidFill>
            </a:endParaRPr>
          </a:p>
        </p:txBody>
      </p:sp>
    </p:spTree>
    <p:extLst>
      <p:ext uri="{BB962C8B-B14F-4D97-AF65-F5344CB8AC3E}">
        <p14:creationId xmlns:p14="http://schemas.microsoft.com/office/powerpoint/2010/main" val="2544085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Gardens</a:t>
            </a:r>
          </a:p>
          <a:p>
            <a:endParaRPr lang="es-ES" dirty="0"/>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69</a:t>
            </a:fld>
            <a:endParaRPr lang="es-ES_tradnl" dirty="0">
              <a:solidFill>
                <a:prstClr val="black"/>
              </a:solidFill>
            </a:endParaRPr>
          </a:p>
        </p:txBody>
      </p:sp>
    </p:spTree>
    <p:extLst>
      <p:ext uri="{BB962C8B-B14F-4D97-AF65-F5344CB8AC3E}">
        <p14:creationId xmlns:p14="http://schemas.microsoft.com/office/powerpoint/2010/main" val="29523317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Gardens</a:t>
            </a:r>
          </a:p>
          <a:p>
            <a:endParaRPr lang="es-ES" dirty="0"/>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70</a:t>
            </a:fld>
            <a:endParaRPr lang="es-ES_tradnl" dirty="0">
              <a:solidFill>
                <a:prstClr val="black"/>
              </a:solidFill>
            </a:endParaRPr>
          </a:p>
        </p:txBody>
      </p:sp>
    </p:spTree>
    <p:extLst>
      <p:ext uri="{BB962C8B-B14F-4D97-AF65-F5344CB8AC3E}">
        <p14:creationId xmlns:p14="http://schemas.microsoft.com/office/powerpoint/2010/main" val="28916960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Gardens</a:t>
            </a:r>
          </a:p>
          <a:p>
            <a:endParaRPr lang="es-ES" dirty="0"/>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71</a:t>
            </a:fld>
            <a:endParaRPr lang="es-ES_tradnl" dirty="0">
              <a:solidFill>
                <a:prstClr val="black"/>
              </a:solidFill>
            </a:endParaRPr>
          </a:p>
        </p:txBody>
      </p:sp>
    </p:spTree>
    <p:extLst>
      <p:ext uri="{BB962C8B-B14F-4D97-AF65-F5344CB8AC3E}">
        <p14:creationId xmlns:p14="http://schemas.microsoft.com/office/powerpoint/2010/main" val="23300223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Gardens</a:t>
            </a:r>
          </a:p>
          <a:p>
            <a:endParaRPr lang="es-ES" dirty="0"/>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72</a:t>
            </a:fld>
            <a:endParaRPr lang="es-ES_tradnl" dirty="0">
              <a:solidFill>
                <a:prstClr val="black"/>
              </a:solidFill>
            </a:endParaRPr>
          </a:p>
        </p:txBody>
      </p:sp>
    </p:spTree>
    <p:extLst>
      <p:ext uri="{BB962C8B-B14F-4D97-AF65-F5344CB8AC3E}">
        <p14:creationId xmlns:p14="http://schemas.microsoft.com/office/powerpoint/2010/main" val="23046718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Gardens</a:t>
            </a:r>
          </a:p>
          <a:p>
            <a:endParaRPr lang="es-ES" dirty="0"/>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73</a:t>
            </a:fld>
            <a:endParaRPr lang="es-ES_tradnl" dirty="0">
              <a:solidFill>
                <a:prstClr val="black"/>
              </a:solidFill>
            </a:endParaRPr>
          </a:p>
        </p:txBody>
      </p:sp>
    </p:spTree>
    <p:extLst>
      <p:ext uri="{BB962C8B-B14F-4D97-AF65-F5344CB8AC3E}">
        <p14:creationId xmlns:p14="http://schemas.microsoft.com/office/powerpoint/2010/main" val="23079380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Gardens</a:t>
            </a:r>
          </a:p>
          <a:p>
            <a:endParaRPr lang="es-ES" dirty="0"/>
          </a:p>
        </p:txBody>
      </p:sp>
      <p:sp>
        <p:nvSpPr>
          <p:cNvPr id="4" name="3 Marcador de número de diapositiva"/>
          <p:cNvSpPr>
            <a:spLocks noGrp="1"/>
          </p:cNvSpPr>
          <p:nvPr>
            <p:ph type="sldNum" sz="quarter" idx="10"/>
          </p:nvPr>
        </p:nvSpPr>
        <p:spPr/>
        <p:txBody>
          <a:bodyPr/>
          <a:lstStyle/>
          <a:p>
            <a:pPr>
              <a:defRPr/>
            </a:pPr>
            <a:fld id="{04A4FF1C-7102-44C1-A114-55CD84296FC2}" type="slidenum">
              <a:rPr lang="es-ES_tradnl">
                <a:solidFill>
                  <a:prstClr val="black"/>
                </a:solidFill>
              </a:rPr>
              <a:pPr>
                <a:defRPr/>
              </a:pPr>
              <a:t>74</a:t>
            </a:fld>
            <a:endParaRPr lang="es-ES_tradnl" dirty="0">
              <a:solidFill>
                <a:prstClr val="black"/>
              </a:solidFill>
            </a:endParaRPr>
          </a:p>
        </p:txBody>
      </p:sp>
    </p:spTree>
    <p:extLst>
      <p:ext uri="{BB962C8B-B14F-4D97-AF65-F5344CB8AC3E}">
        <p14:creationId xmlns:p14="http://schemas.microsoft.com/office/powerpoint/2010/main" val="25009598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BFB7E50-1D41-4FBB-B59E-54B987475806}" type="slidenum">
              <a:rPr lang="es-ES_tradnl" altLang="es-ES">
                <a:solidFill>
                  <a:prstClr val="black"/>
                </a:solidFill>
                <a:latin typeface="Arial" charset="0"/>
              </a:rPr>
              <a:pPr eaLnBrk="1" hangingPunct="1"/>
              <a:t>78</a:t>
            </a:fld>
            <a:endParaRPr lang="es-ES_tradnl" altLang="es-ES" dirty="0">
              <a:solidFill>
                <a:prstClr val="black"/>
              </a:solidFill>
              <a:latin typeface="Arial"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Aralluen Botanic Gardens.-Perth</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150815D-7B7D-4CF2-885D-924D48DFDDC4}" type="slidenum">
              <a:rPr lang="es-ES_tradnl" altLang="es-ES">
                <a:solidFill>
                  <a:prstClr val="black"/>
                </a:solidFill>
                <a:latin typeface="Arial" charset="0"/>
              </a:rPr>
              <a:pPr eaLnBrk="1" hangingPunct="1"/>
              <a:t>79</a:t>
            </a:fld>
            <a:endParaRPr lang="es-ES_tradnl" altLang="es-ES" dirty="0">
              <a:solidFill>
                <a:prstClr val="black"/>
              </a:solidFill>
              <a:latin typeface="Arial"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Aralluen Botanic Gardens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07150A-C54A-4A22-A9B8-B3602E8CC947}" type="slidenum">
              <a:rPr lang="es-ES_tradnl" altLang="es-ES">
                <a:solidFill>
                  <a:prstClr val="black"/>
                </a:solidFill>
                <a:latin typeface="Arial" charset="0"/>
              </a:rPr>
              <a:pPr eaLnBrk="1" hangingPunct="1"/>
              <a:t>80</a:t>
            </a:fld>
            <a:endParaRPr lang="es-ES_tradnl" altLang="es-ES" dirty="0">
              <a:solidFill>
                <a:prstClr val="black"/>
              </a:solidFill>
              <a:latin typeface="Arial"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Aralluen Botanic Garden</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a:ln/>
        </p:spPr>
      </p:sp>
      <p:sp>
        <p:nvSpPr>
          <p:cNvPr id="168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Aralluen</a:t>
            </a:r>
          </a:p>
        </p:txBody>
      </p:sp>
      <p:sp>
        <p:nvSpPr>
          <p:cNvPr id="168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151C7F0-0782-4746-979D-255A68D081BA}" type="slidenum">
              <a:rPr lang="es-ES_tradnl" altLang="es-ES">
                <a:solidFill>
                  <a:prstClr val="black"/>
                </a:solidFill>
                <a:latin typeface="Arial" charset="0"/>
              </a:rPr>
              <a:pPr eaLnBrk="1" hangingPunct="1"/>
              <a:t>81</a:t>
            </a:fld>
            <a:endParaRPr lang="es-ES_tradnl" altLang="es-ES" dirty="0">
              <a:solidFill>
                <a:prstClr val="black"/>
              </a:solidFill>
              <a:latin typeface="Arial"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a:ln/>
        </p:spPr>
      </p:sp>
      <p:sp>
        <p:nvSpPr>
          <p:cNvPr id="169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Aralluen</a:t>
            </a:r>
          </a:p>
        </p:txBody>
      </p:sp>
      <p:sp>
        <p:nvSpPr>
          <p:cNvPr id="169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F5B16BA-A63C-46B3-9E97-707F7F0A4CBF}" type="slidenum">
              <a:rPr lang="es-ES_tradnl" altLang="es-ES">
                <a:solidFill>
                  <a:prstClr val="black"/>
                </a:solidFill>
                <a:latin typeface="Arial" charset="0"/>
              </a:rPr>
              <a:pPr eaLnBrk="1" hangingPunct="1"/>
              <a:t>82</a:t>
            </a:fld>
            <a:endParaRPr lang="es-ES_tradnl" altLang="es-ES" dirty="0">
              <a:solidFill>
                <a:prstClr val="black"/>
              </a:solidFill>
              <a:latin typeface="Arial"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Aralluen</a:t>
            </a:r>
          </a:p>
        </p:txBody>
      </p:sp>
      <p:sp>
        <p:nvSpPr>
          <p:cNvPr id="171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9944DFF-888F-412A-A598-EFD46B49DDEC}" type="slidenum">
              <a:rPr lang="es-ES_tradnl" altLang="es-ES">
                <a:solidFill>
                  <a:prstClr val="black"/>
                </a:solidFill>
                <a:latin typeface="Arial" charset="0"/>
              </a:rPr>
              <a:pPr eaLnBrk="1" hangingPunct="1"/>
              <a:t>83</a:t>
            </a:fld>
            <a:endParaRPr lang="es-ES_tradnl" altLang="es-ES" dirty="0">
              <a:solidFill>
                <a:prstClr val="black"/>
              </a:solidFill>
              <a:latin typeface="Arial"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a:ln/>
        </p:spPr>
      </p:sp>
      <p:sp>
        <p:nvSpPr>
          <p:cNvPr id="1720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Aralluen.-Perth</a:t>
            </a:r>
          </a:p>
        </p:txBody>
      </p:sp>
      <p:sp>
        <p:nvSpPr>
          <p:cNvPr id="1720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43293A7-7435-4FA9-A23C-E2228284972F}" type="slidenum">
              <a:rPr lang="es-ES_tradnl" altLang="es-ES">
                <a:solidFill>
                  <a:prstClr val="black"/>
                </a:solidFill>
                <a:latin typeface="Arial" charset="0"/>
              </a:rPr>
              <a:pPr eaLnBrk="1" hangingPunct="1"/>
              <a:t>84</a:t>
            </a:fld>
            <a:endParaRPr lang="es-ES_tradnl" altLang="es-ES" dirty="0">
              <a:solidFill>
                <a:prstClr val="black"/>
              </a:solidFill>
              <a:latin typeface="Arial"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a:ln/>
        </p:spPr>
      </p:sp>
      <p:sp>
        <p:nvSpPr>
          <p:cNvPr id="1730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Aralluen</a:t>
            </a:r>
          </a:p>
        </p:txBody>
      </p:sp>
      <p:sp>
        <p:nvSpPr>
          <p:cNvPr id="1730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4EBAFD-D32F-4CB4-97B2-35DBAAD930A6}" type="slidenum">
              <a:rPr lang="es-ES_tradnl" altLang="es-ES">
                <a:solidFill>
                  <a:prstClr val="black"/>
                </a:solidFill>
                <a:latin typeface="Arial" charset="0"/>
              </a:rPr>
              <a:pPr eaLnBrk="1" hangingPunct="1"/>
              <a:t>85</a:t>
            </a:fld>
            <a:endParaRPr lang="es-ES_tradnl" altLang="es-ES" dirty="0">
              <a:solidFill>
                <a:prstClr val="black"/>
              </a:solidFill>
              <a:latin typeface="Arial"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48B73A6-7226-4BD3-AA3B-9998A6B00005}" type="slidenum">
              <a:rPr lang="es-ES_tradnl" altLang="es-ES">
                <a:solidFill>
                  <a:prstClr val="black"/>
                </a:solidFill>
                <a:latin typeface="Arial" charset="0"/>
              </a:rPr>
              <a:pPr eaLnBrk="1" hangingPunct="1"/>
              <a:t>87</a:t>
            </a:fld>
            <a:endParaRPr lang="es-ES_tradnl" altLang="es-ES" dirty="0">
              <a:solidFill>
                <a:prstClr val="black"/>
              </a:solidFill>
              <a:latin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Brisbane.-Botanic Garden</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498E243-043E-400F-8B81-B4A561F8DD3A}" type="slidenum">
              <a:rPr lang="es-ES_tradnl" altLang="es-ES">
                <a:solidFill>
                  <a:prstClr val="black"/>
                </a:solidFill>
                <a:latin typeface="Arial" charset="0"/>
              </a:rPr>
              <a:pPr eaLnBrk="1" hangingPunct="1"/>
              <a:t>88</a:t>
            </a:fld>
            <a:endParaRPr lang="es-ES_tradnl" altLang="es-ES"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Brisbane Botanic Garden</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FD26DF-9081-4A33-828A-EB713F5FEC62}" type="slidenum">
              <a:rPr lang="es-ES_tradnl" altLang="es-ES">
                <a:solidFill>
                  <a:prstClr val="black"/>
                </a:solidFill>
                <a:latin typeface="Arial" charset="0"/>
              </a:rPr>
              <a:pPr eaLnBrk="1" hangingPunct="1"/>
              <a:t>89</a:t>
            </a:fld>
            <a:endParaRPr lang="es-ES_tradnl" altLang="es-ES" dirty="0">
              <a:solidFill>
                <a:prstClr val="black"/>
              </a:solidFill>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Christchurch Botanic Garden</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FA94E9-40FC-4154-9032-46BD88D052F0}" type="slidenum">
              <a:rPr lang="es-ES_tradnl" altLang="es-ES">
                <a:solidFill>
                  <a:prstClr val="black"/>
                </a:solidFill>
                <a:latin typeface="Arial" charset="0"/>
              </a:rPr>
              <a:pPr eaLnBrk="1" hangingPunct="1"/>
              <a:t>90</a:t>
            </a:fld>
            <a:endParaRPr lang="es-ES_tradnl" altLang="es-ES" dirty="0">
              <a:solidFill>
                <a:prstClr val="black"/>
              </a:solidFill>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Brisbane Botanic Garden</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951DFC-9582-481C-89E3-2DCE17D6A09B}" type="slidenum">
              <a:rPr lang="es-ES_tradnl" altLang="es-ES">
                <a:solidFill>
                  <a:prstClr val="black"/>
                </a:solidFill>
                <a:latin typeface="Arial" charset="0"/>
              </a:rPr>
              <a:pPr eaLnBrk="1" hangingPunct="1"/>
              <a:t>91</a:t>
            </a:fld>
            <a:endParaRPr lang="es-ES_tradnl" altLang="es-ES" dirty="0">
              <a:solidFill>
                <a:prstClr val="black"/>
              </a:solidFill>
              <a:latin typeface="Arial"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Brisbane Botanic Garden</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880EC00-A955-4187-BE06-14FEB79C4297}" type="slidenum">
              <a:rPr lang="es-ES_tradnl" altLang="es-ES">
                <a:solidFill>
                  <a:prstClr val="black"/>
                </a:solidFill>
                <a:latin typeface="Arial" charset="0"/>
              </a:rPr>
              <a:pPr eaLnBrk="1" hangingPunct="1"/>
              <a:t>92</a:t>
            </a:fld>
            <a:endParaRPr lang="es-ES_tradnl" altLang="es-ES" dirty="0">
              <a:solidFill>
                <a:prstClr val="black"/>
              </a:solidFill>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Brisbane Botanic Garden</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0009F1D-F1D7-4F7F-86F9-369AF74645B2}" type="slidenum">
              <a:rPr lang="es-ES_tradnl" altLang="es-ES">
                <a:solidFill>
                  <a:prstClr val="black"/>
                </a:solidFill>
                <a:latin typeface="Arial" charset="0"/>
              </a:rPr>
              <a:pPr eaLnBrk="1" hangingPunct="1"/>
              <a:t>93</a:t>
            </a:fld>
            <a:endParaRPr lang="es-ES_tradnl" altLang="es-ES" dirty="0">
              <a:solidFill>
                <a:prstClr val="black"/>
              </a:solidFill>
              <a:latin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Brisbane Botanic Garden</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3027EBC-5B95-4A45-A413-B2FCCB603EB0}" type="slidenum">
              <a:rPr lang="es-ES_tradnl" altLang="es-ES">
                <a:solidFill>
                  <a:prstClr val="black"/>
                </a:solidFill>
                <a:latin typeface="Arial" charset="0"/>
              </a:rPr>
              <a:pPr eaLnBrk="1" hangingPunct="1"/>
              <a:t>94</a:t>
            </a:fld>
            <a:endParaRPr lang="es-ES_tradnl" altLang="es-ES"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Brisbane Botanic Garden</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D7AC8DC-489C-45BD-A685-C49564F20B7E}" type="slidenum">
              <a:rPr lang="es-ES_tradnl" altLang="es-ES">
                <a:solidFill>
                  <a:prstClr val="black"/>
                </a:solidFill>
                <a:latin typeface="Arial" charset="0"/>
              </a:rPr>
              <a:pPr eaLnBrk="1" hangingPunct="1"/>
              <a:t>95</a:t>
            </a:fld>
            <a:endParaRPr lang="es-ES_tradnl" altLang="es-ES"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Brisbane Botanic Gardens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4EAD32-D68F-4752-B098-CF30864AD45C}" type="slidenum">
              <a:rPr lang="es-ES_tradnl" altLang="es-ES">
                <a:solidFill>
                  <a:prstClr val="black"/>
                </a:solidFill>
                <a:latin typeface="Arial" charset="0"/>
              </a:rPr>
              <a:pPr eaLnBrk="1" hangingPunct="1"/>
              <a:t>96</a:t>
            </a:fld>
            <a:endParaRPr lang="es-ES_tradnl" altLang="es-ES" dirty="0">
              <a:solidFill>
                <a:prstClr val="black"/>
              </a:solidFill>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Brisbane.-Ficus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2919D8F-CB00-4799-86EF-9ACDA2368A0D}" type="slidenum">
              <a:rPr lang="es-ES_tradnl" altLang="es-ES">
                <a:solidFill>
                  <a:prstClr val="black"/>
                </a:solidFill>
                <a:latin typeface="Arial" charset="0"/>
              </a:rPr>
              <a:pPr eaLnBrk="1" hangingPunct="1"/>
              <a:t>97</a:t>
            </a:fld>
            <a:endParaRPr lang="es-ES_tradnl" altLang="es-ES"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Brisbane.-Kangaro Point</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C99FF0C-180D-4C4F-9465-0B502F6975EE}" type="slidenum">
              <a:rPr lang="es-ES_tradnl" altLang="es-ES">
                <a:solidFill>
                  <a:prstClr val="black"/>
                </a:solidFill>
                <a:latin typeface="Arial" charset="0"/>
              </a:rPr>
              <a:pPr eaLnBrk="1" hangingPunct="1"/>
              <a:t>98</a:t>
            </a:fld>
            <a:endParaRPr lang="es-ES_tradnl" altLang="es-ES" dirty="0">
              <a:solidFill>
                <a:prstClr val="black"/>
              </a:solidFill>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Brisbane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59C9028-6302-4FA7-AF66-2A2D936A859D}" type="slidenum">
              <a:rPr lang="es-ES_tradnl" altLang="es-ES">
                <a:solidFill>
                  <a:prstClr val="black"/>
                </a:solidFill>
                <a:latin typeface="Arial" charset="0"/>
              </a:rPr>
              <a:pPr eaLnBrk="1" hangingPunct="1"/>
              <a:t>102</a:t>
            </a:fld>
            <a:endParaRPr lang="es-ES_tradnl" altLang="es-ES" dirty="0">
              <a:solidFill>
                <a:prstClr val="black"/>
              </a:solidFill>
              <a:latin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Carlton Gardens.-Melbourne</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E6616D0-DB93-490C-8585-F2F797DE464F}" type="slidenum">
              <a:rPr lang="es-ES_tradnl" altLang="es-ES">
                <a:solidFill>
                  <a:prstClr val="black"/>
                </a:solidFill>
                <a:latin typeface="Arial" charset="0"/>
              </a:rPr>
              <a:pPr eaLnBrk="1" hangingPunct="1"/>
              <a:t>103</a:t>
            </a:fld>
            <a:endParaRPr lang="es-ES_tradnl" altLang="es-ES" dirty="0">
              <a:solidFill>
                <a:prstClr val="black"/>
              </a:solidFill>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Carlton Gardens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11C4291-145F-4F3D-B060-DADBF42E720D}" type="slidenum">
              <a:rPr lang="es-ES_tradnl" altLang="es-ES">
                <a:solidFill>
                  <a:prstClr val="black"/>
                </a:solidFill>
                <a:latin typeface="Arial" charset="0"/>
              </a:rPr>
              <a:pPr eaLnBrk="1" hangingPunct="1"/>
              <a:t>104</a:t>
            </a:fld>
            <a:endParaRPr lang="es-ES_tradnl" altLang="es-ES" dirty="0">
              <a:solidFill>
                <a:prstClr val="black"/>
              </a:solidFill>
              <a:latin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Carlton Gardens.-Melbourne</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AFC13F1-E716-48A2-B1E1-61E219ED7508}" type="slidenum">
              <a:rPr lang="es-ES_tradnl" altLang="es-ES">
                <a:solidFill>
                  <a:prstClr val="black"/>
                </a:solidFill>
                <a:latin typeface="Arial" charset="0"/>
              </a:rPr>
              <a:pPr eaLnBrk="1" hangingPunct="1"/>
              <a:t>105</a:t>
            </a:fld>
            <a:endParaRPr lang="es-ES_tradnl" altLang="es-ES" dirty="0">
              <a:solidFill>
                <a:prstClr val="black"/>
              </a:solidFill>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Carlton Gardens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333DC5B-AA8C-4185-95AA-42E0161DD156}" type="slidenum">
              <a:rPr lang="es-ES_tradnl" altLang="es-ES">
                <a:solidFill>
                  <a:prstClr val="black"/>
                </a:solidFill>
                <a:latin typeface="Arial" charset="0"/>
              </a:rPr>
              <a:pPr eaLnBrk="1" hangingPunct="1"/>
              <a:t>106</a:t>
            </a:fld>
            <a:endParaRPr lang="es-ES_tradnl" altLang="es-ES"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Carlton Gardens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B03894D-4A11-4880-8F38-F92BE65772B6}" type="slidenum">
              <a:rPr lang="es-ES_tradnl" altLang="es-ES">
                <a:solidFill>
                  <a:prstClr val="black"/>
                </a:solidFill>
                <a:latin typeface="Arial" charset="0"/>
              </a:rPr>
              <a:pPr eaLnBrk="1" hangingPunct="1"/>
              <a:t>107</a:t>
            </a:fld>
            <a:endParaRPr lang="es-ES_tradnl" altLang="es-ES" dirty="0">
              <a:solidFill>
                <a:prstClr val="black"/>
              </a:solidFill>
              <a:latin typeface="Arial"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Carlton Gardens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222C55C-9A64-430B-B5C6-40A59576A953}" type="slidenum">
              <a:rPr lang="es-ES_tradnl" altLang="es-ES">
                <a:solidFill>
                  <a:prstClr val="black"/>
                </a:solidFill>
                <a:latin typeface="Arial" charset="0"/>
              </a:rPr>
              <a:pPr eaLnBrk="1" hangingPunct="1"/>
              <a:t>108</a:t>
            </a:fld>
            <a:endParaRPr lang="es-ES_tradnl" altLang="es-ES" dirty="0">
              <a:solidFill>
                <a:prstClr val="black"/>
              </a:solidFill>
              <a:latin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Carlton Gardens.-Melbourne</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BF928F-23AE-42CE-BC16-334DEDFE9EE1}" type="slidenum">
              <a:rPr lang="es-ES_tradnl" altLang="es-ES">
                <a:solidFill>
                  <a:prstClr val="black"/>
                </a:solidFill>
                <a:latin typeface="Arial" charset="0"/>
              </a:rPr>
              <a:pPr eaLnBrk="1" hangingPunct="1"/>
              <a:t>109</a:t>
            </a:fld>
            <a:endParaRPr lang="es-ES_tradnl" altLang="es-ES" dirty="0">
              <a:solidFill>
                <a:prstClr val="black"/>
              </a:solidFill>
              <a:latin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Carlton Gardens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7161D9-DD7B-477D-9571-5274C1A72BAC}" type="slidenum">
              <a:rPr lang="es-ES_tradnl" altLang="es-ES">
                <a:solidFill>
                  <a:prstClr val="black"/>
                </a:solidFill>
                <a:latin typeface="Arial" charset="0"/>
              </a:rPr>
              <a:pPr eaLnBrk="1" hangingPunct="1"/>
              <a:t>112</a:t>
            </a:fld>
            <a:endParaRPr lang="es-ES_tradnl" altLang="es-ES" dirty="0">
              <a:solidFill>
                <a:prstClr val="black"/>
              </a:solidFill>
              <a:latin typeface="Arial"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7295E7-6F09-461F-977A-6186C4B2F2C3}" type="slidenum">
              <a:rPr lang="es-ES_tradnl" altLang="es-ES">
                <a:solidFill>
                  <a:prstClr val="black"/>
                </a:solidFill>
                <a:latin typeface="Arial" charset="0"/>
              </a:rPr>
              <a:pPr eaLnBrk="1" hangingPunct="1"/>
              <a:t>113</a:t>
            </a:fld>
            <a:endParaRPr lang="es-ES_tradnl" altLang="es-ES" dirty="0">
              <a:solidFill>
                <a:prstClr val="black"/>
              </a:solidFill>
              <a:latin typeface="Arial"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DE4BAF-2F77-43FA-B97A-B672A01C4BCD}" type="slidenum">
              <a:rPr lang="es-ES_tradnl" altLang="es-ES">
                <a:solidFill>
                  <a:prstClr val="black"/>
                </a:solidFill>
                <a:latin typeface="Arial" charset="0"/>
              </a:rPr>
              <a:pPr eaLnBrk="1" hangingPunct="1"/>
              <a:t>114</a:t>
            </a:fld>
            <a:endParaRPr lang="es-ES_tradnl" altLang="es-ES" dirty="0">
              <a:solidFill>
                <a:prstClr val="black"/>
              </a:solidFill>
              <a:latin typeface="Arial"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Canberra.-Floriade</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7403A70-EED9-4036-AD34-30033A7F21C4}" type="slidenum">
              <a:rPr lang="es-ES_tradnl" altLang="es-ES">
                <a:solidFill>
                  <a:prstClr val="black"/>
                </a:solidFill>
                <a:latin typeface="Arial" charset="0"/>
              </a:rPr>
              <a:pPr eaLnBrk="1" hangingPunct="1"/>
              <a:t>115</a:t>
            </a:fld>
            <a:endParaRPr lang="es-ES_tradnl" altLang="es-ES" dirty="0">
              <a:solidFill>
                <a:prstClr val="black"/>
              </a:solidFill>
              <a:latin typeface="Arial"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A15BE22-81FF-4868-A87C-3C0FDA79010B}" type="slidenum">
              <a:rPr lang="es-ES_tradnl" altLang="es-ES">
                <a:solidFill>
                  <a:prstClr val="black"/>
                </a:solidFill>
                <a:latin typeface="Arial" charset="0"/>
              </a:rPr>
              <a:pPr eaLnBrk="1" hangingPunct="1"/>
              <a:t>116</a:t>
            </a:fld>
            <a:endParaRPr lang="es-ES_tradnl" altLang="es-ES" dirty="0">
              <a:solidFill>
                <a:prstClr val="black"/>
              </a:solidFill>
              <a:latin typeface="Arial"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51F391-2B8D-4948-8CA5-831DD05B18B3}" type="slidenum">
              <a:rPr lang="es-ES_tradnl" altLang="es-ES">
                <a:solidFill>
                  <a:prstClr val="black"/>
                </a:solidFill>
                <a:latin typeface="Arial" charset="0"/>
              </a:rPr>
              <a:pPr eaLnBrk="1" hangingPunct="1"/>
              <a:t>117</a:t>
            </a:fld>
            <a:endParaRPr lang="es-ES_tradnl" altLang="es-ES" dirty="0">
              <a:solidFill>
                <a:prstClr val="black"/>
              </a:solidFill>
              <a:latin typeface="Arial"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Floriade Canberra</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6D0B05A-6F2B-47F2-8559-A8237B56C3BC}" type="slidenum">
              <a:rPr lang="es-ES_tradnl" altLang="es-ES">
                <a:solidFill>
                  <a:prstClr val="black"/>
                </a:solidFill>
                <a:latin typeface="Arial" charset="0"/>
              </a:rPr>
              <a:pPr eaLnBrk="1" hangingPunct="1"/>
              <a:t>118</a:t>
            </a:fld>
            <a:endParaRPr lang="es-ES_tradnl" altLang="es-ES" dirty="0">
              <a:solidFill>
                <a:prstClr val="black"/>
              </a:solidFill>
              <a:latin typeface="Arial"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515ED25-3B4E-4593-BA30-2A654B30DECE}" type="slidenum">
              <a:rPr lang="es-ES_tradnl" altLang="es-ES">
                <a:solidFill>
                  <a:prstClr val="black"/>
                </a:solidFill>
                <a:latin typeface="Arial" charset="0"/>
              </a:rPr>
              <a:pPr eaLnBrk="1" hangingPunct="1"/>
              <a:t>119</a:t>
            </a:fld>
            <a:endParaRPr lang="es-ES_tradnl" altLang="es-ES" dirty="0">
              <a:solidFill>
                <a:prstClr val="black"/>
              </a:solidFill>
              <a:latin typeface="Arial"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BAB7E56-BC84-458F-A78A-56EED85D9159}" type="slidenum">
              <a:rPr lang="es-ES_tradnl" altLang="es-ES">
                <a:solidFill>
                  <a:prstClr val="black"/>
                </a:solidFill>
                <a:latin typeface="Arial" charset="0"/>
              </a:rPr>
              <a:pPr eaLnBrk="1" hangingPunct="1"/>
              <a:t>120</a:t>
            </a:fld>
            <a:endParaRPr lang="es-ES_tradnl" altLang="es-ES" dirty="0">
              <a:solidFill>
                <a:prstClr val="black"/>
              </a:solidFill>
              <a:latin typeface="Arial"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EAECFC-0408-4C46-8F91-9FEB4BFE879B}" type="slidenum">
              <a:rPr lang="es-ES_tradnl" altLang="es-ES">
                <a:solidFill>
                  <a:prstClr val="black"/>
                </a:solidFill>
                <a:latin typeface="Arial" charset="0"/>
              </a:rPr>
              <a:pPr eaLnBrk="1" hangingPunct="1"/>
              <a:t>121</a:t>
            </a:fld>
            <a:endParaRPr lang="es-ES_tradnl" altLang="es-ES" dirty="0">
              <a:solidFill>
                <a:prstClr val="black"/>
              </a:solidFill>
              <a:latin typeface="Arial"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2708D9-AC78-45F4-970C-6966F18F29E5}" type="slidenum">
              <a:rPr lang="es-ES_tradnl" altLang="es-ES">
                <a:solidFill>
                  <a:prstClr val="black"/>
                </a:solidFill>
                <a:latin typeface="Arial" charset="0"/>
              </a:rPr>
              <a:pPr eaLnBrk="1" hangingPunct="1"/>
              <a:t>122</a:t>
            </a:fld>
            <a:endParaRPr lang="es-ES_tradnl" altLang="es-ES" dirty="0">
              <a:solidFill>
                <a:prstClr val="black"/>
              </a:solidFill>
              <a:latin typeface="Arial"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1BDC274-F75F-4BBF-8CBF-2DD9DACC83C5}" type="slidenum">
              <a:rPr lang="es-ES_tradnl" altLang="es-ES">
                <a:solidFill>
                  <a:prstClr val="black"/>
                </a:solidFill>
                <a:latin typeface="Arial" charset="0"/>
              </a:rPr>
              <a:pPr eaLnBrk="1" hangingPunct="1"/>
              <a:t>123</a:t>
            </a:fld>
            <a:endParaRPr lang="es-ES_tradnl" altLang="es-ES" dirty="0">
              <a:solidFill>
                <a:prstClr val="black"/>
              </a:solidFill>
              <a:latin typeface="Arial"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73310AA-306F-4B31-B53A-5815BF3EAB1C}" type="slidenum">
              <a:rPr lang="es-ES_tradnl" altLang="es-ES">
                <a:solidFill>
                  <a:prstClr val="black"/>
                </a:solidFill>
                <a:latin typeface="Arial" charset="0"/>
              </a:rPr>
              <a:pPr eaLnBrk="1" hangingPunct="1"/>
              <a:t>124</a:t>
            </a:fld>
            <a:endParaRPr lang="es-ES_tradnl" altLang="es-ES" dirty="0">
              <a:solidFill>
                <a:prstClr val="black"/>
              </a:solidFill>
              <a:latin typeface="Arial"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311070-2754-4DDC-9637-3DB316AB7BAF}" type="slidenum">
              <a:rPr lang="es-ES_tradnl" altLang="es-ES">
                <a:solidFill>
                  <a:prstClr val="black"/>
                </a:solidFill>
                <a:latin typeface="Arial" charset="0"/>
              </a:rPr>
              <a:pPr eaLnBrk="1" hangingPunct="1"/>
              <a:t>125</a:t>
            </a:fld>
            <a:endParaRPr lang="es-ES_tradnl" altLang="es-ES" dirty="0">
              <a:solidFill>
                <a:prstClr val="black"/>
              </a:solidFill>
              <a:latin typeface="Arial"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Canberra.-Floriade</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DFAF0C1-2B7C-48DA-9050-771A8167EF4C}" type="slidenum">
              <a:rPr lang="es-ES_tradnl" altLang="es-ES">
                <a:solidFill>
                  <a:prstClr val="black"/>
                </a:solidFill>
                <a:latin typeface="Arial" charset="0"/>
              </a:rPr>
              <a:pPr eaLnBrk="1" hangingPunct="1"/>
              <a:t>126</a:t>
            </a:fld>
            <a:endParaRPr lang="es-ES_tradnl" altLang="es-ES" dirty="0">
              <a:solidFill>
                <a:prstClr val="black"/>
              </a:solidFill>
              <a:latin typeface="Arial"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4D47E2C-0A4A-4910-8300-97CEF6001E00}" type="slidenum">
              <a:rPr lang="es-ES_tradnl" altLang="es-ES">
                <a:solidFill>
                  <a:prstClr val="black"/>
                </a:solidFill>
                <a:latin typeface="Arial" charset="0"/>
              </a:rPr>
              <a:pPr eaLnBrk="1" hangingPunct="1"/>
              <a:t>127</a:t>
            </a:fld>
            <a:endParaRPr lang="es-ES_tradnl" altLang="es-ES" dirty="0">
              <a:solidFill>
                <a:prstClr val="black"/>
              </a:solidFill>
              <a:latin typeface="Arial"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A543599-43ED-4560-B08D-230DDA97DE19}" type="slidenum">
              <a:rPr lang="es-ES_tradnl" altLang="es-ES">
                <a:solidFill>
                  <a:prstClr val="black"/>
                </a:solidFill>
                <a:latin typeface="Arial" charset="0"/>
              </a:rPr>
              <a:pPr eaLnBrk="1" hangingPunct="1"/>
              <a:t>128</a:t>
            </a:fld>
            <a:endParaRPr lang="es-ES_tradnl" altLang="es-ES" dirty="0">
              <a:solidFill>
                <a:prstClr val="black"/>
              </a:solidFill>
              <a:latin typeface="Arial"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5A79FB9-617A-4E45-8368-8D6734030D8A}" type="slidenum">
              <a:rPr lang="es-ES_tradnl" altLang="es-ES">
                <a:solidFill>
                  <a:prstClr val="black"/>
                </a:solidFill>
                <a:latin typeface="Arial" charset="0"/>
              </a:rPr>
              <a:pPr eaLnBrk="1" hangingPunct="1"/>
              <a:t>129</a:t>
            </a:fld>
            <a:endParaRPr lang="es-ES_tradnl" altLang="es-ES" dirty="0">
              <a:solidFill>
                <a:prstClr val="black"/>
              </a:solidFill>
              <a:latin typeface="Arial"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B974520-9109-4105-BE09-2D7C94676B79}" type="slidenum">
              <a:rPr lang="es-ES_tradnl" altLang="es-ES">
                <a:solidFill>
                  <a:prstClr val="black"/>
                </a:solidFill>
                <a:latin typeface="Arial" charset="0"/>
              </a:rPr>
              <a:pPr eaLnBrk="1" hangingPunct="1"/>
              <a:t>130</a:t>
            </a:fld>
            <a:endParaRPr lang="es-ES_tradnl" altLang="es-ES" dirty="0">
              <a:solidFill>
                <a:prstClr val="black"/>
              </a:solidFill>
              <a:latin typeface="Arial"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916832-44E0-4C83-940B-903C6AD20C2D}" type="slidenum">
              <a:rPr lang="es-ES_tradnl" altLang="es-ES">
                <a:solidFill>
                  <a:prstClr val="black"/>
                </a:solidFill>
                <a:latin typeface="Arial" charset="0"/>
              </a:rPr>
              <a:pPr eaLnBrk="1" hangingPunct="1"/>
              <a:t>131</a:t>
            </a:fld>
            <a:endParaRPr lang="es-ES_tradnl" altLang="es-ES" dirty="0">
              <a:solidFill>
                <a:prstClr val="black"/>
              </a:solidFill>
              <a:latin typeface="Arial"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C9B8BBA-152C-43C1-893B-039F6C8B505A}" type="slidenum">
              <a:rPr lang="es-ES_tradnl" altLang="es-ES">
                <a:solidFill>
                  <a:prstClr val="black"/>
                </a:solidFill>
                <a:latin typeface="Arial" charset="0"/>
              </a:rPr>
              <a:pPr eaLnBrk="1" hangingPunct="1"/>
              <a:t>132</a:t>
            </a:fld>
            <a:endParaRPr lang="es-ES_tradnl" altLang="es-ES" dirty="0">
              <a:solidFill>
                <a:prstClr val="black"/>
              </a:solidFill>
              <a:latin typeface="Arial"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0703AA0-BF8B-4FE8-92A8-52CF715CA577}" type="slidenum">
              <a:rPr lang="es-ES_tradnl" altLang="es-ES">
                <a:solidFill>
                  <a:prstClr val="black"/>
                </a:solidFill>
                <a:latin typeface="Arial" charset="0"/>
              </a:rPr>
              <a:pPr eaLnBrk="1" hangingPunct="1"/>
              <a:t>133</a:t>
            </a:fld>
            <a:endParaRPr lang="es-ES_tradnl" altLang="es-ES" dirty="0">
              <a:solidFill>
                <a:prstClr val="black"/>
              </a:solidFill>
              <a:latin typeface="Arial"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9647961-5166-4077-A1A7-33C82B3BF485}" type="slidenum">
              <a:rPr lang="es-ES_tradnl" altLang="es-ES">
                <a:solidFill>
                  <a:prstClr val="black"/>
                </a:solidFill>
                <a:latin typeface="Arial" charset="0"/>
              </a:rPr>
              <a:pPr eaLnBrk="1" hangingPunct="1"/>
              <a:t>134</a:t>
            </a:fld>
            <a:endParaRPr lang="es-ES_tradnl" altLang="es-ES" dirty="0">
              <a:solidFill>
                <a:prstClr val="black"/>
              </a:solidFill>
              <a:latin typeface="Arial"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6C7ED31-129A-4030-9C33-DFA28209D00F}" type="slidenum">
              <a:rPr lang="es-ES_tradnl" altLang="es-ES">
                <a:solidFill>
                  <a:prstClr val="black"/>
                </a:solidFill>
                <a:latin typeface="Arial" charset="0"/>
              </a:rPr>
              <a:pPr eaLnBrk="1" hangingPunct="1"/>
              <a:t>135</a:t>
            </a:fld>
            <a:endParaRPr lang="es-ES_tradnl" altLang="es-ES" dirty="0">
              <a:solidFill>
                <a:prstClr val="black"/>
              </a:solidFill>
              <a:latin typeface="Arial"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AABB83-0FE6-4173-BD28-D030A9EE9DF0}" type="slidenum">
              <a:rPr lang="es-ES_tradnl" altLang="es-ES">
                <a:solidFill>
                  <a:prstClr val="black"/>
                </a:solidFill>
                <a:latin typeface="Arial" charset="0"/>
              </a:rPr>
              <a:pPr eaLnBrk="1" hangingPunct="1"/>
              <a:t>136</a:t>
            </a:fld>
            <a:endParaRPr lang="es-ES_tradnl" altLang="es-ES" dirty="0">
              <a:solidFill>
                <a:prstClr val="black"/>
              </a:solidFill>
              <a:latin typeface="Arial"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7382D7F-3B6A-4AEF-9A0F-73AED2F6356D}" type="slidenum">
              <a:rPr lang="es-ES_tradnl" altLang="es-ES">
                <a:solidFill>
                  <a:prstClr val="black"/>
                </a:solidFill>
                <a:latin typeface="Arial" charset="0"/>
              </a:rPr>
              <a:pPr eaLnBrk="1" hangingPunct="1"/>
              <a:t>137</a:t>
            </a:fld>
            <a:endParaRPr lang="es-ES_tradnl" altLang="es-ES" dirty="0">
              <a:solidFill>
                <a:prstClr val="black"/>
              </a:solidFill>
              <a:latin typeface="Arial"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F2F8472-BD55-4CA1-842C-0F077208A5D4}" type="slidenum">
              <a:rPr lang="es-ES_tradnl" altLang="es-ES">
                <a:solidFill>
                  <a:prstClr val="black"/>
                </a:solidFill>
                <a:latin typeface="Arial" charset="0"/>
              </a:rPr>
              <a:pPr eaLnBrk="1" hangingPunct="1"/>
              <a:t>138</a:t>
            </a:fld>
            <a:endParaRPr lang="es-ES_tradnl" altLang="es-ES" dirty="0">
              <a:solidFill>
                <a:prstClr val="black"/>
              </a:solidFill>
              <a:latin typeface="Arial"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36932C3-7C47-49FB-9CC8-1086BDFE2053}" type="slidenum">
              <a:rPr lang="es-ES_tradnl" altLang="es-ES">
                <a:solidFill>
                  <a:prstClr val="black"/>
                </a:solidFill>
                <a:latin typeface="Arial" charset="0"/>
              </a:rPr>
              <a:pPr eaLnBrk="1" hangingPunct="1"/>
              <a:t>139</a:t>
            </a:fld>
            <a:endParaRPr lang="es-ES_tradnl" altLang="es-ES" dirty="0">
              <a:solidFill>
                <a:prstClr val="black"/>
              </a:solidFill>
              <a:latin typeface="Arial"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E24634-9339-4960-A4A6-714632C505F7}" type="slidenum">
              <a:rPr lang="es-ES_tradnl" altLang="es-ES">
                <a:solidFill>
                  <a:prstClr val="black"/>
                </a:solidFill>
                <a:latin typeface="Arial" charset="0"/>
              </a:rPr>
              <a:pPr eaLnBrk="1" hangingPunct="1"/>
              <a:t>140</a:t>
            </a:fld>
            <a:endParaRPr lang="es-ES_tradnl" altLang="es-ES" dirty="0">
              <a:solidFill>
                <a:prstClr val="black"/>
              </a:solidFill>
              <a:latin typeface="Arial"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751BE54-6272-4704-A971-1C903AA63020}" type="slidenum">
              <a:rPr lang="es-ES_tradnl" altLang="es-ES">
                <a:solidFill>
                  <a:prstClr val="black"/>
                </a:solidFill>
                <a:latin typeface="Arial" charset="0"/>
              </a:rPr>
              <a:pPr eaLnBrk="1" hangingPunct="1"/>
              <a:t>141</a:t>
            </a:fld>
            <a:endParaRPr lang="es-ES_tradnl" altLang="es-ES" dirty="0">
              <a:solidFill>
                <a:prstClr val="black"/>
              </a:solidFill>
              <a:latin typeface="Arial"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65D4439-FEA5-46AB-A4DB-3ACB07CB51E4}" type="slidenum">
              <a:rPr lang="es-ES_tradnl" altLang="es-ES">
                <a:solidFill>
                  <a:prstClr val="black"/>
                </a:solidFill>
                <a:latin typeface="Arial" charset="0"/>
              </a:rPr>
              <a:pPr eaLnBrk="1" hangingPunct="1"/>
              <a:t>142</a:t>
            </a:fld>
            <a:endParaRPr lang="es-ES_tradnl" altLang="es-ES" dirty="0">
              <a:solidFill>
                <a:prstClr val="black"/>
              </a:solidFill>
              <a:latin typeface="Arial" charset="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AA50978-7BF7-48AC-A01A-2206227114E8}" type="slidenum">
              <a:rPr lang="es-ES_tradnl" altLang="es-ES">
                <a:solidFill>
                  <a:prstClr val="black"/>
                </a:solidFill>
                <a:latin typeface="Arial" charset="0"/>
              </a:rPr>
              <a:pPr eaLnBrk="1" hangingPunct="1"/>
              <a:t>143</a:t>
            </a:fld>
            <a:endParaRPr lang="es-ES_tradnl" altLang="es-ES" dirty="0">
              <a:solidFill>
                <a:prstClr val="black"/>
              </a:solidFill>
              <a:latin typeface="Arial" charset="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65876D8-1E77-4F52-B566-84B4E1F21C7C}" type="slidenum">
              <a:rPr lang="es-ES_tradnl" altLang="es-ES">
                <a:solidFill>
                  <a:prstClr val="black"/>
                </a:solidFill>
                <a:latin typeface="Arial" charset="0"/>
              </a:rPr>
              <a:pPr eaLnBrk="1" hangingPunct="1"/>
              <a:t>144</a:t>
            </a:fld>
            <a:endParaRPr lang="es-ES_tradnl" altLang="es-ES" dirty="0">
              <a:solidFill>
                <a:prstClr val="black"/>
              </a:solidFill>
              <a:latin typeface="Arial"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9E755EF-C700-4901-AE8B-5532ED4EF759}" type="slidenum">
              <a:rPr lang="es-ES_tradnl" altLang="es-ES">
                <a:solidFill>
                  <a:prstClr val="black"/>
                </a:solidFill>
                <a:latin typeface="Arial" charset="0"/>
              </a:rPr>
              <a:pPr eaLnBrk="1" hangingPunct="1"/>
              <a:t>145</a:t>
            </a:fld>
            <a:endParaRPr lang="es-ES_tradnl" altLang="es-ES" dirty="0">
              <a:solidFill>
                <a:prstClr val="black"/>
              </a:solidFill>
              <a:latin typeface="Arial"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C4ADB34-D1BE-4CA1-90A1-0F1049B56D15}" type="slidenum">
              <a:rPr lang="es-ES_tradnl" altLang="es-ES">
                <a:solidFill>
                  <a:prstClr val="black"/>
                </a:solidFill>
                <a:latin typeface="Arial" charset="0"/>
              </a:rPr>
              <a:pPr eaLnBrk="1" hangingPunct="1"/>
              <a:t>146</a:t>
            </a:fld>
            <a:endParaRPr lang="es-ES_tradnl" altLang="es-ES" dirty="0">
              <a:solidFill>
                <a:prstClr val="black"/>
              </a:solidFill>
              <a:latin typeface="Arial" charset="0"/>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FF76C80-D2AF-4B4F-9B03-4E96AE5EDDB9}" type="slidenum">
              <a:rPr lang="es-ES_tradnl" altLang="es-ES">
                <a:solidFill>
                  <a:prstClr val="black"/>
                </a:solidFill>
                <a:latin typeface="Arial" charset="0"/>
              </a:rPr>
              <a:pPr eaLnBrk="1" hangingPunct="1"/>
              <a:t>147</a:t>
            </a:fld>
            <a:endParaRPr lang="es-ES_tradnl" altLang="es-ES" dirty="0">
              <a:solidFill>
                <a:prstClr val="black"/>
              </a:solidFill>
              <a:latin typeface="Arial"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F586EF1-9095-42E9-A17F-00677E03C1AC}" type="slidenum">
              <a:rPr lang="es-ES_tradnl" altLang="es-ES">
                <a:solidFill>
                  <a:prstClr val="black"/>
                </a:solidFill>
                <a:latin typeface="Arial" charset="0"/>
              </a:rPr>
              <a:pPr eaLnBrk="1" hangingPunct="1"/>
              <a:t>148</a:t>
            </a:fld>
            <a:endParaRPr lang="es-ES_tradnl" altLang="es-ES" dirty="0">
              <a:solidFill>
                <a:prstClr val="black"/>
              </a:solidFill>
              <a:latin typeface="Arial"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C70A6C6-71FB-43CE-BD10-7D9A8A343607}" type="slidenum">
              <a:rPr lang="es-ES_tradnl" altLang="es-ES">
                <a:solidFill>
                  <a:prstClr val="black"/>
                </a:solidFill>
                <a:latin typeface="Arial" charset="0"/>
              </a:rPr>
              <a:pPr eaLnBrk="1" hangingPunct="1"/>
              <a:t>149</a:t>
            </a:fld>
            <a:endParaRPr lang="es-ES_tradnl" altLang="es-ES" dirty="0">
              <a:solidFill>
                <a:prstClr val="black"/>
              </a:solidFill>
              <a:latin typeface="Arial"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C1B40EA-FD27-432A-A810-FA8E1A675458}" type="slidenum">
              <a:rPr lang="es-ES_tradnl" altLang="es-ES">
                <a:solidFill>
                  <a:prstClr val="black"/>
                </a:solidFill>
                <a:latin typeface="Arial" charset="0"/>
              </a:rPr>
              <a:pPr eaLnBrk="1" hangingPunct="1"/>
              <a:t>150</a:t>
            </a:fld>
            <a:endParaRPr lang="es-ES_tradnl" altLang="es-ES" dirty="0">
              <a:solidFill>
                <a:prstClr val="black"/>
              </a:solidFill>
              <a:latin typeface="Arial"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Wellington.-Botanic Garden</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9A0CEA8-E395-4440-8823-A885B2BFFA8F}" type="slidenum">
              <a:rPr lang="es-ES_tradnl" altLang="es-ES">
                <a:solidFill>
                  <a:prstClr val="black"/>
                </a:solidFill>
                <a:latin typeface="Arial" charset="0"/>
              </a:rPr>
              <a:pPr eaLnBrk="1" hangingPunct="1"/>
              <a:t>151</a:t>
            </a:fld>
            <a:endParaRPr lang="es-ES_tradnl" altLang="es-ES" dirty="0">
              <a:solidFill>
                <a:prstClr val="black"/>
              </a:solidFill>
              <a:latin typeface="Arial"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Wellington Botanic Garden</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D6CA37B-24D3-428F-927E-1373293EFADE}" type="slidenum">
              <a:rPr lang="es-ES_tradnl" altLang="es-ES">
                <a:solidFill>
                  <a:prstClr val="black"/>
                </a:solidFill>
                <a:latin typeface="Arial" charset="0"/>
              </a:rPr>
              <a:pPr eaLnBrk="1" hangingPunct="1"/>
              <a:t>152</a:t>
            </a:fld>
            <a:endParaRPr lang="es-ES_tradnl" altLang="es-ES" dirty="0">
              <a:solidFill>
                <a:prstClr val="black"/>
              </a:solidFill>
              <a:latin typeface="Arial"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Wellington Botanic Garden</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123C516-F886-4D5A-973C-989869DA6512}" type="slidenum">
              <a:rPr lang="es-ES_tradnl" altLang="es-ES">
                <a:solidFill>
                  <a:prstClr val="black"/>
                </a:solidFill>
                <a:latin typeface="Arial" charset="0"/>
              </a:rPr>
              <a:pPr eaLnBrk="1" hangingPunct="1"/>
              <a:t>153</a:t>
            </a:fld>
            <a:endParaRPr lang="es-ES_tradnl" altLang="es-ES" dirty="0">
              <a:solidFill>
                <a:prstClr val="black"/>
              </a:solidFill>
              <a:latin typeface="Arial" charset="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Brisbane Botanic Garden</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F7C351D-7049-415B-9DBE-64EEC4B00A97}" type="slidenum">
              <a:rPr lang="es-ES_tradnl" altLang="es-ES">
                <a:solidFill>
                  <a:prstClr val="black"/>
                </a:solidFill>
                <a:latin typeface="Arial" charset="0"/>
              </a:rPr>
              <a:pPr eaLnBrk="1" hangingPunct="1"/>
              <a:t>154</a:t>
            </a:fld>
            <a:endParaRPr lang="es-ES_tradnl" altLang="es-ES" dirty="0">
              <a:solidFill>
                <a:prstClr val="black"/>
              </a:solidFill>
              <a:latin typeface="Arial"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Canberra</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2A181B1-501B-4AAE-ABF2-C548B3B2F3C9}" type="slidenum">
              <a:rPr lang="es-ES_tradnl" altLang="es-ES">
                <a:solidFill>
                  <a:prstClr val="black"/>
                </a:solidFill>
                <a:latin typeface="Arial" charset="0"/>
              </a:rPr>
              <a:pPr eaLnBrk="1" hangingPunct="1"/>
              <a:t>157</a:t>
            </a:fld>
            <a:endParaRPr lang="es-ES_tradnl" altLang="es-ES" dirty="0">
              <a:solidFill>
                <a:prstClr val="black"/>
              </a:solidFill>
              <a:latin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Fitzroy Gardens</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449AA64-1DB0-47CA-A724-F95225529623}" type="slidenum">
              <a:rPr lang="es-ES_tradnl" altLang="es-ES">
                <a:solidFill>
                  <a:prstClr val="black"/>
                </a:solidFill>
                <a:latin typeface="Arial" charset="0"/>
              </a:rPr>
              <a:pPr eaLnBrk="1" hangingPunct="1"/>
              <a:t>158</a:t>
            </a:fld>
            <a:endParaRPr lang="es-ES_tradnl" altLang="es-ES" dirty="0">
              <a:solidFill>
                <a:prstClr val="black"/>
              </a:solidFill>
              <a:latin typeface="Arial"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Fitzroy Conservatory</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AEB047-43DA-4FFF-A64B-95525DB32C06}" type="slidenum">
              <a:rPr lang="es-ES_tradnl" altLang="es-ES">
                <a:solidFill>
                  <a:prstClr val="black"/>
                </a:solidFill>
                <a:latin typeface="Arial" charset="0"/>
              </a:rPr>
              <a:pPr eaLnBrk="1" hangingPunct="1"/>
              <a:t>159</a:t>
            </a:fld>
            <a:endParaRPr lang="es-ES_tradnl" altLang="es-ES" dirty="0">
              <a:solidFill>
                <a:prstClr val="black"/>
              </a:solidFill>
              <a:latin typeface="Arial"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Fitzroy Gardens.-Conservatory</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F8CAB0D-0830-4084-991C-335EF6C65E34}" type="slidenum">
              <a:rPr lang="es-ES_tradnl" altLang="es-ES">
                <a:solidFill>
                  <a:prstClr val="black"/>
                </a:solidFill>
                <a:latin typeface="Arial" charset="0"/>
              </a:rPr>
              <a:pPr eaLnBrk="1" hangingPunct="1"/>
              <a:t>160</a:t>
            </a:fld>
            <a:endParaRPr lang="es-ES_tradnl" altLang="es-ES" dirty="0">
              <a:solidFill>
                <a:prstClr val="black"/>
              </a:solidFill>
              <a:latin typeface="Arial"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Fitzroy Gardens</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BCBD798-8849-4DDC-AF08-7827C5305DFA}" type="slidenum">
              <a:rPr lang="es-ES_tradnl" altLang="es-ES">
                <a:solidFill>
                  <a:prstClr val="black"/>
                </a:solidFill>
                <a:latin typeface="Arial" charset="0"/>
              </a:rPr>
              <a:pPr eaLnBrk="1" hangingPunct="1"/>
              <a:t>161</a:t>
            </a:fld>
            <a:endParaRPr lang="es-ES_tradnl" altLang="es-ES" dirty="0">
              <a:solidFill>
                <a:prstClr val="black"/>
              </a:solidFill>
              <a:latin typeface="Arial"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Fitzroy Gardens</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Fitzroy Gardens</a:t>
            </a:r>
          </a:p>
        </p:txBody>
      </p:sp>
      <p:sp>
        <p:nvSpPr>
          <p:cNvPr id="233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69636D3-4925-478E-AA7C-CD92DA154097}" type="slidenum">
              <a:rPr lang="es-ES_tradnl" altLang="es-ES">
                <a:solidFill>
                  <a:prstClr val="black"/>
                </a:solidFill>
                <a:latin typeface="Arial" charset="0"/>
              </a:rPr>
              <a:pPr eaLnBrk="1" hangingPunct="1"/>
              <a:t>162</a:t>
            </a:fld>
            <a:endParaRPr lang="es-ES_tradnl" altLang="es-ES" dirty="0">
              <a:solidFill>
                <a:prstClr val="black"/>
              </a:solidFill>
              <a:latin typeface="Arial" charset="0"/>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Fitzroy Gardens</a:t>
            </a: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1EEFA44-6B45-4EFF-97AC-B9FE5A80AD77}" type="slidenum">
              <a:rPr lang="es-ES_tradnl" altLang="es-ES">
                <a:solidFill>
                  <a:prstClr val="black"/>
                </a:solidFill>
                <a:latin typeface="Arial" charset="0"/>
              </a:rPr>
              <a:pPr eaLnBrk="1" hangingPunct="1"/>
              <a:t>163</a:t>
            </a:fld>
            <a:endParaRPr lang="es-ES_tradnl" altLang="es-ES" dirty="0">
              <a:solidFill>
                <a:prstClr val="black"/>
              </a:solidFill>
              <a:latin typeface="Arial" charset="0"/>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Fitzroy Gardens</a:t>
            </a:r>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841DDBE-7913-49FF-8EF0-5C3201BEBA29}" type="slidenum">
              <a:rPr lang="es-ES_tradnl" altLang="es-ES">
                <a:solidFill>
                  <a:prstClr val="black"/>
                </a:solidFill>
                <a:latin typeface="Arial" charset="0"/>
              </a:rPr>
              <a:pPr eaLnBrk="1" hangingPunct="1"/>
              <a:t>164</a:t>
            </a:fld>
            <a:endParaRPr lang="es-ES_tradnl" altLang="es-ES" dirty="0">
              <a:solidFill>
                <a:prstClr val="black"/>
              </a:solidFill>
              <a:latin typeface="Arial" charset="0"/>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a:ln/>
        </p:spPr>
      </p:sp>
      <p:sp>
        <p:nvSpPr>
          <p:cNvPr id="2365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Fitzroy Gardens</a:t>
            </a:r>
          </a:p>
        </p:txBody>
      </p:sp>
      <p:sp>
        <p:nvSpPr>
          <p:cNvPr id="2365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4A5F685-6231-47BB-8377-E77A257985AC}" type="slidenum">
              <a:rPr lang="es-ES_tradnl" altLang="es-ES">
                <a:solidFill>
                  <a:prstClr val="black"/>
                </a:solidFill>
                <a:latin typeface="Arial" charset="0"/>
              </a:rPr>
              <a:pPr eaLnBrk="1" hangingPunct="1"/>
              <a:t>165</a:t>
            </a:fld>
            <a:endParaRPr lang="es-ES_tradnl" altLang="es-ES" dirty="0">
              <a:solidFill>
                <a:prstClr val="black"/>
              </a:solidFill>
              <a:latin typeface="Arial" charset="0"/>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a:ln/>
        </p:spPr>
      </p:sp>
      <p:sp>
        <p:nvSpPr>
          <p:cNvPr id="2375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Fitzroy Gardens</a:t>
            </a:r>
          </a:p>
        </p:txBody>
      </p:sp>
      <p:sp>
        <p:nvSpPr>
          <p:cNvPr id="2375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DA6EE9C-1F4A-495A-A3F7-29EC4DE34D8C}" type="slidenum">
              <a:rPr lang="es-ES_tradnl" altLang="es-ES">
                <a:solidFill>
                  <a:prstClr val="black"/>
                </a:solidFill>
                <a:latin typeface="Arial" charset="0"/>
              </a:rPr>
              <a:pPr eaLnBrk="1" hangingPunct="1"/>
              <a:t>166</a:t>
            </a:fld>
            <a:endParaRPr lang="es-ES_tradnl" altLang="es-ES" dirty="0">
              <a:solidFill>
                <a:prstClr val="black"/>
              </a:solidFill>
              <a:latin typeface="Arial" charset="0"/>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a:ln/>
        </p:spPr>
      </p:sp>
      <p:sp>
        <p:nvSpPr>
          <p:cNvPr id="2385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Fitzroy Gardens</a:t>
            </a:r>
          </a:p>
        </p:txBody>
      </p:sp>
      <p:sp>
        <p:nvSpPr>
          <p:cNvPr id="2385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758105E-CBBA-4A6D-899E-554923078527}" type="slidenum">
              <a:rPr lang="es-ES_tradnl" altLang="es-ES">
                <a:solidFill>
                  <a:prstClr val="black"/>
                </a:solidFill>
                <a:latin typeface="Arial" charset="0"/>
              </a:rPr>
              <a:pPr eaLnBrk="1" hangingPunct="1"/>
              <a:t>167</a:t>
            </a:fld>
            <a:endParaRPr lang="es-ES_tradnl" altLang="es-ES" dirty="0">
              <a:solidFill>
                <a:prstClr val="black"/>
              </a:solidFill>
              <a:latin typeface="Arial" charset="0"/>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a:ln/>
        </p:spPr>
      </p:sp>
      <p:sp>
        <p:nvSpPr>
          <p:cNvPr id="239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Fitzroy Gardens</a:t>
            </a:r>
          </a:p>
        </p:txBody>
      </p:sp>
      <p:sp>
        <p:nvSpPr>
          <p:cNvPr id="2396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5524012-1371-43D2-B3A8-83A4A4499C35}" type="slidenum">
              <a:rPr lang="es-ES_tradnl" altLang="es-ES">
                <a:solidFill>
                  <a:prstClr val="black"/>
                </a:solidFill>
                <a:latin typeface="Arial" charset="0"/>
              </a:rPr>
              <a:pPr eaLnBrk="1" hangingPunct="1"/>
              <a:t>168</a:t>
            </a:fld>
            <a:endParaRPr lang="es-ES_tradnl" altLang="es-ES" dirty="0">
              <a:solidFill>
                <a:prstClr val="black"/>
              </a:solidFill>
              <a:latin typeface="Arial" charset="0"/>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9408911-0EFA-47D5-B604-301521AA78EA}" type="slidenum">
              <a:rPr lang="es-ES_tradnl" altLang="es-ES">
                <a:solidFill>
                  <a:prstClr val="black"/>
                </a:solidFill>
                <a:latin typeface="Arial" charset="0"/>
              </a:rPr>
              <a:pPr eaLnBrk="1" hangingPunct="1"/>
              <a:t>171</a:t>
            </a:fld>
            <a:endParaRPr lang="es-ES_tradnl" altLang="es-ES" dirty="0">
              <a:solidFill>
                <a:prstClr val="black"/>
              </a:solidFill>
              <a:latin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Darwin Botanic Gardens</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CDC564B-3014-439D-B428-726639222940}" type="slidenum">
              <a:rPr lang="es-ES_tradnl" altLang="es-ES">
                <a:solidFill>
                  <a:prstClr val="black"/>
                </a:solidFill>
                <a:latin typeface="Arial" charset="0"/>
              </a:rPr>
              <a:pPr eaLnBrk="1" hangingPunct="1"/>
              <a:t>172</a:t>
            </a:fld>
            <a:endParaRPr lang="es-ES_tradnl" altLang="es-ES" dirty="0">
              <a:solidFill>
                <a:prstClr val="black"/>
              </a:solidFill>
              <a:latin typeface="Arial"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Darwin Botanic Gardens</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a:ln/>
        </p:spPr>
      </p:sp>
      <p:sp>
        <p:nvSpPr>
          <p:cNvPr id="2232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Darwin Botanic Garden</a:t>
            </a:r>
          </a:p>
        </p:txBody>
      </p:sp>
      <p:sp>
        <p:nvSpPr>
          <p:cNvPr id="2232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2BA155-85C6-4A48-82B5-1C5AE464D1B4}" type="slidenum">
              <a:rPr lang="es-ES_tradnl" altLang="es-ES">
                <a:solidFill>
                  <a:prstClr val="black"/>
                </a:solidFill>
                <a:latin typeface="Arial" charset="0"/>
              </a:rPr>
              <a:pPr eaLnBrk="1" hangingPunct="1"/>
              <a:t>173</a:t>
            </a:fld>
            <a:endParaRPr lang="es-ES_tradnl" altLang="es-ES" dirty="0">
              <a:solidFill>
                <a:prstClr val="black"/>
              </a:solidFill>
              <a:latin typeface="Arial" charset="0"/>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Darwin Botanic Garden</a:t>
            </a: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A786C83-519D-40BA-B382-E24A65004FE6}" type="slidenum">
              <a:rPr lang="es-ES_tradnl" altLang="es-ES">
                <a:solidFill>
                  <a:prstClr val="black"/>
                </a:solidFill>
                <a:latin typeface="Arial" charset="0"/>
              </a:rPr>
              <a:pPr eaLnBrk="1" hangingPunct="1"/>
              <a:t>174</a:t>
            </a:fld>
            <a:endParaRPr lang="es-ES_tradnl" altLang="es-ES" dirty="0">
              <a:solidFill>
                <a:prstClr val="black"/>
              </a:solidFill>
              <a:latin typeface="Arial" charset="0"/>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Darwin Botanic Garden</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A5AB146-B47B-4F62-B404-94B1037DEEFC}" type="slidenum">
              <a:rPr lang="es-ES_tradnl" altLang="es-ES">
                <a:solidFill>
                  <a:prstClr val="black"/>
                </a:solidFill>
                <a:latin typeface="Arial" charset="0"/>
              </a:rPr>
              <a:pPr eaLnBrk="1" hangingPunct="1"/>
              <a:t>175</a:t>
            </a:fld>
            <a:endParaRPr lang="es-ES_tradnl" altLang="es-ES" dirty="0">
              <a:solidFill>
                <a:prstClr val="black"/>
              </a:solidFill>
              <a:latin typeface="Arial" charset="0"/>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Darwin Botanic Garden</a:t>
            </a:r>
          </a:p>
        </p:txBody>
      </p:sp>
      <p:sp>
        <p:nvSpPr>
          <p:cNvPr id="226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FB07E1E-B503-4866-8AFC-740DF3A04482}" type="slidenum">
              <a:rPr lang="es-ES_tradnl" altLang="es-ES">
                <a:solidFill>
                  <a:prstClr val="black"/>
                </a:solidFill>
                <a:latin typeface="Arial" charset="0"/>
              </a:rPr>
              <a:pPr eaLnBrk="1" hangingPunct="1"/>
              <a:t>176</a:t>
            </a:fld>
            <a:endParaRPr lang="es-ES_tradnl" altLang="es-ES" dirty="0">
              <a:solidFill>
                <a:prstClr val="black"/>
              </a:solidFill>
              <a:latin typeface="Arial" charset="0"/>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Darwin Botanic Garden.-Mussaenda</a:t>
            </a:r>
          </a:p>
        </p:txBody>
      </p:sp>
      <p:sp>
        <p:nvSpPr>
          <p:cNvPr id="227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ADCB455-24FB-4387-96C5-BB33EFA24146}" type="slidenum">
              <a:rPr lang="es-ES_tradnl" altLang="es-ES">
                <a:solidFill>
                  <a:prstClr val="black"/>
                </a:solidFill>
                <a:latin typeface="Arial" charset="0"/>
              </a:rPr>
              <a:pPr eaLnBrk="1" hangingPunct="1"/>
              <a:t>177</a:t>
            </a:fld>
            <a:endParaRPr lang="es-ES_tradnl" altLang="es-ES" dirty="0">
              <a:solidFill>
                <a:prstClr val="black"/>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3E3D2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3E3D2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274CD1BF-6B3F-4C56-8351-9017D9BB63FF}" type="slidenum">
              <a:rPr lang="es-ES_tradnl" smtClean="0"/>
              <a:pPr>
                <a:defRPr/>
              </a:pPr>
              <a:t>‹Nº›</a:t>
            </a:fld>
            <a:endParaRPr lang="es-ES_tradnl"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9" name="8 Marcador de número de diapositiva"/>
          <p:cNvSpPr>
            <a:spLocks noGrp="1"/>
          </p:cNvSpPr>
          <p:nvPr>
            <p:ph type="sldNum" sz="quarter" idx="15"/>
          </p:nvPr>
        </p:nvSpPr>
        <p:spPr/>
        <p:txBody>
          <a:bodyPr rtlCol="0"/>
          <a:lstStyle/>
          <a:p>
            <a:pPr>
              <a:defRPr/>
            </a:pPr>
            <a:fld id="{2F32FB19-DF8E-4CE3-9E52-4825B4045516}"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3E3D2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833703F9-EE58-43EE-B20E-1999296A96F0}" type="slidenum">
              <a:rPr lang="es-ES_tradnl" smtClean="0"/>
              <a:pPr>
                <a:defRPr/>
              </a:pPr>
              <a:t>‹Nº›</a:t>
            </a:fld>
            <a:endParaRPr lang="es-ES_tradnl"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3E3D2D"/>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7" name="6 Marcador de número de diapositiva"/>
          <p:cNvSpPr>
            <a:spLocks noGrp="1"/>
          </p:cNvSpPr>
          <p:nvPr>
            <p:ph type="sldNum" sz="quarter" idx="12"/>
          </p:nvPr>
        </p:nvSpPr>
        <p:spPr/>
        <p:txBody>
          <a:bodyPr/>
          <a:lstStyle/>
          <a:p>
            <a:pPr>
              <a:defRPr/>
            </a:pPr>
            <a:fld id="{8D9F8AA1-ECF8-4F51-85FB-2AE4F4E91C55}"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3E3D2D"/>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9" name="8 Marcador de número de diapositiva"/>
          <p:cNvSpPr>
            <a:spLocks noGrp="1"/>
          </p:cNvSpPr>
          <p:nvPr>
            <p:ph type="sldNum" sz="quarter" idx="12"/>
          </p:nvPr>
        </p:nvSpPr>
        <p:spPr/>
        <p:txBody>
          <a:bodyPr/>
          <a:lstStyle/>
          <a:p>
            <a:pPr>
              <a:defRPr/>
            </a:pPr>
            <a:fld id="{A882615B-076F-40BE-B042-4BF0928353F2}"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7" name="6 Marcador de número de diapositiva"/>
          <p:cNvSpPr>
            <a:spLocks noGrp="1"/>
          </p:cNvSpPr>
          <p:nvPr>
            <p:ph type="sldNum" sz="quarter" idx="11"/>
          </p:nvPr>
        </p:nvSpPr>
        <p:spPr/>
        <p:txBody>
          <a:bodyPr rtlCol="0"/>
          <a:lstStyle/>
          <a:p>
            <a:pPr>
              <a:defRPr/>
            </a:pPr>
            <a:fld id="{CF1838D9-41D6-4703-AE43-F808061CA030}"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3E3D2D"/>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4" name="3 Marcador de número de diapositiva"/>
          <p:cNvSpPr>
            <a:spLocks noGrp="1"/>
          </p:cNvSpPr>
          <p:nvPr>
            <p:ph type="sldNum" sz="quarter" idx="12"/>
          </p:nvPr>
        </p:nvSpPr>
        <p:spPr/>
        <p:txBody>
          <a:bodyPr/>
          <a:lstStyle/>
          <a:p>
            <a:pPr>
              <a:defRPr/>
            </a:pPr>
            <a:fld id="{71928177-1E15-403E-8877-4A761C1BE698}" type="slidenum">
              <a:rPr lang="es-ES_tradnl" smtClean="0"/>
              <a:pPr>
                <a:defRPr/>
              </a:pPr>
              <a:t>‹Nº›</a:t>
            </a:fld>
            <a:endParaRPr lang="es-ES_tradnl"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22" name="21 Marcador de número de diapositiva"/>
          <p:cNvSpPr>
            <a:spLocks noGrp="1"/>
          </p:cNvSpPr>
          <p:nvPr>
            <p:ph type="sldNum" sz="quarter" idx="15"/>
          </p:nvPr>
        </p:nvSpPr>
        <p:spPr/>
        <p:txBody>
          <a:bodyPr rtlCol="0"/>
          <a:lstStyle/>
          <a:p>
            <a:pPr>
              <a:defRPr/>
            </a:pPr>
            <a:fld id="{8606BBBA-E253-4B49-A24C-17BAC0063583}"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18" name="17 Marcador de número de diapositiva"/>
          <p:cNvSpPr>
            <a:spLocks noGrp="1"/>
          </p:cNvSpPr>
          <p:nvPr>
            <p:ph type="sldNum" sz="quarter" idx="11"/>
          </p:nvPr>
        </p:nvSpPr>
        <p:spPr/>
        <p:txBody>
          <a:bodyPr rtlCol="0"/>
          <a:lstStyle/>
          <a:p>
            <a:pPr>
              <a:defRPr/>
            </a:pPr>
            <a:fld id="{9A6B10A3-30E2-4D07-BDB1-EF5927A28446}"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9A66839-CD72-40E0-8493-13AE844ECFF8}" type="slidenum">
              <a:rPr lang="es-ES_tradnl" smtClean="0"/>
              <a:pPr>
                <a:defRPr/>
              </a:pPr>
              <a:t>‹Nº›</a:t>
            </a:fld>
            <a:endParaRPr lang="es-ES_tradnl"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4CC05C5-0461-429A-BDB1-6B260BDAD7D7}" type="slidenum">
              <a:rPr lang="es-ES_tradnl" smtClean="0"/>
              <a:pPr>
                <a:defRPr/>
              </a:pPr>
              <a:t>‹Nº›</a:t>
            </a:fld>
            <a:endParaRPr lang="es-ES_tradnl"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3E3D2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3E3D2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274CD1BF-6B3F-4C56-8351-9017D9BB63FF}" type="slidenum">
              <a:rPr lang="es-ES_tradnl" smtClean="0"/>
              <a:pPr>
                <a:defRPr/>
              </a:pPr>
              <a:t>‹Nº›</a:t>
            </a:fld>
            <a:endParaRPr lang="es-ES_tradnl"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9" name="8 Marcador de número de diapositiva"/>
          <p:cNvSpPr>
            <a:spLocks noGrp="1"/>
          </p:cNvSpPr>
          <p:nvPr>
            <p:ph type="sldNum" sz="quarter" idx="15"/>
          </p:nvPr>
        </p:nvSpPr>
        <p:spPr/>
        <p:txBody>
          <a:bodyPr rtlCol="0"/>
          <a:lstStyle/>
          <a:p>
            <a:pPr>
              <a:defRPr/>
            </a:pPr>
            <a:fld id="{2F32FB19-DF8E-4CE3-9E52-4825B4045516}"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3E3D2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833703F9-EE58-43EE-B20E-1999296A96F0}" type="slidenum">
              <a:rPr lang="es-ES_tradnl" smtClean="0"/>
              <a:pPr>
                <a:defRPr/>
              </a:pPr>
              <a:t>‹Nº›</a:t>
            </a:fld>
            <a:endParaRPr lang="es-ES_tradnl"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3E3D2D"/>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7" name="6 Marcador de número de diapositiva"/>
          <p:cNvSpPr>
            <a:spLocks noGrp="1"/>
          </p:cNvSpPr>
          <p:nvPr>
            <p:ph type="sldNum" sz="quarter" idx="12"/>
          </p:nvPr>
        </p:nvSpPr>
        <p:spPr/>
        <p:txBody>
          <a:bodyPr/>
          <a:lstStyle/>
          <a:p>
            <a:pPr>
              <a:defRPr/>
            </a:pPr>
            <a:fld id="{8D9F8AA1-ECF8-4F51-85FB-2AE4F4E91C55}"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3E3D2D"/>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9" name="8 Marcador de número de diapositiva"/>
          <p:cNvSpPr>
            <a:spLocks noGrp="1"/>
          </p:cNvSpPr>
          <p:nvPr>
            <p:ph type="sldNum" sz="quarter" idx="12"/>
          </p:nvPr>
        </p:nvSpPr>
        <p:spPr/>
        <p:txBody>
          <a:bodyPr/>
          <a:lstStyle/>
          <a:p>
            <a:pPr>
              <a:defRPr/>
            </a:pPr>
            <a:fld id="{A882615B-076F-40BE-B042-4BF0928353F2}"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7" name="6 Marcador de número de diapositiva"/>
          <p:cNvSpPr>
            <a:spLocks noGrp="1"/>
          </p:cNvSpPr>
          <p:nvPr>
            <p:ph type="sldNum" sz="quarter" idx="11"/>
          </p:nvPr>
        </p:nvSpPr>
        <p:spPr/>
        <p:txBody>
          <a:bodyPr rtlCol="0"/>
          <a:lstStyle/>
          <a:p>
            <a:pPr>
              <a:defRPr/>
            </a:pPr>
            <a:fld id="{CF1838D9-41D6-4703-AE43-F808061CA030}"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3E3D2D"/>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4" name="3 Marcador de número de diapositiva"/>
          <p:cNvSpPr>
            <a:spLocks noGrp="1"/>
          </p:cNvSpPr>
          <p:nvPr>
            <p:ph type="sldNum" sz="quarter" idx="12"/>
          </p:nvPr>
        </p:nvSpPr>
        <p:spPr/>
        <p:txBody>
          <a:bodyPr/>
          <a:lstStyle/>
          <a:p>
            <a:pPr>
              <a:defRPr/>
            </a:pPr>
            <a:fld id="{71928177-1E15-403E-8877-4A761C1BE698}" type="slidenum">
              <a:rPr lang="es-ES_tradnl" smtClean="0"/>
              <a:pPr>
                <a:defRPr/>
              </a:pPr>
              <a:t>‹Nº›</a:t>
            </a:fld>
            <a:endParaRPr lang="es-ES_tradnl"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22" name="21 Marcador de número de diapositiva"/>
          <p:cNvSpPr>
            <a:spLocks noGrp="1"/>
          </p:cNvSpPr>
          <p:nvPr>
            <p:ph type="sldNum" sz="quarter" idx="15"/>
          </p:nvPr>
        </p:nvSpPr>
        <p:spPr/>
        <p:txBody>
          <a:bodyPr rtlCol="0"/>
          <a:lstStyle/>
          <a:p>
            <a:pPr>
              <a:defRPr/>
            </a:pPr>
            <a:fld id="{8606BBBA-E253-4B49-A24C-17BAC0063583}"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18" name="17 Marcador de número de diapositiva"/>
          <p:cNvSpPr>
            <a:spLocks noGrp="1"/>
          </p:cNvSpPr>
          <p:nvPr>
            <p:ph type="sldNum" sz="quarter" idx="11"/>
          </p:nvPr>
        </p:nvSpPr>
        <p:spPr/>
        <p:txBody>
          <a:bodyPr rtlCol="0"/>
          <a:lstStyle/>
          <a:p>
            <a:pPr>
              <a:defRPr/>
            </a:pPr>
            <a:fld id="{9A6B10A3-30E2-4D07-BDB1-EF5927A28446}"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9A66839-CD72-40E0-8493-13AE844ECFF8}" type="slidenum">
              <a:rPr lang="es-ES_tradnl" smtClean="0"/>
              <a:pPr>
                <a:defRPr/>
              </a:pPr>
              <a:t>‹Nº›</a:t>
            </a:fld>
            <a:endParaRPr lang="es-ES_tradnl"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4CC05C5-0461-429A-BDB1-6B260BDAD7D7}" type="slidenum">
              <a:rPr lang="es-ES_tradnl" smtClean="0"/>
              <a:pPr>
                <a:defRPr/>
              </a:pPr>
              <a:t>‹Nº›</a:t>
            </a:fld>
            <a:endParaRPr lang="es-ES_tradnl"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5" name="4 Rectángulo redondeado"/>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Rectángulo"/>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s-ES"/>
              <a:t>Haga clic para modificar el estilo de título del patrón</a:t>
            </a:r>
            <a:endParaRPr lang="en-US"/>
          </a:p>
        </p:txBody>
      </p:sp>
      <p:sp>
        <p:nvSpPr>
          <p:cNvPr id="11" name="27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12" name="16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13" name="28 Marcador de número de diapositiva"/>
          <p:cNvSpPr>
            <a:spLocks noGrp="1"/>
          </p:cNvSpPr>
          <p:nvPr>
            <p:ph type="sldNum" sz="quarter" idx="12"/>
          </p:nvPr>
        </p:nvSpPr>
        <p:spPr/>
        <p:txBody>
          <a:bodyPr/>
          <a:lstStyle>
            <a:lvl1pPr>
              <a:defRPr sz="1400">
                <a:solidFill>
                  <a:srgbClr val="FFFFFF"/>
                </a:solidFill>
              </a:defRPr>
            </a:lvl1pPr>
          </a:lstStyle>
          <a:p>
            <a:pPr>
              <a:defRPr/>
            </a:pPr>
            <a:fld id="{274CD1BF-6B3F-4C56-8351-9017D9BB63FF}" type="slidenum">
              <a:rPr lang="es-ES_tradnl"/>
              <a:pPr>
                <a:defRPr/>
              </a:pPr>
              <a:t>‹Nº›</a:t>
            </a:fld>
            <a:endParaRPr lang="es-ES_tradnl" dirty="0"/>
          </a:p>
        </p:txBody>
      </p:sp>
    </p:spTree>
    <p:extLst>
      <p:ext uri="{BB962C8B-B14F-4D97-AF65-F5344CB8AC3E}">
        <p14:creationId xmlns:p14="http://schemas.microsoft.com/office/powerpoint/2010/main" val="15147303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914400" y="1447800"/>
            <a:ext cx="77724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2F32FB19-DF8E-4CE3-9E52-4825B4045516}" type="slidenum">
              <a:rPr lang="es-ES_tradnl"/>
              <a:pPr>
                <a:defRPr/>
              </a:pPr>
              <a:t>‹Nº›</a:t>
            </a:fld>
            <a:endParaRPr lang="es-ES_tradnl" dirty="0"/>
          </a:p>
        </p:txBody>
      </p:sp>
    </p:spTree>
    <p:extLst>
      <p:ext uri="{BB962C8B-B14F-4D97-AF65-F5344CB8AC3E}">
        <p14:creationId xmlns:p14="http://schemas.microsoft.com/office/powerpoint/2010/main" val="7690710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5" name="4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Rectángulo"/>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722313" y="952500"/>
            <a:ext cx="7772400" cy="1362075"/>
          </a:xfrm>
        </p:spPr>
        <p:txBody>
          <a:bodyPr/>
          <a:lstStyle>
            <a:lvl1pPr algn="l">
              <a:buNone/>
              <a:defRPr sz="4000" b="0" cap="none"/>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9" name="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10" name="4 Marcador de pie de página"/>
          <p:cNvSpPr>
            <a:spLocks noGrp="1"/>
          </p:cNvSpPr>
          <p:nvPr>
            <p:ph type="ftr" sz="quarter" idx="11"/>
          </p:nvPr>
        </p:nvSpPr>
        <p:spPr>
          <a:xfrm>
            <a:off x="800100" y="6172200"/>
            <a:ext cx="4000500" cy="457200"/>
          </a:xfrm>
        </p:spPr>
        <p:txBody>
          <a:bodyPr/>
          <a:lstStyle>
            <a:lvl1pPr>
              <a:defRPr/>
            </a:lvl1pPr>
          </a:lstStyle>
          <a:p>
            <a:pPr>
              <a:defRPr/>
            </a:pPr>
            <a:endParaRPr lang="es-ES_tradnl" dirty="0">
              <a:solidFill>
                <a:srgbClr val="3E3D2D"/>
              </a:solidFill>
            </a:endParaRPr>
          </a:p>
        </p:txBody>
      </p:sp>
      <p:sp>
        <p:nvSpPr>
          <p:cNvPr id="11" name="5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833703F9-EE58-43EE-B20E-1999296A96F0}" type="slidenum">
              <a:rPr lang="es-ES_tradnl"/>
              <a:pPr>
                <a:defRPr/>
              </a:pPr>
              <a:t>‹Nº›</a:t>
            </a:fld>
            <a:endParaRPr lang="es-ES_tradnl" dirty="0"/>
          </a:p>
        </p:txBody>
      </p:sp>
    </p:spTree>
    <p:extLst>
      <p:ext uri="{BB962C8B-B14F-4D97-AF65-F5344CB8AC3E}">
        <p14:creationId xmlns:p14="http://schemas.microsoft.com/office/powerpoint/2010/main" val="22774133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91440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93395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8D9F8AA1-ECF8-4F51-85FB-2AE4F4E91C55}" type="slidenum">
              <a:rPr lang="es-ES_tradnl"/>
              <a:pPr>
                <a:defRPr/>
              </a:pPr>
              <a:t>‹Nº›</a:t>
            </a:fld>
            <a:endParaRPr lang="es-ES_tradnl" dirty="0"/>
          </a:p>
        </p:txBody>
      </p:sp>
    </p:spTree>
    <p:extLst>
      <p:ext uri="{BB962C8B-B14F-4D97-AF65-F5344CB8AC3E}">
        <p14:creationId xmlns:p14="http://schemas.microsoft.com/office/powerpoint/2010/main" val="8991581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11" name="10 Marcador de contenido"/>
          <p:cNvSpPr>
            <a:spLocks noGrp="1"/>
          </p:cNvSpPr>
          <p:nvPr>
            <p:ph sz="half" idx="2"/>
          </p:nvPr>
        </p:nvSpPr>
        <p:spPr>
          <a:xfrm>
            <a:off x="9144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half" idx="4"/>
          </p:nvPr>
        </p:nvSpPr>
        <p:spPr>
          <a:xfrm>
            <a:off x="49530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1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A882615B-076F-40BE-B042-4BF0928353F2}" type="slidenum">
              <a:rPr lang="es-ES_tradnl"/>
              <a:pPr>
                <a:defRPr/>
              </a:pPr>
              <a:t>‹Nº›</a:t>
            </a:fld>
            <a:endParaRPr lang="es-ES_tradnl" dirty="0"/>
          </a:p>
        </p:txBody>
      </p:sp>
    </p:spTree>
    <p:extLst>
      <p:ext uri="{BB962C8B-B14F-4D97-AF65-F5344CB8AC3E}">
        <p14:creationId xmlns:p14="http://schemas.microsoft.com/office/powerpoint/2010/main" val="25667458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CF1838D9-41D6-4703-AE43-F808061CA030}" type="slidenum">
              <a:rPr lang="es-ES_tradnl"/>
              <a:pPr>
                <a:defRPr/>
              </a:pPr>
              <a:t>‹Nº›</a:t>
            </a:fld>
            <a:endParaRPr lang="es-ES_tradnl" dirty="0"/>
          </a:p>
        </p:txBody>
      </p:sp>
    </p:spTree>
    <p:extLst>
      <p:ext uri="{BB962C8B-B14F-4D97-AF65-F5344CB8AC3E}">
        <p14:creationId xmlns:p14="http://schemas.microsoft.com/office/powerpoint/2010/main" val="21794968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71928177-1E15-403E-8877-4A761C1BE698}" type="slidenum">
              <a:rPr lang="es-ES_tradnl"/>
              <a:pPr>
                <a:defRPr/>
              </a:pPr>
              <a:t>‹Nº›</a:t>
            </a:fld>
            <a:endParaRPr lang="es-ES_tradnl" dirty="0"/>
          </a:p>
        </p:txBody>
      </p:sp>
    </p:spTree>
    <p:extLst>
      <p:ext uri="{BB962C8B-B14F-4D97-AF65-F5344CB8AC3E}">
        <p14:creationId xmlns:p14="http://schemas.microsoft.com/office/powerpoint/2010/main" val="30536607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5" name="4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6" name="5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914400" y="273050"/>
            <a:ext cx="7772400" cy="1143000"/>
          </a:xfrm>
        </p:spPr>
        <p:txBody>
          <a:bodyPr/>
          <a:lstStyle>
            <a:lvl1pPr algn="l">
              <a:buNone/>
              <a:defRPr sz="4000" b="0"/>
            </a:lvl1pPr>
          </a:lstStyle>
          <a:p>
            <a:r>
              <a:rPr lang="es-ES"/>
              <a:t>Haga clic para modificar el estilo de título del patrón</a:t>
            </a:r>
            <a:endParaRPr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1" name="10 Marcador de contenido"/>
          <p:cNvSpPr>
            <a:spLocks noGrp="1"/>
          </p:cNvSpPr>
          <p:nvPr>
            <p:ph sz="quarter" idx="1"/>
          </p:nvPr>
        </p:nvSpPr>
        <p:spPr>
          <a:xfrm>
            <a:off x="2971800" y="1600200"/>
            <a:ext cx="5715000" cy="4495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4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8" name="5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9" name="6 Marcador de número de diapositiva"/>
          <p:cNvSpPr>
            <a:spLocks noGrp="1"/>
          </p:cNvSpPr>
          <p:nvPr>
            <p:ph type="sldNum" sz="quarter" idx="12"/>
          </p:nvPr>
        </p:nvSpPr>
        <p:spPr/>
        <p:txBody>
          <a:bodyPr/>
          <a:lstStyle>
            <a:lvl1pPr>
              <a:defRPr/>
            </a:lvl1pPr>
          </a:lstStyle>
          <a:p>
            <a:pPr>
              <a:defRPr/>
            </a:pPr>
            <a:fld id="{8606BBBA-E253-4B49-A24C-17BAC0063583}" type="slidenum">
              <a:rPr lang="es-ES_tradnl"/>
              <a:pPr>
                <a:defRPr/>
              </a:pPr>
              <a:t>‹Nº›</a:t>
            </a:fld>
            <a:endParaRPr lang="es-ES_tradnl" dirty="0"/>
          </a:p>
        </p:txBody>
      </p:sp>
    </p:spTree>
    <p:extLst>
      <p:ext uri="{BB962C8B-B14F-4D97-AF65-F5344CB8AC3E}">
        <p14:creationId xmlns:p14="http://schemas.microsoft.com/office/powerpoint/2010/main" val="40677737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lang="es-ES"/>
              <a:t>Haga clic para modificar el estilo de título del patrón</a:t>
            </a:r>
            <a:endParaRPr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8" name="4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9" name="5 Marcador de pie de página"/>
          <p:cNvSpPr>
            <a:spLocks noGrp="1"/>
          </p:cNvSpPr>
          <p:nvPr>
            <p:ph type="ftr" sz="quarter" idx="11"/>
          </p:nvPr>
        </p:nvSpPr>
        <p:spPr>
          <a:xfrm>
            <a:off x="914400" y="6172200"/>
            <a:ext cx="3886200" cy="457200"/>
          </a:xfrm>
        </p:spPr>
        <p:txBody>
          <a:bodyPr/>
          <a:lstStyle>
            <a:lvl1pPr>
              <a:defRPr/>
            </a:lvl1pPr>
          </a:lstStyle>
          <a:p>
            <a:pPr>
              <a:defRPr/>
            </a:pPr>
            <a:endParaRPr lang="es-ES_tradnl" dirty="0">
              <a:solidFill>
                <a:srgbClr val="3E3D2D"/>
              </a:solidFill>
            </a:endParaRPr>
          </a:p>
        </p:txBody>
      </p:sp>
      <p:sp>
        <p:nvSpPr>
          <p:cNvPr id="10" name="6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9A6B10A3-30E2-4D07-BDB1-EF5927A28446}" type="slidenum">
              <a:rPr lang="es-ES_tradnl"/>
              <a:pPr>
                <a:defRPr/>
              </a:pPr>
              <a:t>‹Nº›</a:t>
            </a:fld>
            <a:endParaRPr lang="es-ES_tradnl" dirty="0"/>
          </a:p>
        </p:txBody>
      </p:sp>
    </p:spTree>
    <p:extLst>
      <p:ext uri="{BB962C8B-B14F-4D97-AF65-F5344CB8AC3E}">
        <p14:creationId xmlns:p14="http://schemas.microsoft.com/office/powerpoint/2010/main" val="20890457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9A66839-CD72-40E0-8493-13AE844ECFF8}" type="slidenum">
              <a:rPr lang="es-ES_tradnl"/>
              <a:pPr>
                <a:defRPr/>
              </a:pPr>
              <a:t>‹Nº›</a:t>
            </a:fld>
            <a:endParaRPr lang="es-ES_tradnl" dirty="0"/>
          </a:p>
        </p:txBody>
      </p:sp>
    </p:spTree>
    <p:extLst>
      <p:ext uri="{BB962C8B-B14F-4D97-AF65-F5344CB8AC3E}">
        <p14:creationId xmlns:p14="http://schemas.microsoft.com/office/powerpoint/2010/main" val="312058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4CC05C5-0461-429A-BDB1-6B260BDAD7D7}" type="slidenum">
              <a:rPr lang="es-ES_tradnl"/>
              <a:pPr>
                <a:defRPr/>
              </a:pPr>
              <a:t>‹Nº›</a:t>
            </a:fld>
            <a:endParaRPr lang="es-ES_tradnl" dirty="0"/>
          </a:p>
        </p:txBody>
      </p:sp>
    </p:spTree>
    <p:extLst>
      <p:ext uri="{BB962C8B-B14F-4D97-AF65-F5344CB8AC3E}">
        <p14:creationId xmlns:p14="http://schemas.microsoft.com/office/powerpoint/2010/main" val="8198468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3E3D2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3E3D2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274CD1BF-6B3F-4C56-8351-9017D9BB63FF}" type="slidenum">
              <a:rPr lang="es-ES_tradnl" smtClean="0"/>
              <a:pPr>
                <a:defRPr/>
              </a:pPr>
              <a:t>‹Nº›</a:t>
            </a:fld>
            <a:endParaRPr lang="es-ES_tradnl"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9" name="8 Marcador de número de diapositiva"/>
          <p:cNvSpPr>
            <a:spLocks noGrp="1"/>
          </p:cNvSpPr>
          <p:nvPr>
            <p:ph type="sldNum" sz="quarter" idx="15"/>
          </p:nvPr>
        </p:nvSpPr>
        <p:spPr/>
        <p:txBody>
          <a:bodyPr rtlCol="0"/>
          <a:lstStyle/>
          <a:p>
            <a:pPr>
              <a:defRPr/>
            </a:pPr>
            <a:fld id="{2F32FB19-DF8E-4CE3-9E52-4825B4045516}"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3E3D2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833703F9-EE58-43EE-B20E-1999296A96F0}" type="slidenum">
              <a:rPr lang="es-ES_tradnl" smtClean="0"/>
              <a:pPr>
                <a:defRPr/>
              </a:pPr>
              <a:t>‹Nº›</a:t>
            </a:fld>
            <a:endParaRPr lang="es-ES_tradnl"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3E3D2D"/>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7" name="6 Marcador de número de diapositiva"/>
          <p:cNvSpPr>
            <a:spLocks noGrp="1"/>
          </p:cNvSpPr>
          <p:nvPr>
            <p:ph type="sldNum" sz="quarter" idx="12"/>
          </p:nvPr>
        </p:nvSpPr>
        <p:spPr/>
        <p:txBody>
          <a:bodyPr/>
          <a:lstStyle/>
          <a:p>
            <a:pPr>
              <a:defRPr/>
            </a:pPr>
            <a:fld id="{8D9F8AA1-ECF8-4F51-85FB-2AE4F4E91C55}"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3E3D2D"/>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9" name="8 Marcador de número de diapositiva"/>
          <p:cNvSpPr>
            <a:spLocks noGrp="1"/>
          </p:cNvSpPr>
          <p:nvPr>
            <p:ph type="sldNum" sz="quarter" idx="12"/>
          </p:nvPr>
        </p:nvSpPr>
        <p:spPr/>
        <p:txBody>
          <a:bodyPr/>
          <a:lstStyle/>
          <a:p>
            <a:pPr>
              <a:defRPr/>
            </a:pPr>
            <a:fld id="{A882615B-076F-40BE-B042-4BF0928353F2}"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7" name="6 Marcador de número de diapositiva"/>
          <p:cNvSpPr>
            <a:spLocks noGrp="1"/>
          </p:cNvSpPr>
          <p:nvPr>
            <p:ph type="sldNum" sz="quarter" idx="11"/>
          </p:nvPr>
        </p:nvSpPr>
        <p:spPr/>
        <p:txBody>
          <a:bodyPr rtlCol="0"/>
          <a:lstStyle/>
          <a:p>
            <a:pPr>
              <a:defRPr/>
            </a:pPr>
            <a:fld id="{CF1838D9-41D6-4703-AE43-F808061CA030}"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3E3D2D"/>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4" name="3 Marcador de número de diapositiva"/>
          <p:cNvSpPr>
            <a:spLocks noGrp="1"/>
          </p:cNvSpPr>
          <p:nvPr>
            <p:ph type="sldNum" sz="quarter" idx="12"/>
          </p:nvPr>
        </p:nvSpPr>
        <p:spPr/>
        <p:txBody>
          <a:bodyPr/>
          <a:lstStyle/>
          <a:p>
            <a:pPr>
              <a:defRPr/>
            </a:pPr>
            <a:fld id="{71928177-1E15-403E-8877-4A761C1BE698}" type="slidenum">
              <a:rPr lang="es-ES_tradnl" smtClean="0"/>
              <a:pPr>
                <a:defRPr/>
              </a:pPr>
              <a:t>‹Nº›</a:t>
            </a:fld>
            <a:endParaRPr lang="es-ES_tradnl"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22" name="21 Marcador de número de diapositiva"/>
          <p:cNvSpPr>
            <a:spLocks noGrp="1"/>
          </p:cNvSpPr>
          <p:nvPr>
            <p:ph type="sldNum" sz="quarter" idx="15"/>
          </p:nvPr>
        </p:nvSpPr>
        <p:spPr/>
        <p:txBody>
          <a:bodyPr rtlCol="0"/>
          <a:lstStyle/>
          <a:p>
            <a:pPr>
              <a:defRPr/>
            </a:pPr>
            <a:fld id="{8606BBBA-E253-4B49-A24C-17BAC0063583}"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18" name="17 Marcador de número de diapositiva"/>
          <p:cNvSpPr>
            <a:spLocks noGrp="1"/>
          </p:cNvSpPr>
          <p:nvPr>
            <p:ph type="sldNum" sz="quarter" idx="11"/>
          </p:nvPr>
        </p:nvSpPr>
        <p:spPr/>
        <p:txBody>
          <a:bodyPr rtlCol="0"/>
          <a:lstStyle/>
          <a:p>
            <a:pPr>
              <a:defRPr/>
            </a:pPr>
            <a:fld id="{9A6B10A3-30E2-4D07-BDB1-EF5927A28446}"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9A66839-CD72-40E0-8493-13AE844ECFF8}" type="slidenum">
              <a:rPr lang="es-ES_tradnl" smtClean="0"/>
              <a:pPr>
                <a:defRPr/>
              </a:pPr>
              <a:t>‹Nº›</a:t>
            </a:fld>
            <a:endParaRPr lang="es-ES_tradnl"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4CC05C5-0461-429A-BDB1-6B260BDAD7D7}" type="slidenum">
              <a:rPr lang="es-ES_tradnl" smtClean="0"/>
              <a:pPr>
                <a:defRPr/>
              </a:pPr>
              <a:t>‹Nº›</a:t>
            </a:fld>
            <a:endParaRPr lang="es-ES_tradnl"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3E3D2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3E3D2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274CD1BF-6B3F-4C56-8351-9017D9BB63FF}" type="slidenum">
              <a:rPr lang="es-ES_tradnl" smtClean="0"/>
              <a:pPr>
                <a:defRPr/>
              </a:pPr>
              <a:t>‹Nº›</a:t>
            </a:fld>
            <a:endParaRPr lang="es-ES_tradnl"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9" name="8 Marcador de número de diapositiva"/>
          <p:cNvSpPr>
            <a:spLocks noGrp="1"/>
          </p:cNvSpPr>
          <p:nvPr>
            <p:ph type="sldNum" sz="quarter" idx="15"/>
          </p:nvPr>
        </p:nvSpPr>
        <p:spPr/>
        <p:txBody>
          <a:bodyPr rtlCol="0"/>
          <a:lstStyle/>
          <a:p>
            <a:pPr>
              <a:defRPr/>
            </a:pPr>
            <a:fld id="{2F32FB19-DF8E-4CE3-9E52-4825B4045516}"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3E3D2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833703F9-EE58-43EE-B20E-1999296A96F0}" type="slidenum">
              <a:rPr lang="es-ES_tradnl" smtClean="0"/>
              <a:pPr>
                <a:defRPr/>
              </a:pPr>
              <a:t>‹Nº›</a:t>
            </a:fld>
            <a:endParaRPr lang="es-ES_tradnl"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3E3D2D"/>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7" name="6 Marcador de número de diapositiva"/>
          <p:cNvSpPr>
            <a:spLocks noGrp="1"/>
          </p:cNvSpPr>
          <p:nvPr>
            <p:ph type="sldNum" sz="quarter" idx="12"/>
          </p:nvPr>
        </p:nvSpPr>
        <p:spPr/>
        <p:txBody>
          <a:bodyPr/>
          <a:lstStyle/>
          <a:p>
            <a:pPr>
              <a:defRPr/>
            </a:pPr>
            <a:fld id="{8D9F8AA1-ECF8-4F51-85FB-2AE4F4E91C55}"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3E3D2D"/>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9" name="8 Marcador de número de diapositiva"/>
          <p:cNvSpPr>
            <a:spLocks noGrp="1"/>
          </p:cNvSpPr>
          <p:nvPr>
            <p:ph type="sldNum" sz="quarter" idx="12"/>
          </p:nvPr>
        </p:nvSpPr>
        <p:spPr/>
        <p:txBody>
          <a:bodyPr/>
          <a:lstStyle/>
          <a:p>
            <a:pPr>
              <a:defRPr/>
            </a:pPr>
            <a:fld id="{A882615B-076F-40BE-B042-4BF0928353F2}"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7" name="6 Marcador de número de diapositiva"/>
          <p:cNvSpPr>
            <a:spLocks noGrp="1"/>
          </p:cNvSpPr>
          <p:nvPr>
            <p:ph type="sldNum" sz="quarter" idx="11"/>
          </p:nvPr>
        </p:nvSpPr>
        <p:spPr/>
        <p:txBody>
          <a:bodyPr rtlCol="0"/>
          <a:lstStyle/>
          <a:p>
            <a:pPr>
              <a:defRPr/>
            </a:pPr>
            <a:fld id="{CF1838D9-41D6-4703-AE43-F808061CA030}"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3E3D2D"/>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4" name="3 Marcador de número de diapositiva"/>
          <p:cNvSpPr>
            <a:spLocks noGrp="1"/>
          </p:cNvSpPr>
          <p:nvPr>
            <p:ph type="sldNum" sz="quarter" idx="12"/>
          </p:nvPr>
        </p:nvSpPr>
        <p:spPr/>
        <p:txBody>
          <a:bodyPr/>
          <a:lstStyle/>
          <a:p>
            <a:pPr>
              <a:defRPr/>
            </a:pPr>
            <a:fld id="{71928177-1E15-403E-8877-4A761C1BE698}" type="slidenum">
              <a:rPr lang="es-ES_tradnl" smtClean="0"/>
              <a:pPr>
                <a:defRPr/>
              </a:pPr>
              <a:t>‹Nº›</a:t>
            </a:fld>
            <a:endParaRPr lang="es-ES_tradnl" dirty="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22" name="21 Marcador de número de diapositiva"/>
          <p:cNvSpPr>
            <a:spLocks noGrp="1"/>
          </p:cNvSpPr>
          <p:nvPr>
            <p:ph type="sldNum" sz="quarter" idx="15"/>
          </p:nvPr>
        </p:nvSpPr>
        <p:spPr/>
        <p:txBody>
          <a:bodyPr rtlCol="0"/>
          <a:lstStyle/>
          <a:p>
            <a:pPr>
              <a:defRPr/>
            </a:pPr>
            <a:fld id="{8606BBBA-E253-4B49-A24C-17BAC0063583}"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18" name="17 Marcador de número de diapositiva"/>
          <p:cNvSpPr>
            <a:spLocks noGrp="1"/>
          </p:cNvSpPr>
          <p:nvPr>
            <p:ph type="sldNum" sz="quarter" idx="11"/>
          </p:nvPr>
        </p:nvSpPr>
        <p:spPr/>
        <p:txBody>
          <a:bodyPr rtlCol="0"/>
          <a:lstStyle/>
          <a:p>
            <a:pPr>
              <a:defRPr/>
            </a:pPr>
            <a:fld id="{9A6B10A3-30E2-4D07-BDB1-EF5927A28446}"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9A66839-CD72-40E0-8493-13AE844ECFF8}" type="slidenum">
              <a:rPr lang="es-ES_tradnl" smtClean="0"/>
              <a:pPr>
                <a:defRPr/>
              </a:pPr>
              <a:t>‹Nº›</a:t>
            </a:fld>
            <a:endParaRPr lang="es-ES_tradnl"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4CC05C5-0461-429A-BDB1-6B260BDAD7D7}" type="slidenum">
              <a:rPr lang="es-ES_tradnl" smtClean="0"/>
              <a:pPr>
                <a:defRPr/>
              </a:pPr>
              <a:t>‹Nº›</a:t>
            </a:fld>
            <a:endParaRPr lang="es-ES_tradnl" dirty="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3E3D2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3E3D2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274CD1BF-6B3F-4C56-8351-9017D9BB63FF}" type="slidenum">
              <a:rPr lang="es-ES_tradnl" smtClean="0"/>
              <a:pPr>
                <a:defRPr/>
              </a:pPr>
              <a:t>‹Nº›</a:t>
            </a:fld>
            <a:endParaRPr lang="es-ES_tradnl"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9" name="8 Marcador de número de diapositiva"/>
          <p:cNvSpPr>
            <a:spLocks noGrp="1"/>
          </p:cNvSpPr>
          <p:nvPr>
            <p:ph type="sldNum" sz="quarter" idx="15"/>
          </p:nvPr>
        </p:nvSpPr>
        <p:spPr/>
        <p:txBody>
          <a:bodyPr rtlCol="0"/>
          <a:lstStyle/>
          <a:p>
            <a:pPr>
              <a:defRPr/>
            </a:pPr>
            <a:fld id="{2F32FB19-DF8E-4CE3-9E52-4825B4045516}"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3E3D2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833703F9-EE58-43EE-B20E-1999296A96F0}" type="slidenum">
              <a:rPr lang="es-ES_tradnl" smtClean="0"/>
              <a:pPr>
                <a:defRPr/>
              </a:pPr>
              <a:t>‹Nº›</a:t>
            </a:fld>
            <a:endParaRPr lang="es-ES_tradnl"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3E3D2D"/>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7" name="6 Marcador de número de diapositiva"/>
          <p:cNvSpPr>
            <a:spLocks noGrp="1"/>
          </p:cNvSpPr>
          <p:nvPr>
            <p:ph type="sldNum" sz="quarter" idx="12"/>
          </p:nvPr>
        </p:nvSpPr>
        <p:spPr/>
        <p:txBody>
          <a:bodyPr/>
          <a:lstStyle/>
          <a:p>
            <a:pPr>
              <a:defRPr/>
            </a:pPr>
            <a:fld id="{8D9F8AA1-ECF8-4F51-85FB-2AE4F4E91C55}"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3E3D2D"/>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9" name="8 Marcador de número de diapositiva"/>
          <p:cNvSpPr>
            <a:spLocks noGrp="1"/>
          </p:cNvSpPr>
          <p:nvPr>
            <p:ph type="sldNum" sz="quarter" idx="12"/>
          </p:nvPr>
        </p:nvSpPr>
        <p:spPr/>
        <p:txBody>
          <a:bodyPr/>
          <a:lstStyle/>
          <a:p>
            <a:pPr>
              <a:defRPr/>
            </a:pPr>
            <a:fld id="{A882615B-076F-40BE-B042-4BF0928353F2}"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7" name="6 Marcador de número de diapositiva"/>
          <p:cNvSpPr>
            <a:spLocks noGrp="1"/>
          </p:cNvSpPr>
          <p:nvPr>
            <p:ph type="sldNum" sz="quarter" idx="11"/>
          </p:nvPr>
        </p:nvSpPr>
        <p:spPr/>
        <p:txBody>
          <a:bodyPr rtlCol="0"/>
          <a:lstStyle/>
          <a:p>
            <a:pPr>
              <a:defRPr/>
            </a:pPr>
            <a:fld id="{CF1838D9-41D6-4703-AE43-F808061CA030}"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3E3D2D"/>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4" name="3 Marcador de número de diapositiva"/>
          <p:cNvSpPr>
            <a:spLocks noGrp="1"/>
          </p:cNvSpPr>
          <p:nvPr>
            <p:ph type="sldNum" sz="quarter" idx="12"/>
          </p:nvPr>
        </p:nvSpPr>
        <p:spPr/>
        <p:txBody>
          <a:bodyPr/>
          <a:lstStyle/>
          <a:p>
            <a:pPr>
              <a:defRPr/>
            </a:pPr>
            <a:fld id="{71928177-1E15-403E-8877-4A761C1BE698}" type="slidenum">
              <a:rPr lang="es-ES_tradnl" smtClean="0"/>
              <a:pPr>
                <a:defRPr/>
              </a:pPr>
              <a:t>‹Nº›</a:t>
            </a:fld>
            <a:endParaRPr lang="es-ES_tradnl"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22" name="21 Marcador de número de diapositiva"/>
          <p:cNvSpPr>
            <a:spLocks noGrp="1"/>
          </p:cNvSpPr>
          <p:nvPr>
            <p:ph type="sldNum" sz="quarter" idx="15"/>
          </p:nvPr>
        </p:nvSpPr>
        <p:spPr/>
        <p:txBody>
          <a:bodyPr rtlCol="0"/>
          <a:lstStyle/>
          <a:p>
            <a:pPr>
              <a:defRPr/>
            </a:pPr>
            <a:fld id="{8606BBBA-E253-4B49-A24C-17BAC0063583}"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18" name="17 Marcador de número de diapositiva"/>
          <p:cNvSpPr>
            <a:spLocks noGrp="1"/>
          </p:cNvSpPr>
          <p:nvPr>
            <p:ph type="sldNum" sz="quarter" idx="11"/>
          </p:nvPr>
        </p:nvSpPr>
        <p:spPr/>
        <p:txBody>
          <a:bodyPr rtlCol="0"/>
          <a:lstStyle/>
          <a:p>
            <a:pPr>
              <a:defRPr/>
            </a:pPr>
            <a:fld id="{9A6B10A3-30E2-4D07-BDB1-EF5927A28446}"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9A66839-CD72-40E0-8493-13AE844ECFF8}" type="slidenum">
              <a:rPr lang="es-ES_tradnl" smtClean="0"/>
              <a:pPr>
                <a:defRPr/>
              </a:pPr>
              <a:t>‹Nº›</a:t>
            </a:fld>
            <a:endParaRPr lang="es-ES_tradnl"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4CC05C5-0461-429A-BDB1-6B260BDAD7D7}" type="slidenum">
              <a:rPr lang="es-ES_tradnl" smtClean="0"/>
              <a:pPr>
                <a:defRPr/>
              </a:pPr>
              <a:t>‹Nº›</a:t>
            </a:fld>
            <a:endParaRPr lang="es-ES_tradnl"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3E3D2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3E3D2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274CD1BF-6B3F-4C56-8351-9017D9BB63FF}" type="slidenum">
              <a:rPr lang="es-ES_tradnl" smtClean="0"/>
              <a:pPr>
                <a:defRPr/>
              </a:pPr>
              <a:t>‹Nº›</a:t>
            </a:fld>
            <a:endParaRPr lang="es-ES_tradnl"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9" name="8 Marcador de número de diapositiva"/>
          <p:cNvSpPr>
            <a:spLocks noGrp="1"/>
          </p:cNvSpPr>
          <p:nvPr>
            <p:ph type="sldNum" sz="quarter" idx="15"/>
          </p:nvPr>
        </p:nvSpPr>
        <p:spPr/>
        <p:txBody>
          <a:bodyPr rtlCol="0"/>
          <a:lstStyle/>
          <a:p>
            <a:pPr>
              <a:defRPr/>
            </a:pPr>
            <a:fld id="{2F32FB19-DF8E-4CE3-9E52-4825B4045516}"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3E3D2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833703F9-EE58-43EE-B20E-1999296A96F0}" type="slidenum">
              <a:rPr lang="es-ES_tradnl" smtClean="0"/>
              <a:pPr>
                <a:defRPr/>
              </a:pPr>
              <a:t>‹Nº›</a:t>
            </a:fld>
            <a:endParaRPr lang="es-ES_tradnl"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3E3D2D"/>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7" name="6 Marcador de número de diapositiva"/>
          <p:cNvSpPr>
            <a:spLocks noGrp="1"/>
          </p:cNvSpPr>
          <p:nvPr>
            <p:ph type="sldNum" sz="quarter" idx="12"/>
          </p:nvPr>
        </p:nvSpPr>
        <p:spPr/>
        <p:txBody>
          <a:bodyPr/>
          <a:lstStyle/>
          <a:p>
            <a:pPr>
              <a:defRPr/>
            </a:pPr>
            <a:fld id="{8D9F8AA1-ECF8-4F51-85FB-2AE4F4E91C55}"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3E3D2D"/>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9" name="8 Marcador de número de diapositiva"/>
          <p:cNvSpPr>
            <a:spLocks noGrp="1"/>
          </p:cNvSpPr>
          <p:nvPr>
            <p:ph type="sldNum" sz="quarter" idx="12"/>
          </p:nvPr>
        </p:nvSpPr>
        <p:spPr/>
        <p:txBody>
          <a:bodyPr/>
          <a:lstStyle/>
          <a:p>
            <a:pPr>
              <a:defRPr/>
            </a:pPr>
            <a:fld id="{A882615B-076F-40BE-B042-4BF0928353F2}"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7" name="6 Marcador de número de diapositiva"/>
          <p:cNvSpPr>
            <a:spLocks noGrp="1"/>
          </p:cNvSpPr>
          <p:nvPr>
            <p:ph type="sldNum" sz="quarter" idx="11"/>
          </p:nvPr>
        </p:nvSpPr>
        <p:spPr/>
        <p:txBody>
          <a:bodyPr rtlCol="0"/>
          <a:lstStyle/>
          <a:p>
            <a:pPr>
              <a:defRPr/>
            </a:pPr>
            <a:fld id="{CF1838D9-41D6-4703-AE43-F808061CA030}"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3E3D2D"/>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4" name="3 Marcador de número de diapositiva"/>
          <p:cNvSpPr>
            <a:spLocks noGrp="1"/>
          </p:cNvSpPr>
          <p:nvPr>
            <p:ph type="sldNum" sz="quarter" idx="12"/>
          </p:nvPr>
        </p:nvSpPr>
        <p:spPr/>
        <p:txBody>
          <a:bodyPr/>
          <a:lstStyle/>
          <a:p>
            <a:pPr>
              <a:defRPr/>
            </a:pPr>
            <a:fld id="{71928177-1E15-403E-8877-4A761C1BE698}" type="slidenum">
              <a:rPr lang="es-ES_tradnl" smtClean="0"/>
              <a:pPr>
                <a:defRPr/>
              </a:pPr>
              <a:t>‹Nº›</a:t>
            </a:fld>
            <a:endParaRPr lang="es-ES_tradnl"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22" name="21 Marcador de número de diapositiva"/>
          <p:cNvSpPr>
            <a:spLocks noGrp="1"/>
          </p:cNvSpPr>
          <p:nvPr>
            <p:ph type="sldNum" sz="quarter" idx="15"/>
          </p:nvPr>
        </p:nvSpPr>
        <p:spPr/>
        <p:txBody>
          <a:bodyPr rtlCol="0"/>
          <a:lstStyle/>
          <a:p>
            <a:pPr>
              <a:defRPr/>
            </a:pPr>
            <a:fld id="{8606BBBA-E253-4B49-A24C-17BAC0063583}"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18" name="17 Marcador de número de diapositiva"/>
          <p:cNvSpPr>
            <a:spLocks noGrp="1"/>
          </p:cNvSpPr>
          <p:nvPr>
            <p:ph type="sldNum" sz="quarter" idx="11"/>
          </p:nvPr>
        </p:nvSpPr>
        <p:spPr/>
        <p:txBody>
          <a:bodyPr rtlCol="0"/>
          <a:lstStyle/>
          <a:p>
            <a:pPr>
              <a:defRPr/>
            </a:pPr>
            <a:fld id="{9A6B10A3-30E2-4D07-BDB1-EF5927A28446}"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9A66839-CD72-40E0-8493-13AE844ECFF8}" type="slidenum">
              <a:rPr lang="es-ES_tradnl" smtClean="0"/>
              <a:pPr>
                <a:defRPr/>
              </a:pPr>
              <a:t>‹Nº›</a:t>
            </a:fld>
            <a:endParaRPr lang="es-ES_tradnl"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4CC05C5-0461-429A-BDB1-6B260BDAD7D7}" type="slidenum">
              <a:rPr lang="es-ES_tradnl" smtClean="0"/>
              <a:pPr>
                <a:defRPr/>
              </a:pPr>
              <a:t>‹Nº›</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8" name="7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28" name="21 Marcador de título"/>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s-ES" altLang="es-ES"/>
              <a:t>Haga clic para modificar el estilo de título del patrón</a:t>
            </a:r>
            <a:endParaRPr lang="en-US" altLang="es-ES"/>
          </a:p>
        </p:txBody>
      </p:sp>
      <p:sp>
        <p:nvSpPr>
          <p:cNvPr id="1029" name="12 Marcador de texto"/>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fontAlgn="base">
              <a:spcBef>
                <a:spcPct val="0"/>
              </a:spcBef>
              <a:spcAft>
                <a:spcPct val="0"/>
              </a:spcAft>
              <a:defRPr/>
            </a:pPr>
            <a:endParaRPr lang="es-ES_tradnl" dirty="0">
              <a:solidFill>
                <a:srgbClr val="3E3D2D"/>
              </a:solidFill>
              <a:latin typeface="Tahoma" pitchFamily="34" charset="0"/>
              <a:cs typeface="Arial" charset="0"/>
            </a:endParaRPr>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fontAlgn="base">
              <a:spcBef>
                <a:spcPct val="0"/>
              </a:spcBef>
              <a:spcAft>
                <a:spcPct val="0"/>
              </a:spcAft>
              <a:defRPr/>
            </a:pPr>
            <a:endParaRPr lang="es-ES_tradnl" dirty="0">
              <a:solidFill>
                <a:srgbClr val="3E3D2D"/>
              </a:solidFill>
              <a:latin typeface="Tahoma" pitchFamily="34" charset="0"/>
              <a:cs typeface="Arial" charset="0"/>
            </a:endParaRPr>
          </a:p>
        </p:txBody>
      </p:sp>
      <p:sp>
        <p:nvSpPr>
          <p:cNvPr id="23" name="22 Marcador de número de diapositiva"/>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fontAlgn="base">
              <a:spcBef>
                <a:spcPct val="0"/>
              </a:spcBef>
              <a:spcAft>
                <a:spcPct val="0"/>
              </a:spcAft>
              <a:defRPr/>
            </a:pPr>
            <a:fld id="{2C936011-056F-41EB-B8FC-397C9355BEFD}" type="slidenum">
              <a:rPr lang="es-ES_tradnl"/>
              <a:pPr fontAlgn="base">
                <a:spcBef>
                  <a:spcPct val="0"/>
                </a:spcBef>
                <a:spcAft>
                  <a:spcPct val="0"/>
                </a:spcAft>
                <a:defRPr/>
              </a:pPr>
              <a:t>‹Nº›</a:t>
            </a:fld>
            <a:endParaRPr lang="es-ES_tradnl" dirty="0"/>
          </a:p>
        </p:txBody>
      </p:sp>
    </p:spTree>
    <p:extLst>
      <p:ext uri="{BB962C8B-B14F-4D97-AF65-F5344CB8AC3E}">
        <p14:creationId xmlns:p14="http://schemas.microsoft.com/office/powerpoint/2010/main" val="12363876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8.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0.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2.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4.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6.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9.xml"/><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0.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2.xml"/><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3.xml"/><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5.xml"/><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6.xml"/><Relationship Id="rId1" Type="http://schemas.openxmlformats.org/officeDocument/2006/relationships/slideLayout" Target="../slideLayouts/slideLayout4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7.xml"/><Relationship Id="rId1" Type="http://schemas.openxmlformats.org/officeDocument/2006/relationships/slideLayout" Target="../slideLayouts/slideLayout4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8.xml"/><Relationship Id="rId1" Type="http://schemas.openxmlformats.org/officeDocument/2006/relationships/slideLayout" Target="../slideLayouts/slideLayout4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9.xml"/><Relationship Id="rId1" Type="http://schemas.openxmlformats.org/officeDocument/2006/relationships/slideLayout" Target="../slideLayouts/slideLayout4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90.xml"/><Relationship Id="rId1" Type="http://schemas.openxmlformats.org/officeDocument/2006/relationships/slideLayout" Target="../slideLayouts/slideLayout4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1.xml"/><Relationship Id="rId1" Type="http://schemas.openxmlformats.org/officeDocument/2006/relationships/slideLayout" Target="../slideLayouts/slideLayout4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2.xml"/><Relationship Id="rId1" Type="http://schemas.openxmlformats.org/officeDocument/2006/relationships/slideLayout" Target="../slideLayouts/slideLayout4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3.xml"/><Relationship Id="rId1" Type="http://schemas.openxmlformats.org/officeDocument/2006/relationships/slideLayout" Target="../slideLayouts/slideLayout40.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1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4.xml"/><Relationship Id="rId1" Type="http://schemas.openxmlformats.org/officeDocument/2006/relationships/slideLayout" Target="../slideLayouts/slideLayout62.xml"/></Relationships>
</file>

<file path=ppt/slides/_rels/slide11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5.xml"/><Relationship Id="rId1" Type="http://schemas.openxmlformats.org/officeDocument/2006/relationships/slideLayout" Target="../slideLayouts/slideLayout62.xml"/></Relationships>
</file>

<file path=ppt/slides/_rels/slide11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6.xml"/><Relationship Id="rId1" Type="http://schemas.openxmlformats.org/officeDocument/2006/relationships/slideLayout" Target="../slideLayouts/slideLayout62.xml"/></Relationships>
</file>

<file path=ppt/slides/_rels/slide11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7.xml"/><Relationship Id="rId1" Type="http://schemas.openxmlformats.org/officeDocument/2006/relationships/slideLayout" Target="../slideLayouts/slideLayout62.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8.xml"/><Relationship Id="rId1" Type="http://schemas.openxmlformats.org/officeDocument/2006/relationships/slideLayout" Target="../slideLayouts/slideLayout62.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9.xml"/><Relationship Id="rId1" Type="http://schemas.openxmlformats.org/officeDocument/2006/relationships/slideLayout" Target="../slideLayouts/slideLayout62.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00.xml"/><Relationship Id="rId1" Type="http://schemas.openxmlformats.org/officeDocument/2006/relationships/slideLayout" Target="../slideLayouts/slideLayout62.xml"/></Relationships>
</file>

<file path=ppt/slides/_rels/slide11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01.xml"/><Relationship Id="rId1" Type="http://schemas.openxmlformats.org/officeDocument/2006/relationships/slideLayout" Target="../slideLayouts/slideLayout62.xml"/></Relationships>
</file>

<file path=ppt/slides/_rels/slide12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02.xml"/><Relationship Id="rId1" Type="http://schemas.openxmlformats.org/officeDocument/2006/relationships/slideLayout" Target="../slideLayouts/slideLayout62.xml"/></Relationships>
</file>

<file path=ppt/slides/_rels/slide12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03.xml"/><Relationship Id="rId1" Type="http://schemas.openxmlformats.org/officeDocument/2006/relationships/slideLayout" Target="../slideLayouts/slideLayout62.xml"/></Relationships>
</file>

<file path=ppt/slides/_rels/slide12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04.xml"/><Relationship Id="rId1" Type="http://schemas.openxmlformats.org/officeDocument/2006/relationships/slideLayout" Target="../slideLayouts/slideLayout62.xml"/></Relationships>
</file>

<file path=ppt/slides/_rels/slide12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5.xml"/><Relationship Id="rId1" Type="http://schemas.openxmlformats.org/officeDocument/2006/relationships/slideLayout" Target="../slideLayouts/slideLayout62.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6.xml"/><Relationship Id="rId1" Type="http://schemas.openxmlformats.org/officeDocument/2006/relationships/slideLayout" Target="../slideLayouts/slideLayout62.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7.xml"/><Relationship Id="rId1" Type="http://schemas.openxmlformats.org/officeDocument/2006/relationships/slideLayout" Target="../slideLayouts/slideLayout62.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8.xml"/><Relationship Id="rId1" Type="http://schemas.openxmlformats.org/officeDocument/2006/relationships/slideLayout" Target="../slideLayouts/slideLayout62.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9.xml"/><Relationship Id="rId1" Type="http://schemas.openxmlformats.org/officeDocument/2006/relationships/slideLayout" Target="../slideLayouts/slideLayout62.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10.xml"/><Relationship Id="rId1" Type="http://schemas.openxmlformats.org/officeDocument/2006/relationships/slideLayout" Target="../slideLayouts/slideLayout62.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11.xml"/><Relationship Id="rId1" Type="http://schemas.openxmlformats.org/officeDocument/2006/relationships/slideLayout" Target="../slideLayouts/slideLayout62.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12.xml"/><Relationship Id="rId1" Type="http://schemas.openxmlformats.org/officeDocument/2006/relationships/slideLayout" Target="../slideLayouts/slideLayout62.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13.xml"/><Relationship Id="rId1" Type="http://schemas.openxmlformats.org/officeDocument/2006/relationships/slideLayout" Target="../slideLayouts/slideLayout62.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14.xml"/><Relationship Id="rId1" Type="http://schemas.openxmlformats.org/officeDocument/2006/relationships/slideLayout" Target="../slideLayouts/slideLayout62.xml"/></Relationships>
</file>

<file path=ppt/slides/_rels/slide13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15.xml"/><Relationship Id="rId1" Type="http://schemas.openxmlformats.org/officeDocument/2006/relationships/slideLayout" Target="../slideLayouts/slideLayout62.xml"/></Relationships>
</file>

<file path=ppt/slides/_rels/slide13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6.xml"/><Relationship Id="rId1" Type="http://schemas.openxmlformats.org/officeDocument/2006/relationships/slideLayout" Target="../slideLayouts/slideLayout62.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7.xml"/><Relationship Id="rId1" Type="http://schemas.openxmlformats.org/officeDocument/2006/relationships/slideLayout" Target="../slideLayouts/slideLayout62.xml"/></Relationships>
</file>

<file path=ppt/slides/_rels/slide13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8.xml"/><Relationship Id="rId1" Type="http://schemas.openxmlformats.org/officeDocument/2006/relationships/slideLayout" Target="../slideLayouts/slideLayout62.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9.xml"/><Relationship Id="rId1" Type="http://schemas.openxmlformats.org/officeDocument/2006/relationships/slideLayout" Target="../slideLayouts/slideLayout62.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20.xml"/><Relationship Id="rId1" Type="http://schemas.openxmlformats.org/officeDocument/2006/relationships/slideLayout" Target="../slideLayouts/slideLayout62.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21.xml"/><Relationship Id="rId1" Type="http://schemas.openxmlformats.org/officeDocument/2006/relationships/slideLayout" Target="../slideLayouts/slideLayout62.xml"/></Relationships>
</file>

<file path=ppt/slides/_rels/slide14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22.xml"/><Relationship Id="rId1" Type="http://schemas.openxmlformats.org/officeDocument/2006/relationships/slideLayout" Target="../slideLayouts/slideLayout62.xml"/></Relationships>
</file>

<file path=ppt/slides/_rels/slide14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23.xml"/><Relationship Id="rId1" Type="http://schemas.openxmlformats.org/officeDocument/2006/relationships/slideLayout" Target="../slideLayouts/slideLayout62.xml"/></Relationships>
</file>

<file path=ppt/slides/_rels/slide14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24.xml"/><Relationship Id="rId1" Type="http://schemas.openxmlformats.org/officeDocument/2006/relationships/slideLayout" Target="../slideLayouts/slideLayout62.xml"/></Relationships>
</file>

<file path=ppt/slides/_rels/slide14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25.xml"/><Relationship Id="rId1" Type="http://schemas.openxmlformats.org/officeDocument/2006/relationships/slideLayout" Target="../slideLayouts/slideLayout62.xml"/></Relationships>
</file>

<file path=ppt/slides/_rels/slide14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26.xml"/><Relationship Id="rId1" Type="http://schemas.openxmlformats.org/officeDocument/2006/relationships/slideLayout" Target="../slideLayouts/slideLayout62.xml"/></Relationships>
</file>

<file path=ppt/slides/_rels/slide14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27.xml"/><Relationship Id="rId1" Type="http://schemas.openxmlformats.org/officeDocument/2006/relationships/slideLayout" Target="../slideLayouts/slideLayout62.xml"/></Relationships>
</file>

<file path=ppt/slides/_rels/slide14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8.xml"/><Relationship Id="rId1" Type="http://schemas.openxmlformats.org/officeDocument/2006/relationships/slideLayout" Target="../slideLayouts/slideLayout62.xml"/></Relationships>
</file>

<file path=ppt/slides/_rels/slide14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9.xml"/><Relationship Id="rId1" Type="http://schemas.openxmlformats.org/officeDocument/2006/relationships/slideLayout" Target="../slideLayouts/slideLayout62.xml"/></Relationships>
</file>

<file path=ppt/slides/_rels/slide14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30.xml"/><Relationship Id="rId1" Type="http://schemas.openxmlformats.org/officeDocument/2006/relationships/slideLayout" Target="../slideLayouts/slideLayout62.xml"/></Relationships>
</file>

<file path=ppt/slides/_rels/slide14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31.xml"/><Relationship Id="rId1" Type="http://schemas.openxmlformats.org/officeDocument/2006/relationships/slideLayout" Target="../slideLayouts/slideLayout62.xml"/></Relationships>
</file>

<file path=ppt/slides/_rels/slide15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32.xml"/><Relationship Id="rId1" Type="http://schemas.openxmlformats.org/officeDocument/2006/relationships/slideLayout" Target="../slideLayouts/slideLayout62.xml"/></Relationships>
</file>

<file path=ppt/slides/_rels/slide15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33.xml"/><Relationship Id="rId1" Type="http://schemas.openxmlformats.org/officeDocument/2006/relationships/slideLayout" Target="../slideLayouts/slideLayout62.xml"/></Relationships>
</file>

<file path=ppt/slides/_rels/slide15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34.xml"/><Relationship Id="rId1" Type="http://schemas.openxmlformats.org/officeDocument/2006/relationships/slideLayout" Target="../slideLayouts/slideLayout62.xml"/></Relationships>
</file>

<file path=ppt/slides/_rels/slide15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35.xml"/><Relationship Id="rId1" Type="http://schemas.openxmlformats.org/officeDocument/2006/relationships/slideLayout" Target="../slideLayouts/slideLayout62.xml"/></Relationships>
</file>

<file path=ppt/slides/_rels/slide15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36.xml"/><Relationship Id="rId1" Type="http://schemas.openxmlformats.org/officeDocument/2006/relationships/slideLayout" Target="../slideLayouts/slideLayout6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5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37.xml"/><Relationship Id="rId1" Type="http://schemas.openxmlformats.org/officeDocument/2006/relationships/slideLayout" Target="../slideLayouts/slideLayout73.xml"/></Relationships>
</file>

<file path=ppt/slides/_rels/slide158.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38.xml"/><Relationship Id="rId1" Type="http://schemas.openxmlformats.org/officeDocument/2006/relationships/slideLayout" Target="../slideLayouts/slideLayout73.xml"/></Relationships>
</file>

<file path=ppt/slides/_rels/slide15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9.xml"/><Relationship Id="rId1" Type="http://schemas.openxmlformats.org/officeDocument/2006/relationships/slideLayout" Target="../slideLayouts/slideLayout73.xml"/></Relationships>
</file>

<file path=ppt/slides/_rels/slide16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40.xml"/><Relationship Id="rId1" Type="http://schemas.openxmlformats.org/officeDocument/2006/relationships/slideLayout" Target="../slideLayouts/slideLayout73.xml"/></Relationships>
</file>

<file path=ppt/slides/_rels/slide161.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41.xml"/><Relationship Id="rId1" Type="http://schemas.openxmlformats.org/officeDocument/2006/relationships/slideLayout" Target="../slideLayouts/slideLayout73.xml"/></Relationships>
</file>

<file path=ppt/slides/_rels/slide162.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42.xml"/><Relationship Id="rId1" Type="http://schemas.openxmlformats.org/officeDocument/2006/relationships/slideLayout" Target="../slideLayouts/slideLayout73.xml"/></Relationships>
</file>

<file path=ppt/slides/_rels/slide163.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43.xml"/><Relationship Id="rId1" Type="http://schemas.openxmlformats.org/officeDocument/2006/relationships/slideLayout" Target="../slideLayouts/slideLayout73.xml"/></Relationships>
</file>

<file path=ppt/slides/_rels/slide164.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44.xml"/><Relationship Id="rId1" Type="http://schemas.openxmlformats.org/officeDocument/2006/relationships/slideLayout" Target="../slideLayouts/slideLayout73.xml"/></Relationships>
</file>

<file path=ppt/slides/_rels/slide165.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45.xml"/><Relationship Id="rId1" Type="http://schemas.openxmlformats.org/officeDocument/2006/relationships/slideLayout" Target="../slideLayouts/slideLayout73.xml"/></Relationships>
</file>

<file path=ppt/slides/_rels/slide166.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46.xml"/><Relationship Id="rId1" Type="http://schemas.openxmlformats.org/officeDocument/2006/relationships/slideLayout" Target="../slideLayouts/slideLayout73.xml"/></Relationships>
</file>

<file path=ppt/slides/_rels/slide167.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47.xml"/><Relationship Id="rId1" Type="http://schemas.openxmlformats.org/officeDocument/2006/relationships/slideLayout" Target="../slideLayouts/slideLayout73.xml"/></Relationships>
</file>

<file path=ppt/slides/_rels/slide168.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48.xml"/><Relationship Id="rId1" Type="http://schemas.openxmlformats.org/officeDocument/2006/relationships/slideLayout" Target="../slideLayouts/slideLayout7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71.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49.xml"/><Relationship Id="rId1" Type="http://schemas.openxmlformats.org/officeDocument/2006/relationships/slideLayout" Target="../slideLayouts/slideLayout40.xml"/></Relationships>
</file>

<file path=ppt/slides/_rels/slide172.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50.xml"/><Relationship Id="rId1" Type="http://schemas.openxmlformats.org/officeDocument/2006/relationships/slideLayout" Target="../slideLayouts/slideLayout40.xml"/></Relationships>
</file>

<file path=ppt/slides/_rels/slide173.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51.xml"/><Relationship Id="rId1" Type="http://schemas.openxmlformats.org/officeDocument/2006/relationships/slideLayout" Target="../slideLayouts/slideLayout40.xml"/></Relationships>
</file>

<file path=ppt/slides/_rels/slide174.xml.rels><?xml version="1.0" encoding="UTF-8" standalone="yes"?>
<Relationships xmlns="http://schemas.openxmlformats.org/package/2006/relationships"><Relationship Id="rId3" Type="http://schemas.openxmlformats.org/officeDocument/2006/relationships/hyperlink" Target="http://upload.wikimedia.org/wikipedia/commons/3/3e/Darwin_Bontanic_Gardens.jpg" TargetMode="External"/><Relationship Id="rId2" Type="http://schemas.openxmlformats.org/officeDocument/2006/relationships/notesSlide" Target="../notesSlides/notesSlide152.xml"/><Relationship Id="rId1" Type="http://schemas.openxmlformats.org/officeDocument/2006/relationships/slideLayout" Target="../slideLayouts/slideLayout40.xml"/><Relationship Id="rId4" Type="http://schemas.openxmlformats.org/officeDocument/2006/relationships/image" Target="../media/image145.jpeg"/></Relationships>
</file>

<file path=ppt/slides/_rels/slide175.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53.xml"/><Relationship Id="rId1" Type="http://schemas.openxmlformats.org/officeDocument/2006/relationships/slideLayout" Target="../slideLayouts/slideLayout40.xml"/></Relationships>
</file>

<file path=ppt/slides/_rels/slide176.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54.xml"/><Relationship Id="rId1" Type="http://schemas.openxmlformats.org/officeDocument/2006/relationships/slideLayout" Target="../slideLayouts/slideLayout40.xml"/></Relationships>
</file>

<file path=ppt/slides/_rels/slide177.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55.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08720"/>
            <a:ext cx="6172200" cy="2520280"/>
          </a:xfrm>
        </p:spPr>
        <p:txBody>
          <a:bodyPr>
            <a:normAutofit/>
          </a:bodyPr>
          <a:lstStyle/>
          <a:p>
            <a:r>
              <a:rPr lang="es-ES" dirty="0"/>
              <a:t>OCEANIA.-LA VUELTA AL MUNDO EN 885 JARDINES.-AUSTRALIA.-A</a:t>
            </a:r>
            <a:br>
              <a:rPr lang="es-ES" dirty="0"/>
            </a:br>
            <a:endParaRPr lang="es-ES" dirty="0"/>
          </a:p>
        </p:txBody>
      </p:sp>
      <p:sp>
        <p:nvSpPr>
          <p:cNvPr id="3" name="2 Subtítulo"/>
          <p:cNvSpPr>
            <a:spLocks noGrp="1"/>
          </p:cNvSpPr>
          <p:nvPr>
            <p:ph type="subTitle" idx="1"/>
          </p:nvPr>
        </p:nvSpPr>
        <p:spPr>
          <a:xfrm>
            <a:off x="2699792" y="5003322"/>
            <a:ext cx="4896544"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Melbourne Botanical Gardens</a:t>
            </a:r>
          </a:p>
        </p:txBody>
      </p:sp>
      <p:sp>
        <p:nvSpPr>
          <p:cNvPr id="41987" name="2 Marcador de contenido"/>
          <p:cNvSpPr>
            <a:spLocks noGrp="1"/>
          </p:cNvSpPr>
          <p:nvPr>
            <p:ph sz="quarter" idx="1"/>
          </p:nvPr>
        </p:nvSpPr>
        <p:spPr/>
        <p:txBody>
          <a:bodyPr/>
          <a:lstStyle/>
          <a:p>
            <a:r>
              <a:rPr lang="es-ES" dirty="0"/>
              <a:t>The Royal Botanic Gardens Melbourne son internacionalmente reconocidos jardines botánicos situados cerca del centro de Melbourne , Victoria , Australia , en la orilla sur del río Yarra . </a:t>
            </a:r>
          </a:p>
          <a:p>
            <a:r>
              <a:rPr lang="es-ES" dirty="0"/>
              <a:t>Son 38 hectáreas de jardines, que consiste en una mezcla de vegetación nativa y no nativa incluyendo más de 10.000 especies. </a:t>
            </a:r>
          </a:p>
          <a:p>
            <a:r>
              <a:rPr lang="es-ES" dirty="0"/>
              <a:t>Son considerados por muchos como los mejores jardines botánicos de Australia, y entre los mejores del mundo.</a:t>
            </a:r>
          </a:p>
        </p:txBody>
      </p:sp>
    </p:spTree>
    <p:extLst>
      <p:ext uri="{BB962C8B-B14F-4D97-AF65-F5344CB8AC3E}">
        <p14:creationId xmlns:p14="http://schemas.microsoft.com/office/powerpoint/2010/main" val="3991559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264696"/>
          </a:xfrm>
        </p:spPr>
        <p:txBody>
          <a:bodyPr>
            <a:normAutofit lnSpcReduction="10000"/>
          </a:bodyPr>
          <a:lstStyle/>
          <a:p>
            <a:r>
              <a:rPr lang="es-ES" dirty="0"/>
              <a:t>El Real Jardín Botánico tiene una segunda división en el suburbio exterior  de Melbourne de Cranbourne , unos 45 km al sur-este de la ciudad. El 363 hectáreas Royal Botanic Gardens, Cranbourne se centran únicamente en plantas nativas australianas, y cuentan con una sección especial de la galardonada llamado Jardín australiano , que fue inaugurado en mayo de 2006. </a:t>
            </a:r>
          </a:p>
          <a:p>
            <a:r>
              <a:rPr lang="es-ES" dirty="0"/>
              <a:t>The Royal Botanic Gardens Melbourne están al lado de un grupo más grande de los parques directamente al sur-este de la ciudad, entre St. Kilda Road y el río Yarra conocido como los parques de dominio, que incluye; </a:t>
            </a:r>
          </a:p>
          <a:p>
            <a:r>
              <a:rPr lang="es-ES" dirty="0"/>
              <a:t>Kings Domain </a:t>
            </a:r>
          </a:p>
          <a:p>
            <a:r>
              <a:rPr lang="es-ES" dirty="0"/>
              <a:t>Alexandra Gardens </a:t>
            </a:r>
          </a:p>
          <a:p>
            <a:r>
              <a:rPr lang="es-ES" dirty="0"/>
              <a:t>Queen Victoria Gardens</a:t>
            </a:r>
          </a:p>
          <a:p>
            <a:endParaRPr lang="es-ES" dirty="0"/>
          </a:p>
        </p:txBody>
      </p:sp>
    </p:spTree>
    <p:extLst>
      <p:ext uri="{BB962C8B-B14F-4D97-AF65-F5344CB8AC3E}">
        <p14:creationId xmlns:p14="http://schemas.microsoft.com/office/powerpoint/2010/main" val="2540278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están regulados por el Real Jardín Botánico de la Ley de 1991 por el Real Jardín Botánico de la Junta, que son los responsables del Ministerio de Medio Ambiente. </a:t>
            </a:r>
          </a:p>
          <a:p>
            <a:r>
              <a:rPr lang="es-ES" dirty="0"/>
              <a:t>En 1846 Charles La Trobe seleccionado el sitio para el Real Jardín Botánico de marismas y pantanos . </a:t>
            </a:r>
          </a:p>
          <a:p>
            <a:r>
              <a:rPr lang="es-ES" dirty="0"/>
              <a:t>En 1857, el primer director fue Ferdinand von Mueller , quien creó el Herbario Nacional de Victoria y trajeron muchas plantas. </a:t>
            </a:r>
          </a:p>
          <a:p>
            <a:r>
              <a:rPr lang="es-ES" dirty="0"/>
              <a:t>En 1873 William Guilfoyle se convirtió en director y cambió el estilo de los jardines a algo más parecido a los pintorescos jardines que estaban alrededor en ese momento. Agregó plantas tropicales y templadas. </a:t>
            </a:r>
          </a:p>
          <a:p>
            <a:endParaRPr lang="es-ES" dirty="0"/>
          </a:p>
        </p:txBody>
      </p:sp>
    </p:spTree>
    <p:extLst>
      <p:ext uri="{BB962C8B-B14F-4D97-AF65-F5344CB8AC3E}">
        <p14:creationId xmlns:p14="http://schemas.microsoft.com/office/powerpoint/2010/main" val="1872747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1877 Sir Edmund Barton , primer ministro de Australia, el primer y Jane Ross se casaron en el Real Jardín Botánico. </a:t>
            </a:r>
          </a:p>
          <a:p>
            <a:r>
              <a:rPr lang="es-ES" dirty="0"/>
              <a:t>Colecciones vivas en los jardines botánicos incluyen Walk Bosque australiano, Jardín California, Los cactus y las suculentas, Colección Camelia, Colección Cycad, eucaliptos, Fern Gully, Jardín Gris, Herb Garden, Long Island, Nueva Caledonia Collection, Nueva Zelanda Collection, Oak Lawn, Perenne fronterizos, Roses, Colección sur de China, Tropical Display-Glasshouse, Colección Viburnum y Jardín conservación del agua.</a:t>
            </a:r>
          </a:p>
          <a:p>
            <a:r>
              <a:rPr lang="es-ES" dirty="0"/>
              <a:t>Estos grupos de plantas han sido elegidos por su valor, rareza, diversidad e interés</a:t>
            </a:r>
          </a:p>
          <a:p>
            <a:endParaRPr lang="es-ES" dirty="0"/>
          </a:p>
          <a:p>
            <a:endParaRPr lang="es-ES" dirty="0"/>
          </a:p>
        </p:txBody>
      </p:sp>
    </p:spTree>
    <p:extLst>
      <p:ext uri="{BB962C8B-B14F-4D97-AF65-F5344CB8AC3E}">
        <p14:creationId xmlns:p14="http://schemas.microsoft.com/office/powerpoint/2010/main" val="4293933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Los jardines incluyen una mezcla de vegetación nativa y no nativa que invariablemente alberga una gran variedad tanto de fauna nativas y no nativas. El anfitrión jardines de más de 10.000 especies de flores, siendo la mayoría de especies no nativas. Los jardines fueron el origen de muchas especies introducidas que se extendió por todo el sudeste de Australia como semillas fueron objeto de comercio entre los primeros botánicos europeos a mitad del siglo XIX,con  el estudio de la flora de Australia. </a:t>
            </a:r>
          </a:p>
          <a:p>
            <a:r>
              <a:rPr lang="es-ES" dirty="0"/>
              <a:t>Desde el establecimiento de jardines en 1846, gran parte de la vegetación nativa se retiró, botánicos como el Barón Von Mueller plantaron una variedad de especies de todo el mundo.</a:t>
            </a:r>
          </a:p>
        </p:txBody>
      </p:sp>
    </p:spTree>
    <p:extLst>
      <p:ext uri="{BB962C8B-B14F-4D97-AF65-F5344CB8AC3E}">
        <p14:creationId xmlns:p14="http://schemas.microsoft.com/office/powerpoint/2010/main" val="137787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404664"/>
            <a:ext cx="7467600" cy="5688632"/>
          </a:xfrm>
        </p:spPr>
        <p:txBody>
          <a:bodyPr>
            <a:normAutofit lnSpcReduction="10000"/>
          </a:bodyPr>
          <a:lstStyle/>
          <a:p>
            <a:r>
              <a:rPr lang="es-ES" dirty="0"/>
              <a:t>Aunque en un principio la mayor parte de los humedales y pantanos nativos en los jardines quedaron, alrededor de la vuelta del siglo XX que fueron rediseñados para crear el lago ornamental.</a:t>
            </a:r>
          </a:p>
          <a:p>
            <a:r>
              <a:rPr lang="es-ES" dirty="0"/>
              <a:t> A pesar de esto, sin embargo, hay algunos grandes eucaliptos restantes incluyendo el árbol de Separación prominente, un 300-años de edad, río de goma roja , por el que Victoria fue declarada una colonia separada. </a:t>
            </a:r>
          </a:p>
          <a:p>
            <a:r>
              <a:rPr lang="es-ES" dirty="0"/>
              <a:t>En agosto de 2010, el Árbol de la separación fue atacado por vándalos y no está claro si va a sobrevivir. </a:t>
            </a:r>
          </a:p>
          <a:p>
            <a:r>
              <a:rPr lang="es-ES" dirty="0"/>
              <a:t>El Real Jardín Botánico de Cranbourne se centra únicamente en plantas nativas australianas. </a:t>
            </a:r>
          </a:p>
        </p:txBody>
      </p:sp>
    </p:spTree>
    <p:extLst>
      <p:ext uri="{BB962C8B-B14F-4D97-AF65-F5344CB8AC3E}">
        <p14:creationId xmlns:p14="http://schemas.microsoft.com/office/powerpoint/2010/main" val="3687496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The Royal Botanic Gardens Melbourne fueron pensados ​​inicialmente para ser una exposición hortícola para el disfrute del público, muchas semillas fueron objeto de comercio entre los primeros botánicos europeos como Arturo y Von Mueller, quien plantó especies no autóctonas. </a:t>
            </a:r>
          </a:p>
          <a:p>
            <a:r>
              <a:rPr lang="es-ES" dirty="0"/>
              <a:t>La reina y su abuelo, Dame Nellie Melba y Paderewski contribuido plantaciones en ocasiones a lo largo de la historia de los jardines.</a:t>
            </a:r>
          </a:p>
          <a:p>
            <a:r>
              <a:rPr lang="es-ES" dirty="0"/>
              <a:t> Gran parte de los jardines han sido separados en secciones temáticas .</a:t>
            </a:r>
          </a:p>
        </p:txBody>
      </p:sp>
    </p:spTree>
    <p:extLst>
      <p:ext uri="{BB962C8B-B14F-4D97-AF65-F5344CB8AC3E}">
        <p14:creationId xmlns:p14="http://schemas.microsoft.com/office/powerpoint/2010/main" val="206682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Melbourne _botanical_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379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Melbourne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3027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Melbourne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372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descr="Melbourne Botanical_pond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930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Melbourne Botanical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5410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3" descr="Melbourne Flower Cloc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5965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4748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8919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Melbourne_botanical_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4776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Mel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0589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0" y="0"/>
            <a:ext cx="9138039" cy="6858000"/>
          </a:xfrm>
          <a:prstGeom prst="rect">
            <a:avLst/>
          </a:prstGeom>
        </p:spPr>
      </p:pic>
    </p:spTree>
    <p:extLst>
      <p:ext uri="{BB962C8B-B14F-4D97-AF65-F5344CB8AC3E}">
        <p14:creationId xmlns:p14="http://schemas.microsoft.com/office/powerpoint/2010/main" val="1032004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2904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183811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29700" cy="6858000"/>
          </a:xfrm>
          <a:prstGeom prst="rect">
            <a:avLst/>
          </a:prstGeom>
        </p:spPr>
      </p:pic>
    </p:spTree>
    <p:extLst>
      <p:ext uri="{BB962C8B-B14F-4D97-AF65-F5344CB8AC3E}">
        <p14:creationId xmlns:p14="http://schemas.microsoft.com/office/powerpoint/2010/main" val="1327228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6346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770848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1364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209923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403"/>
            <a:ext cx="464400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6848" y="33403"/>
            <a:ext cx="4572000" cy="6858000"/>
          </a:xfrm>
          <a:prstGeom prst="rect">
            <a:avLst/>
          </a:prstGeom>
        </p:spPr>
      </p:pic>
    </p:spTree>
    <p:extLst>
      <p:ext uri="{BB962C8B-B14F-4D97-AF65-F5344CB8AC3E}">
        <p14:creationId xmlns:p14="http://schemas.microsoft.com/office/powerpoint/2010/main" val="1026118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23831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78052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16039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77866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39226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8448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179970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19779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399"/>
          </a:xfrm>
          <a:prstGeom prst="rect">
            <a:avLst/>
          </a:prstGeom>
        </p:spPr>
      </p:pic>
    </p:spTree>
    <p:extLst>
      <p:ext uri="{BB962C8B-B14F-4D97-AF65-F5344CB8AC3E}">
        <p14:creationId xmlns:p14="http://schemas.microsoft.com/office/powerpoint/2010/main" val="38089013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8858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36637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00517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3326094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03572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10052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95475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54942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21669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80002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60677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898342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92074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441"/>
          <a:stretch/>
        </p:blipFill>
        <p:spPr>
          <a:xfrm>
            <a:off x="0" y="0"/>
            <a:ext cx="9144000" cy="6858000"/>
          </a:xfrm>
          <a:prstGeom prst="rect">
            <a:avLst/>
          </a:prstGeom>
        </p:spPr>
      </p:pic>
    </p:spTree>
    <p:extLst>
      <p:ext uri="{BB962C8B-B14F-4D97-AF65-F5344CB8AC3E}">
        <p14:creationId xmlns:p14="http://schemas.microsoft.com/office/powerpoint/2010/main" val="30720517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1953190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48344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57882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383249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68228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726"/>
            <a:ext cx="9144000" cy="6830273"/>
          </a:xfrm>
          <a:prstGeom prst="rect">
            <a:avLst/>
          </a:prstGeom>
        </p:spPr>
      </p:pic>
    </p:spTree>
    <p:extLst>
      <p:ext uri="{BB962C8B-B14F-4D97-AF65-F5344CB8AC3E}">
        <p14:creationId xmlns:p14="http://schemas.microsoft.com/office/powerpoint/2010/main" val="22985714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Nerima Gardens</a:t>
            </a:r>
          </a:p>
        </p:txBody>
      </p:sp>
      <p:sp>
        <p:nvSpPr>
          <p:cNvPr id="54275" name="2 Marcador de contenido"/>
          <p:cNvSpPr>
            <a:spLocks noGrp="1"/>
          </p:cNvSpPr>
          <p:nvPr>
            <p:ph sz="quarter" idx="1"/>
          </p:nvPr>
        </p:nvSpPr>
        <p:spPr>
          <a:xfrm>
            <a:off x="457200" y="1600200"/>
            <a:ext cx="7467600" cy="5069160"/>
          </a:xfrm>
        </p:spPr>
        <p:txBody>
          <a:bodyPr>
            <a:normAutofit/>
          </a:bodyPr>
          <a:lstStyle/>
          <a:p>
            <a:r>
              <a:rPr lang="es-ES" dirty="0"/>
              <a:t>Ubicado dentro de los límites del icónico Queens Park, los jardines de Nerima ha sido diseñado en consulta con la hermana de la ciudad de Ipswich Nerima en el Japón. </a:t>
            </a:r>
          </a:p>
          <a:p>
            <a:r>
              <a:rPr lang="es-ES" dirty="0"/>
              <a:t>La filosofía del jardín es crear un lugar de paz y tranquilidad, un lugar para conocer la naturaleza y calma el espíritu. </a:t>
            </a:r>
          </a:p>
          <a:p>
            <a:r>
              <a:rPr lang="es-ES" dirty="0"/>
              <a:t>El jardín está diseñado para tomar ventaja de la vegetación existente y la forma del terreno de Queens Park, de tal manera que el visitante es llevado en un viaje de descubrimiento, donde la perspectiva de los cambios jardín y aligera el corazón. </a:t>
            </a:r>
          </a:p>
          <a:p>
            <a:endParaRPr lang="es-ES" dirty="0"/>
          </a:p>
          <a:p>
            <a:endParaRPr lang="es-ES" dirty="0"/>
          </a:p>
        </p:txBody>
      </p:sp>
    </p:spTree>
    <p:extLst>
      <p:ext uri="{BB962C8B-B14F-4D97-AF65-F5344CB8AC3E}">
        <p14:creationId xmlns:p14="http://schemas.microsoft.com/office/powerpoint/2010/main" val="14564468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Jardines Nerima busca captar los elementos de un jardín de estilo japonés, conservando una identidad claramente de Ipswich a través del uso de plantas locales, incluyendo especies raras y en peligro de extinción. </a:t>
            </a:r>
          </a:p>
          <a:p>
            <a:r>
              <a:rPr lang="es-ES" dirty="0"/>
              <a:t>El jardín es una imagen del ambiente local y cómo encaja dentro de Ipswich South East Queensland. La primera etapa del jardín representa el océano con las últimas etapas que se añade que hará el papel de más de cerca el carácter de la región Ipswich, sus ríos, cumbres montañosas y la vegetación. </a:t>
            </a:r>
          </a:p>
          <a:p>
            <a:endParaRPr lang="es-ES" dirty="0"/>
          </a:p>
        </p:txBody>
      </p:sp>
    </p:spTree>
    <p:extLst>
      <p:ext uri="{BB962C8B-B14F-4D97-AF65-F5344CB8AC3E}">
        <p14:creationId xmlns:p14="http://schemas.microsoft.com/office/powerpoint/2010/main" val="18887051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Nerima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18572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Nerima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30554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Nerima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55505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Nerima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15706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Nerima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78999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Nerima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6270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Nerima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59423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72400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97592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65693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40221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29161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96266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32717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47734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20422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96326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p:txBody>
          <a:bodyPr/>
          <a:lstStyle/>
          <a:p>
            <a:pPr eaLnBrk="1" hangingPunct="1"/>
            <a:r>
              <a:rPr lang="es-ES" altLang="es-ES" dirty="0"/>
              <a:t>Aralluen Botanic Garden</a:t>
            </a:r>
          </a:p>
        </p:txBody>
      </p:sp>
      <p:sp>
        <p:nvSpPr>
          <p:cNvPr id="3" name="2 Marcador de contenido"/>
          <p:cNvSpPr>
            <a:spLocks noGrp="1"/>
          </p:cNvSpPr>
          <p:nvPr>
            <p:ph sz="quarter" idx="1"/>
          </p:nvPr>
        </p:nvSpPr>
        <p:spPr>
          <a:xfrm>
            <a:off x="914400" y="1447800"/>
            <a:ext cx="7113984" cy="5005388"/>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Jardin  Botánico de Aralluen</a:t>
            </a:r>
            <a:r>
              <a:rPr lang="es-ES" dirty="0"/>
              <a:t> está situado en un valle en la Cordillera Darling aproximadamente 30 kilómetros  al sur de Perth, Australia Occidental, en el suburbio de Roleystone .</a:t>
            </a:r>
          </a:p>
          <a:p>
            <a:pPr marL="274320" indent="-274320" eaLnBrk="1" fontAlgn="auto" hangingPunct="1">
              <a:spcBef>
                <a:spcPts val="580"/>
              </a:spcBef>
              <a:spcAft>
                <a:spcPts val="0"/>
              </a:spcAft>
              <a:buFont typeface="Wingdings 2"/>
              <a:buChar char=""/>
              <a:defRPr/>
            </a:pPr>
            <a:r>
              <a:rPr lang="es-ES" dirty="0"/>
              <a:t>El Parque Botánico tiene una superficie de alrededor de 59 hectáreas.</a:t>
            </a:r>
          </a:p>
          <a:p>
            <a:pPr marL="274320" indent="-274320" eaLnBrk="1" fontAlgn="auto" hangingPunct="1">
              <a:spcBef>
                <a:spcPts val="580"/>
              </a:spcBef>
              <a:spcAft>
                <a:spcPts val="0"/>
              </a:spcAft>
              <a:buFont typeface="Wingdings 2"/>
              <a:buChar char=""/>
              <a:defRPr/>
            </a:pPr>
            <a:r>
              <a:rPr lang="es-ES" dirty="0"/>
              <a:t>El Parque Botánico Aralluen Foundation (Inc.) se incorporó en julio de 1990 con el objetivo de trabajar con la Comisión de Planificación WA para restaurar el parque.</a:t>
            </a:r>
          </a:p>
          <a:p>
            <a:pPr marL="274320" indent="-274320" eaLnBrk="1" fontAlgn="auto" hangingPunct="1">
              <a:spcBef>
                <a:spcPts val="580"/>
              </a:spcBef>
              <a:spcAft>
                <a:spcPts val="0"/>
              </a:spcAft>
              <a:buFont typeface="Wingdings 2"/>
              <a:buChar char=""/>
              <a:defRPr/>
            </a:pPr>
            <a:r>
              <a:rPr lang="es-ES" dirty="0"/>
              <a:t>Desde 1995, la Fundación ha gestionado el parque en régimen de arrendamiento de la Comisión. </a:t>
            </a:r>
          </a:p>
        </p:txBody>
      </p:sp>
    </p:spTree>
    <p:extLst>
      <p:ext uri="{BB962C8B-B14F-4D97-AF65-F5344CB8AC3E}">
        <p14:creationId xmlns:p14="http://schemas.microsoft.com/office/powerpoint/2010/main" val="32909515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548680"/>
            <a:ext cx="6969968" cy="5471120"/>
          </a:xfrm>
        </p:spPr>
        <p:txBody>
          <a:bodyPr/>
          <a:lstStyle/>
          <a:p>
            <a:pPr eaLnBrk="1" hangingPunct="1"/>
            <a:r>
              <a:rPr lang="es-ES" altLang="es-ES" dirty="0"/>
              <a:t>Las instalaciones incluyen una tienda de regalos, cafetería con salones de té y el centro de la función, aparcamiento, aseos, un tren en miniatura y pasillos.</a:t>
            </a:r>
          </a:p>
          <a:p>
            <a:pPr eaLnBrk="1" hangingPunct="1"/>
            <a:r>
              <a:rPr lang="es-ES" altLang="es-ES" dirty="0"/>
              <a:t>La piscina antigua es ahora un lago.</a:t>
            </a:r>
          </a:p>
          <a:p>
            <a:pPr eaLnBrk="1" hangingPunct="1"/>
            <a:r>
              <a:rPr lang="es-ES" altLang="es-ES" dirty="0"/>
              <a:t> Un </a:t>
            </a:r>
            <a:r>
              <a:rPr lang="es-ES" altLang="es-ES" b="1" dirty="0"/>
              <a:t>festival del tulipán</a:t>
            </a:r>
            <a:r>
              <a:rPr lang="es-ES" altLang="es-ES" dirty="0"/>
              <a:t> se celebra anualmente durante la primavera y un festival de chile se celebra en verano. </a:t>
            </a:r>
          </a:p>
          <a:p>
            <a:pPr eaLnBrk="1" hangingPunct="1"/>
            <a:r>
              <a:rPr lang="es-ES" altLang="es-ES" dirty="0"/>
              <a:t>Desde 1997 hasta 2007, un popular Festival de Música tiene lugar cada primavera en Araluen . </a:t>
            </a:r>
          </a:p>
          <a:p>
            <a:pPr eaLnBrk="1" hangingPunct="1"/>
            <a:r>
              <a:rPr lang="es-ES" altLang="es-ES" dirty="0"/>
              <a:t>Actividades para niños se llevan a cabo durante las vacaciones escolares.</a:t>
            </a:r>
          </a:p>
        </p:txBody>
      </p:sp>
    </p:spTree>
    <p:extLst>
      <p:ext uri="{BB962C8B-B14F-4D97-AF65-F5344CB8AC3E}">
        <p14:creationId xmlns:p14="http://schemas.microsoft.com/office/powerpoint/2010/main" val="13394458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Aralluen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4304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Araluen Garden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4816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Aralluen Botanic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9921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raleun.-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61903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Araleu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35143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Araluen Botanic Garden Perth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9530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Aralluen Botanic Park.-Per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3132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Araleun.-3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7055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lstStyle/>
          <a:p>
            <a:pPr eaLnBrk="1" hangingPunct="1"/>
            <a:r>
              <a:rPr lang="es-ES" altLang="es-ES" dirty="0"/>
              <a:t>Brisbane Botanical Garden</a:t>
            </a:r>
          </a:p>
        </p:txBody>
      </p:sp>
      <p:sp>
        <p:nvSpPr>
          <p:cNvPr id="43011" name="2 Marcador de contenido"/>
          <p:cNvSpPr>
            <a:spLocks noGrp="1"/>
          </p:cNvSpPr>
          <p:nvPr>
            <p:ph sz="quarter" idx="1"/>
          </p:nvPr>
        </p:nvSpPr>
        <p:spPr/>
        <p:txBody>
          <a:bodyPr/>
          <a:lstStyle/>
          <a:p>
            <a:pPr eaLnBrk="1" hangingPunct="1"/>
            <a:r>
              <a:rPr lang="es-ES" altLang="es-ES" dirty="0"/>
              <a:t>El </a:t>
            </a:r>
            <a:r>
              <a:rPr lang="es-ES" altLang="es-ES" b="1" dirty="0"/>
              <a:t>Jardín Botánico de la Ciudad</a:t>
            </a:r>
            <a:r>
              <a:rPr lang="es-ES" altLang="es-ES" dirty="0"/>
              <a:t> (antes de Jardines Botánicos de Brisbane) se encuentra en un punto conocido como Jardines de punto en el río Brisbane adyacente al distrito central de negocios de la ciudad de Brisbane.</a:t>
            </a:r>
          </a:p>
          <a:p>
            <a:pPr eaLnBrk="1" hangingPunct="1"/>
            <a:r>
              <a:rPr lang="es-ES" altLang="es-ES" dirty="0"/>
              <a:t>Los jardines incluyen jardines históricos de Brisbane, con muchas especies botánicas raras e inusuales.</a:t>
            </a:r>
          </a:p>
          <a:p>
            <a:pPr eaLnBrk="1" hangingPunct="1"/>
            <a:r>
              <a:rPr lang="es-ES" altLang="es-ES" dirty="0"/>
              <a:t>En particular, los jardines cuentan con una colección especial de cicadáceas , palmeras , higueras y de bambú.</a:t>
            </a:r>
          </a:p>
        </p:txBody>
      </p:sp>
    </p:spTree>
    <p:extLst>
      <p:ext uri="{BB962C8B-B14F-4D97-AF65-F5344CB8AC3E}">
        <p14:creationId xmlns:p14="http://schemas.microsoft.com/office/powerpoint/2010/main" val="32747387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01529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16542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73585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Brisbane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95615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Brisbane City Botanical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21429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Brisbane City_botanic_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242888"/>
            <a:ext cx="9810750" cy="734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8797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Brisbane City_botanic_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1023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Brisbane Color Bed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48089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Brisbane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7536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7966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Brisba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93629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Brisba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54107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Brisbane"/>
          <p:cNvPicPr>
            <a:picLocks noChangeAspect="1" noChangeArrowheads="1"/>
          </p:cNvPicPr>
          <p:nvPr/>
        </p:nvPicPr>
        <p:blipFill rotWithShape="1">
          <a:blip r:embed="rId3">
            <a:extLst>
              <a:ext uri="{28A0092B-C50C-407E-A947-70E740481C1C}">
                <a14:useLocalDpi xmlns:a14="http://schemas.microsoft.com/office/drawing/2010/main" val="0"/>
              </a:ext>
            </a:extLst>
          </a:blip>
          <a:srcRect l="2059" t="3726" r="2059" b="3529"/>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04930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p:txBody>
          <a:bodyPr/>
          <a:lstStyle/>
          <a:p>
            <a:pPr eaLnBrk="1" hangingPunct="1"/>
            <a:r>
              <a:rPr lang="es-ES" altLang="es-ES" dirty="0"/>
              <a:t>Carlton Gardens</a:t>
            </a:r>
          </a:p>
        </p:txBody>
      </p:sp>
      <p:sp>
        <p:nvSpPr>
          <p:cNvPr id="56323" name="2 Marcador de contenido"/>
          <p:cNvSpPr>
            <a:spLocks noGrp="1"/>
          </p:cNvSpPr>
          <p:nvPr>
            <p:ph sz="quarter" idx="1"/>
          </p:nvPr>
        </p:nvSpPr>
        <p:spPr>
          <a:xfrm>
            <a:off x="914400" y="2133600"/>
            <a:ext cx="7113984" cy="3886200"/>
          </a:xfrm>
        </p:spPr>
        <p:txBody>
          <a:bodyPr/>
          <a:lstStyle/>
          <a:p>
            <a:pPr eaLnBrk="1" hangingPunct="1"/>
            <a:r>
              <a:rPr lang="es-ES" altLang="es-ES" dirty="0"/>
              <a:t>Los </a:t>
            </a:r>
            <a:r>
              <a:rPr lang="es-ES" altLang="es-ES" b="1" dirty="0"/>
              <a:t>Jardines Carlton</a:t>
            </a:r>
            <a:r>
              <a:rPr lang="es-ES" altLang="es-ES" dirty="0"/>
              <a:t> son Patrimonio de la Humanidad ubicados en el borde noreste del distrito central de negocios en el suburbio de Carlton , en Melbourne , Victoria , Australia . </a:t>
            </a:r>
          </a:p>
          <a:p>
            <a:pPr eaLnBrk="1" hangingPunct="1"/>
            <a:r>
              <a:rPr lang="es-ES" altLang="es-ES" dirty="0"/>
              <a:t> Tienen 26 hectáreas y contienen el Palacio Real de Exposiciones , Museo de Melbourne y el Imax Cinema, pistas de tenis etc…</a:t>
            </a:r>
          </a:p>
          <a:p>
            <a:pPr marL="0" indent="0" eaLnBrk="1" hangingPunct="1">
              <a:buNone/>
            </a:pPr>
            <a:endParaRPr lang="es-ES" altLang="es-ES" dirty="0"/>
          </a:p>
          <a:p>
            <a:pPr eaLnBrk="1" hangingPunct="1"/>
            <a:endParaRPr lang="es-ES" altLang="es-ES" dirty="0"/>
          </a:p>
        </p:txBody>
      </p:sp>
    </p:spTree>
    <p:extLst>
      <p:ext uri="{BB962C8B-B14F-4D97-AF65-F5344CB8AC3E}">
        <p14:creationId xmlns:p14="http://schemas.microsoft.com/office/powerpoint/2010/main" val="35079819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914400" y="908720"/>
            <a:ext cx="7258000" cy="5111080"/>
          </a:xfrm>
        </p:spPr>
        <p:txBody>
          <a:bodyPr/>
          <a:lstStyle/>
          <a:p>
            <a:r>
              <a:rPr lang="es-ES" altLang="es-ES" dirty="0"/>
              <a:t>Los jardines son un ejemplo sobresaliente de la era victoriana diseño del paisaje con jardines amplias y variadas plantaciones de árboles australianos y europeos que consiste de hoja caduca  robles , álamos blancos , Plátanos árboles, olmos , coníferas , cedros , robles Turquía, Araucarias y árboles de hoja perenne como los Ficus en varias formas , combinados con flores de plantas anuales y arbustos.</a:t>
            </a:r>
          </a:p>
          <a:p>
            <a:r>
              <a:rPr lang="es-ES" altLang="es-ES" dirty="0"/>
              <a:t>Una red de senderos con árboles proporcionar vías formales para poner de relieve las fuentes y la arquitectura del edificio de exposiciones.</a:t>
            </a:r>
          </a:p>
          <a:p>
            <a:endParaRPr lang="es-ES" altLang="es-ES" dirty="0"/>
          </a:p>
          <a:p>
            <a:endParaRPr lang="es-ES" altLang="es-ES" dirty="0"/>
          </a:p>
        </p:txBody>
      </p:sp>
    </p:spTree>
    <p:extLst>
      <p:ext uri="{BB962C8B-B14F-4D97-AF65-F5344CB8AC3E}">
        <p14:creationId xmlns:p14="http://schemas.microsoft.com/office/powerpoint/2010/main" val="32866076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836613"/>
            <a:ext cx="7041976" cy="5183187"/>
          </a:xfrm>
        </p:spPr>
        <p:txBody>
          <a:bodyPr/>
          <a:lstStyle/>
          <a:p>
            <a:pPr eaLnBrk="1" hangingPunct="1"/>
            <a:r>
              <a:rPr lang="es-ES" altLang="es-ES" dirty="0"/>
              <a:t>Esto incluye la </a:t>
            </a:r>
            <a:r>
              <a:rPr lang="es-ES" altLang="es-ES" i="1" dirty="0"/>
              <a:t>gran allée</a:t>
            </a:r>
            <a:r>
              <a:rPr lang="es-ES" altLang="es-ES" dirty="0"/>
              <a:t> de plátanos que conducen al pabellón de exposiciones. </a:t>
            </a:r>
          </a:p>
          <a:p>
            <a:pPr eaLnBrk="1" hangingPunct="1"/>
            <a:r>
              <a:rPr lang="es-ES" altLang="es-ES" dirty="0"/>
              <a:t>Dos lagos ornamentales pequeños adornan la sección sur del parque</a:t>
            </a:r>
          </a:p>
          <a:p>
            <a:pPr eaLnBrk="1" hangingPunct="1"/>
            <a:r>
              <a:rPr lang="es-ES" altLang="es-ES" dirty="0"/>
              <a:t> La parte norte se encuentra el Museo, pistas de tenis, centro de mantenimiento conservador, y el parque infantil diseñado como un laberinto de Victoria.</a:t>
            </a:r>
          </a:p>
        </p:txBody>
      </p:sp>
    </p:spTree>
    <p:extLst>
      <p:ext uri="{BB962C8B-B14F-4D97-AF65-F5344CB8AC3E}">
        <p14:creationId xmlns:p14="http://schemas.microsoft.com/office/powerpoint/2010/main" val="9252323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arlton-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67323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arl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448828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arlt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74797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arl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44529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arl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7290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arl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2020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arl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538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arl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8405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Título"/>
          <p:cNvSpPr>
            <a:spLocks noGrp="1"/>
          </p:cNvSpPr>
          <p:nvPr>
            <p:ph type="title"/>
          </p:nvPr>
        </p:nvSpPr>
        <p:spPr/>
        <p:txBody>
          <a:bodyPr/>
          <a:lstStyle/>
          <a:p>
            <a:pPr eaLnBrk="1" hangingPunct="1"/>
            <a:r>
              <a:rPr lang="es-ES" altLang="es-ES" dirty="0"/>
              <a:t>Floriade Canberra</a:t>
            </a:r>
          </a:p>
        </p:txBody>
      </p:sp>
      <p:sp>
        <p:nvSpPr>
          <p:cNvPr id="3" name="2 Marcador de contenido"/>
          <p:cNvSpPr>
            <a:spLocks noGrp="1"/>
          </p:cNvSpPr>
          <p:nvPr>
            <p:ph sz="quarter" idx="1"/>
          </p:nvPr>
        </p:nvSpPr>
        <p:spPr>
          <a:xfrm>
            <a:off x="914400" y="1447800"/>
            <a:ext cx="7041976" cy="493395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Floriade</a:t>
            </a:r>
            <a:r>
              <a:rPr lang="es-ES" dirty="0"/>
              <a:t> es un festival que se celebra anualmente en el Parque de Canberra Libre  con amplia muestra de bulbos de flores con esculturas integradas y otras características artísticas. </a:t>
            </a:r>
          </a:p>
          <a:p>
            <a:pPr marL="274320" indent="-274320" eaLnBrk="1" fontAlgn="auto" hangingPunct="1">
              <a:spcBef>
                <a:spcPts val="580"/>
              </a:spcBef>
              <a:spcAft>
                <a:spcPts val="0"/>
              </a:spcAft>
              <a:buFont typeface="Wingdings 2"/>
              <a:buChar char=""/>
              <a:defRPr/>
            </a:pPr>
            <a:r>
              <a:rPr lang="es-ES" dirty="0"/>
              <a:t>Floriade viene de la palabra latina floriat, lo que significa con el diseño con flores. </a:t>
            </a:r>
          </a:p>
          <a:p>
            <a:pPr marL="274320" indent="-274320" eaLnBrk="1" fontAlgn="auto" hangingPunct="1">
              <a:spcBef>
                <a:spcPts val="580"/>
              </a:spcBef>
              <a:spcAft>
                <a:spcPts val="0"/>
              </a:spcAft>
              <a:buFont typeface="Wingdings 2"/>
              <a:buChar char=""/>
              <a:defRPr/>
            </a:pPr>
            <a:r>
              <a:rPr lang="es-ES" dirty="0"/>
              <a:t>El festival atrae a turistas de toda Australia y en el exterior en primavera desde mediados de septiembre hasta mediados de octubre de cada año, y es considerado el evento más importante regular para el turismo en el Territorio Capital de Australia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74238815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914400" y="764704"/>
            <a:ext cx="7041976" cy="5255096"/>
          </a:xfrm>
        </p:spPr>
        <p:txBody>
          <a:bodyPr/>
          <a:lstStyle/>
          <a:p>
            <a:pPr eaLnBrk="1" hangingPunct="1"/>
            <a:r>
              <a:rPr lang="es-ES" altLang="es-ES" dirty="0"/>
              <a:t>Debido al éxito y la popularidad del evento,  se ha ejecutado todos los años, cada año tiene un tema nuevo y es actualmente la más grande fiesta de las flores en el hemisferio sur con más de 300.000 visitantes cada año.</a:t>
            </a:r>
          </a:p>
          <a:p>
            <a:pPr eaLnBrk="1" hangingPunct="1"/>
            <a:r>
              <a:rPr lang="es-ES" altLang="es-ES" dirty="0"/>
              <a:t> Floriade también ha mantenido una decoración con gnomos con una fuerte participación de las escuelas, los hogares de las personas de edad, y las empresas.</a:t>
            </a:r>
          </a:p>
        </p:txBody>
      </p:sp>
    </p:spTree>
    <p:extLst>
      <p:ext uri="{BB962C8B-B14F-4D97-AF65-F5344CB8AC3E}">
        <p14:creationId xmlns:p14="http://schemas.microsoft.com/office/powerpoint/2010/main" val="6253905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3111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677302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67259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155059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9239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3"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45290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545271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02442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7911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84683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4"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55513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364368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98765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859208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80557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234792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39669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198725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70081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731866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79228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05625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82779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892199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93902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765513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54245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86387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29509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912413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557639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393302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75258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3"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418869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256659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39710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Flori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17625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3" descr="Floriade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344378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68064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Botan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038855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Botanical gardens in Welling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162965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Brisbane Botanical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75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76415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3" descr="Canberra 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264781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Título"/>
          <p:cNvSpPr>
            <a:spLocks noGrp="1"/>
          </p:cNvSpPr>
          <p:nvPr>
            <p:ph type="title"/>
          </p:nvPr>
        </p:nvSpPr>
        <p:spPr/>
        <p:txBody>
          <a:bodyPr/>
          <a:lstStyle/>
          <a:p>
            <a:pPr eaLnBrk="1" hangingPunct="1"/>
            <a:r>
              <a:rPr lang="es-ES" altLang="es-ES" dirty="0"/>
              <a:t>Fitzroy Gardens </a:t>
            </a:r>
          </a:p>
        </p:txBody>
      </p:sp>
      <p:sp>
        <p:nvSpPr>
          <p:cNvPr id="93187" name="2 Marcador de contenido"/>
          <p:cNvSpPr>
            <a:spLocks noGrp="1"/>
          </p:cNvSpPr>
          <p:nvPr>
            <p:ph sz="quarter" idx="1"/>
          </p:nvPr>
        </p:nvSpPr>
        <p:spPr>
          <a:xfrm>
            <a:off x="914400" y="1447800"/>
            <a:ext cx="6969968" cy="5005388"/>
          </a:xfrm>
        </p:spPr>
        <p:txBody>
          <a:bodyPr/>
          <a:lstStyle/>
          <a:p>
            <a:pPr eaLnBrk="1" hangingPunct="1"/>
            <a:r>
              <a:rPr lang="es-ES" altLang="es-ES" dirty="0"/>
              <a:t>Los </a:t>
            </a:r>
            <a:r>
              <a:rPr lang="es-ES" altLang="es-ES" b="1" dirty="0"/>
              <a:t>jardines de Fitzroy</a:t>
            </a:r>
            <a:r>
              <a:rPr lang="es-ES" altLang="es-ES" dirty="0"/>
              <a:t> de 26 hectáreas están ubicado en el borde sureste del Distrito Central de Negocios de Melbourne en East Melbourne , Victoria , Australia.</a:t>
            </a:r>
          </a:p>
          <a:p>
            <a:pPr eaLnBrk="1" hangingPunct="1"/>
            <a:r>
              <a:rPr lang="es-ES" altLang="es-ES" dirty="0"/>
              <a:t>Los jardines son una de las principales jardines de la era victoriana en Australia y se agregaron a Melbourne por la petición de ser la </a:t>
            </a:r>
            <a:r>
              <a:rPr lang="es-ES" altLang="es-ES" i="1" dirty="0"/>
              <a:t>ciudad jardín</a:t>
            </a:r>
            <a:r>
              <a:rPr lang="es-ES" altLang="es-ES" dirty="0"/>
              <a:t> de Australia.</a:t>
            </a:r>
          </a:p>
          <a:p>
            <a:pPr eaLnBrk="1" hangingPunct="1"/>
            <a:r>
              <a:rPr lang="es-ES" altLang="es-ES" dirty="0"/>
              <a:t>Los jardines fueron diseñados inicialmente por Clemente Hodgkinson y plantados por el jardinero del parque, James Sinclair, como un bosque denso con serpenteantes caminos.</a:t>
            </a:r>
          </a:p>
        </p:txBody>
      </p:sp>
    </p:spTree>
    <p:extLst>
      <p:ext uri="{BB962C8B-B14F-4D97-AF65-F5344CB8AC3E}">
        <p14:creationId xmlns:p14="http://schemas.microsoft.com/office/powerpoint/2010/main" val="223151802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2 Marcador de contenido"/>
          <p:cNvSpPr>
            <a:spLocks noGrp="1"/>
          </p:cNvSpPr>
          <p:nvPr>
            <p:ph sz="quarter" idx="1"/>
          </p:nvPr>
        </p:nvSpPr>
        <p:spPr>
          <a:xfrm>
            <a:off x="914400" y="404813"/>
            <a:ext cx="7113984" cy="5614987"/>
          </a:xfrm>
        </p:spPr>
        <p:txBody>
          <a:bodyPr/>
          <a:lstStyle/>
          <a:p>
            <a:pPr eaLnBrk="1" hangingPunct="1"/>
            <a:r>
              <a:rPr lang="es-ES" altLang="es-ES" dirty="0"/>
              <a:t>La tierra originalmente había sido pantanosa con un arroyo que desemboca en el río Yarra. </a:t>
            </a:r>
          </a:p>
          <a:p>
            <a:pPr eaLnBrk="1" hangingPunct="1"/>
            <a:r>
              <a:rPr lang="es-ES" altLang="es-ES" dirty="0"/>
              <a:t>El arroyo fue ajardinado con helechos y sauces 130, pero eso no impidió el mal olor de las aguas residuales de las casas de East Melbourne. </a:t>
            </a:r>
          </a:p>
          <a:p>
            <a:pPr eaLnBrk="1" hangingPunct="1"/>
            <a:r>
              <a:rPr lang="es-ES" altLang="es-ES" dirty="0"/>
              <a:t>El arroyo se utiliza para el riego de la parte occidental de los jardines desde hace cincuenta años.</a:t>
            </a:r>
          </a:p>
          <a:p>
            <a:pPr eaLnBrk="1" hangingPunct="1"/>
            <a:r>
              <a:rPr lang="es-ES" altLang="es-ES" i="1" dirty="0"/>
              <a:t>Los jardines de Fitzroy son de históricos, estéticos, científicos (horticultura) y sociales de importancia arquitectónica en el Estado de Victoria.</a:t>
            </a:r>
            <a:endParaRPr lang="es-ES" altLang="es-ES" dirty="0"/>
          </a:p>
        </p:txBody>
      </p:sp>
    </p:spTree>
    <p:extLst>
      <p:ext uri="{BB962C8B-B14F-4D97-AF65-F5344CB8AC3E}">
        <p14:creationId xmlns:p14="http://schemas.microsoft.com/office/powerpoint/2010/main" val="32054831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Fitzroy-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31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242051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Fitzro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31863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Fitzro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223838"/>
            <a:ext cx="973455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27992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Fitzro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674458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Fitzro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577634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viajeoteca.files.wordpress.com/2010/03/fitzroy-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66388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malbrown2.files.wordpress.com/2011/05/img_021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914740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Fitzroy Gardens.-ñ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48128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Fitzroy Gardens.-ñ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3748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Fitzroy Gardens.-ñ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812387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Fitzroy-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528870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Fitzroy-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319495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Título"/>
          <p:cNvSpPr>
            <a:spLocks noGrp="1"/>
          </p:cNvSpPr>
          <p:nvPr>
            <p:ph type="title"/>
          </p:nvPr>
        </p:nvSpPr>
        <p:spPr/>
        <p:txBody>
          <a:bodyPr/>
          <a:lstStyle/>
          <a:p>
            <a:pPr eaLnBrk="1" hangingPunct="1"/>
            <a:r>
              <a:rPr lang="es-ES" altLang="es-ES" dirty="0"/>
              <a:t>Darwin Botanic Garden</a:t>
            </a:r>
          </a:p>
        </p:txBody>
      </p:sp>
      <p:sp>
        <p:nvSpPr>
          <p:cNvPr id="3" name="2 Marcador de contenido"/>
          <p:cNvSpPr>
            <a:spLocks noGrp="1"/>
          </p:cNvSpPr>
          <p:nvPr>
            <p:ph sz="quarter" idx="1"/>
          </p:nvPr>
        </p:nvSpPr>
        <p:spPr>
          <a:xfrm>
            <a:off x="914400" y="1447800"/>
            <a:ext cx="7041976" cy="486092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jardín botánico </a:t>
            </a:r>
            <a:r>
              <a:rPr lang="es-ES" b="1" dirty="0"/>
              <a:t>George Brown Darwin se</a:t>
            </a:r>
            <a:r>
              <a:rPr lang="es-ES" dirty="0"/>
              <a:t> encuentra 2 km al norte de la CDB de Darwin , Territorio del Norte , Australia .</a:t>
            </a:r>
          </a:p>
          <a:p>
            <a:pPr marL="274320" indent="-274320" eaLnBrk="1" fontAlgn="auto" hangingPunct="1">
              <a:spcBef>
                <a:spcPts val="580"/>
              </a:spcBef>
              <a:spcAft>
                <a:spcPts val="0"/>
              </a:spcAft>
              <a:buFont typeface="Wingdings 2"/>
              <a:buChar char=""/>
              <a:defRPr/>
            </a:pPr>
            <a:r>
              <a:rPr lang="es-ES" dirty="0"/>
              <a:t>Los jardines cubren 42 hectáreas y se caracterizan por sus colecciones de especies tropicales al norte de Australia y otras.</a:t>
            </a:r>
          </a:p>
          <a:p>
            <a:pPr marL="274320" indent="-274320" eaLnBrk="1" fontAlgn="auto" hangingPunct="1">
              <a:spcBef>
                <a:spcPts val="580"/>
              </a:spcBef>
              <a:spcAft>
                <a:spcPts val="0"/>
              </a:spcAft>
              <a:buFont typeface="Wingdings 2"/>
              <a:buChar char=""/>
              <a:defRPr/>
            </a:pPr>
            <a:r>
              <a:rPr lang="es-ES" dirty="0"/>
              <a:t>Los jardines contienen una importante colección de la flora del monzón del Norte de Australia, los cuales incluyen a las comunidades como los manglares, matorrales de vid de los monzones, bosque húmedo de las Islas Tiwi y las que se encuentran en la Tierra de Arnhem. </a:t>
            </a:r>
          </a:p>
        </p:txBody>
      </p:sp>
    </p:spTree>
    <p:extLst>
      <p:ext uri="{BB962C8B-B14F-4D97-AF65-F5344CB8AC3E}">
        <p14:creationId xmlns:p14="http://schemas.microsoft.com/office/powerpoint/2010/main" val="188076184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765175"/>
            <a:ext cx="6969968" cy="5254625"/>
          </a:xfrm>
        </p:spPr>
        <p:txBody>
          <a:bodyPr/>
          <a:lstStyle/>
          <a:p>
            <a:r>
              <a:rPr lang="es-ES" altLang="es-ES" dirty="0"/>
              <a:t>Los jardines también tiene una gran colección de plantas nativas e introducidas tropicales como las cícadas , palmas , Adansonia , jengibre y heliconias.</a:t>
            </a:r>
          </a:p>
        </p:txBody>
      </p:sp>
    </p:spTree>
    <p:extLst>
      <p:ext uri="{BB962C8B-B14F-4D97-AF65-F5344CB8AC3E}">
        <p14:creationId xmlns:p14="http://schemas.microsoft.com/office/powerpoint/2010/main" val="70481569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Darwin Botanic Gardens Founta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032511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Darwin-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407717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Darw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200103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Archivo: Gardens.jpg Bontanic Darwi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535579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images.travelpod.com/users/kkherbst/1.1247550744.1_botanic-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71139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martinandkaytravel.com/travel_diary/2005/darwin/2005-03-15-darwin/20050315_darwin_1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531695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4" descr="http://3.bp.blogspot.com/_bDZ-Tkubl5k/TGCt29pBFqI/AAAAAAAAA3Q/Xjl6bxjR1P8/s1600/IMG_01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32006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Equidad">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5.xml><?xml version="1.0" encoding="utf-8"?>
<a:theme xmlns:a="http://schemas.openxmlformats.org/drawingml/2006/main" name="2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6.xml><?xml version="1.0" encoding="utf-8"?>
<a:theme xmlns:a="http://schemas.openxmlformats.org/drawingml/2006/main" name="3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7.xml><?xml version="1.0" encoding="utf-8"?>
<a:theme xmlns:a="http://schemas.openxmlformats.org/drawingml/2006/main" name="4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8.xml><?xml version="1.0" encoding="utf-8"?>
<a:theme xmlns:a="http://schemas.openxmlformats.org/drawingml/2006/main" name="5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9.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TotalTime>
  <Words>2370</Words>
  <Application>Microsoft Office PowerPoint</Application>
  <PresentationFormat>Presentación en pantalla (4:3)</PresentationFormat>
  <Paragraphs>384</Paragraphs>
  <Slides>177</Slides>
  <Notes>155</Notes>
  <HiddenSlides>0</HiddenSlides>
  <MMClips>0</MMClips>
  <ScaleCrop>false</ScaleCrop>
  <HeadingPairs>
    <vt:vector size="6" baseType="variant">
      <vt:variant>
        <vt:lpstr>Fuentes usadas</vt:lpstr>
      </vt:variant>
      <vt:variant>
        <vt:i4>8</vt:i4>
      </vt:variant>
      <vt:variant>
        <vt:lpstr>Tema</vt:lpstr>
      </vt:variant>
      <vt:variant>
        <vt:i4>8</vt:i4>
      </vt:variant>
      <vt:variant>
        <vt:lpstr>Títulos de diapositiva</vt:lpstr>
      </vt:variant>
      <vt:variant>
        <vt:i4>177</vt:i4>
      </vt:variant>
    </vt:vector>
  </HeadingPairs>
  <TitlesOfParts>
    <vt:vector size="193" baseType="lpstr">
      <vt:lpstr>Arial</vt:lpstr>
      <vt:lpstr>Calibri</vt:lpstr>
      <vt:lpstr>Century Schoolbook</vt:lpstr>
      <vt:lpstr>Franklin Gothic Book</vt:lpstr>
      <vt:lpstr>Perpetua</vt:lpstr>
      <vt:lpstr>Tahoma</vt:lpstr>
      <vt:lpstr>Wingdings</vt:lpstr>
      <vt:lpstr>Wingdings 2</vt:lpstr>
      <vt:lpstr>Default Theme</vt:lpstr>
      <vt:lpstr>Mirador</vt:lpstr>
      <vt:lpstr>1_Mirador</vt:lpstr>
      <vt:lpstr>Equidad</vt:lpstr>
      <vt:lpstr>2_Mirador</vt:lpstr>
      <vt:lpstr>3_Mirador</vt:lpstr>
      <vt:lpstr>4_Mirador</vt:lpstr>
      <vt:lpstr>5_Mirador</vt:lpstr>
      <vt:lpstr>OCEANIA.-LA VUELTA AL MUNDO EN 885 JARDINES.-AUSTRALIA.-A </vt:lpstr>
      <vt:lpstr>Melbourne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Nerima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Aralluen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Brisbane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Carlton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Floriade Canberra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Fitzroy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Darwin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9</cp:revision>
  <dcterms:created xsi:type="dcterms:W3CDTF">2013-09-17T05:34:35Z</dcterms:created>
  <dcterms:modified xsi:type="dcterms:W3CDTF">2018-02-28T06:37:21Z</dcterms:modified>
</cp:coreProperties>
</file>