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367" r:id="rId25"/>
    <p:sldId id="368" r:id="rId26"/>
    <p:sldId id="369" r:id="rId27"/>
    <p:sldId id="288" r:id="rId28"/>
    <p:sldId id="281" r:id="rId29"/>
    <p:sldId id="289" r:id="rId30"/>
    <p:sldId id="280" r:id="rId31"/>
    <p:sldId id="294" r:id="rId32"/>
    <p:sldId id="293" r:id="rId33"/>
    <p:sldId id="287" r:id="rId34"/>
    <p:sldId id="283" r:id="rId35"/>
    <p:sldId id="285" r:id="rId36"/>
    <p:sldId id="290" r:id="rId37"/>
    <p:sldId id="282" r:id="rId38"/>
    <p:sldId id="292" r:id="rId39"/>
    <p:sldId id="284" r:id="rId40"/>
    <p:sldId id="286" r:id="rId41"/>
    <p:sldId id="291" r:id="rId42"/>
    <p:sldId id="295" r:id="rId43"/>
    <p:sldId id="296" r:id="rId44"/>
    <p:sldId id="297" r:id="rId45"/>
    <p:sldId id="370" r:id="rId46"/>
    <p:sldId id="371" r:id="rId47"/>
    <p:sldId id="372" r:id="rId48"/>
    <p:sldId id="373" r:id="rId49"/>
    <p:sldId id="374" r:id="rId50"/>
    <p:sldId id="375" r:id="rId51"/>
    <p:sldId id="342" r:id="rId52"/>
    <p:sldId id="340" r:id="rId53"/>
    <p:sldId id="384" r:id="rId54"/>
    <p:sldId id="350" r:id="rId55"/>
    <p:sldId id="392" r:id="rId56"/>
    <p:sldId id="391" r:id="rId57"/>
    <p:sldId id="298" r:id="rId58"/>
    <p:sldId id="299" r:id="rId59"/>
    <p:sldId id="329" r:id="rId60"/>
    <p:sldId id="325" r:id="rId61"/>
    <p:sldId id="300" r:id="rId62"/>
    <p:sldId id="301" r:id="rId63"/>
    <p:sldId id="309" r:id="rId64"/>
    <p:sldId id="302" r:id="rId65"/>
    <p:sldId id="303" r:id="rId66"/>
    <p:sldId id="347" r:id="rId67"/>
    <p:sldId id="304" r:id="rId68"/>
    <p:sldId id="305" r:id="rId69"/>
    <p:sldId id="306" r:id="rId70"/>
    <p:sldId id="307" r:id="rId71"/>
    <p:sldId id="308" r:id="rId72"/>
    <p:sldId id="311" r:id="rId73"/>
    <p:sldId id="312" r:id="rId74"/>
    <p:sldId id="313" r:id="rId75"/>
    <p:sldId id="314" r:id="rId76"/>
    <p:sldId id="315" r:id="rId77"/>
    <p:sldId id="316" r:id="rId78"/>
    <p:sldId id="317" r:id="rId79"/>
    <p:sldId id="319" r:id="rId80"/>
    <p:sldId id="320" r:id="rId81"/>
    <p:sldId id="321" r:id="rId82"/>
    <p:sldId id="322" r:id="rId83"/>
    <p:sldId id="323" r:id="rId84"/>
    <p:sldId id="324" r:id="rId85"/>
    <p:sldId id="326" r:id="rId86"/>
    <p:sldId id="310" r:id="rId87"/>
    <p:sldId id="345" r:id="rId88"/>
    <p:sldId id="346" r:id="rId89"/>
    <p:sldId id="318" r:id="rId90"/>
    <p:sldId id="328" r:id="rId91"/>
    <p:sldId id="330" r:id="rId92"/>
    <p:sldId id="331" r:id="rId93"/>
    <p:sldId id="341" r:id="rId94"/>
    <p:sldId id="333" r:id="rId95"/>
    <p:sldId id="334" r:id="rId96"/>
    <p:sldId id="336" r:id="rId97"/>
    <p:sldId id="335" r:id="rId98"/>
    <p:sldId id="339" r:id="rId99"/>
    <p:sldId id="343" r:id="rId100"/>
    <p:sldId id="348" r:id="rId101"/>
    <p:sldId id="349"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76" r:id="rId119"/>
    <p:sldId id="377" r:id="rId120"/>
    <p:sldId id="378" r:id="rId121"/>
    <p:sldId id="379" r:id="rId122"/>
    <p:sldId id="380" r:id="rId123"/>
    <p:sldId id="381" r:id="rId124"/>
    <p:sldId id="382" r:id="rId125"/>
    <p:sldId id="383" r:id="rId126"/>
    <p:sldId id="385" r:id="rId127"/>
    <p:sldId id="386" r:id="rId128"/>
    <p:sldId id="387" r:id="rId129"/>
    <p:sldId id="388" r:id="rId130"/>
    <p:sldId id="389" r:id="rId131"/>
    <p:sldId id="390" r:id="rId132"/>
    <p:sldId id="393" r:id="rId133"/>
    <p:sldId id="394"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71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1E277D-F332-4124-A8A8-74A2EE19B152}"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A29912-4C81-4F1D-A913-EBAA101AEC48}" type="slidenum">
              <a:rPr lang="es-ES" smtClean="0"/>
              <a:t>‹Nº›</a:t>
            </a:fld>
            <a:endParaRPr lang="es-ES" dirty="0"/>
          </a:p>
        </p:txBody>
      </p:sp>
    </p:spTree>
    <p:extLst>
      <p:ext uri="{BB962C8B-B14F-4D97-AF65-F5344CB8AC3E}">
        <p14:creationId xmlns:p14="http://schemas.microsoft.com/office/powerpoint/2010/main" val="4197243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a:t>
            </a:fld>
            <a:endParaRPr lang="es-ES" dirty="0"/>
          </a:p>
        </p:txBody>
      </p:sp>
    </p:spTree>
    <p:extLst>
      <p:ext uri="{BB962C8B-B14F-4D97-AF65-F5344CB8AC3E}">
        <p14:creationId xmlns:p14="http://schemas.microsoft.com/office/powerpoint/2010/main" val="988271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a:t>
            </a:fld>
            <a:endParaRPr lang="es-ES" dirty="0"/>
          </a:p>
        </p:txBody>
      </p:sp>
    </p:spTree>
    <p:extLst>
      <p:ext uri="{BB962C8B-B14F-4D97-AF65-F5344CB8AC3E}">
        <p14:creationId xmlns:p14="http://schemas.microsoft.com/office/powerpoint/2010/main" val="1895998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a:t>
            </a:fld>
            <a:endParaRPr lang="es-ES" dirty="0"/>
          </a:p>
        </p:txBody>
      </p:sp>
    </p:spTree>
    <p:extLst>
      <p:ext uri="{BB962C8B-B14F-4D97-AF65-F5344CB8AC3E}">
        <p14:creationId xmlns:p14="http://schemas.microsoft.com/office/powerpoint/2010/main" val="1622864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a:t>
            </a:fld>
            <a:endParaRPr lang="es-ES" dirty="0"/>
          </a:p>
        </p:txBody>
      </p:sp>
    </p:spTree>
    <p:extLst>
      <p:ext uri="{BB962C8B-B14F-4D97-AF65-F5344CB8AC3E}">
        <p14:creationId xmlns:p14="http://schemas.microsoft.com/office/powerpoint/2010/main" val="775861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a:t>
            </a:fld>
            <a:endParaRPr lang="es-ES" dirty="0"/>
          </a:p>
        </p:txBody>
      </p:sp>
    </p:spTree>
    <p:extLst>
      <p:ext uri="{BB962C8B-B14F-4D97-AF65-F5344CB8AC3E}">
        <p14:creationId xmlns:p14="http://schemas.microsoft.com/office/powerpoint/2010/main" val="247847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a:t>
            </a:fld>
            <a:endParaRPr lang="es-ES" dirty="0"/>
          </a:p>
        </p:txBody>
      </p:sp>
    </p:spTree>
    <p:extLst>
      <p:ext uri="{BB962C8B-B14F-4D97-AF65-F5344CB8AC3E}">
        <p14:creationId xmlns:p14="http://schemas.microsoft.com/office/powerpoint/2010/main" val="1188328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a:t>
            </a:fld>
            <a:endParaRPr lang="es-ES" dirty="0"/>
          </a:p>
        </p:txBody>
      </p:sp>
    </p:spTree>
    <p:extLst>
      <p:ext uri="{BB962C8B-B14F-4D97-AF65-F5344CB8AC3E}">
        <p14:creationId xmlns:p14="http://schemas.microsoft.com/office/powerpoint/2010/main" val="3036689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a:t>
            </a:fld>
            <a:endParaRPr lang="es-ES" dirty="0"/>
          </a:p>
        </p:txBody>
      </p:sp>
    </p:spTree>
    <p:extLst>
      <p:ext uri="{BB962C8B-B14F-4D97-AF65-F5344CB8AC3E}">
        <p14:creationId xmlns:p14="http://schemas.microsoft.com/office/powerpoint/2010/main" val="352371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13</a:t>
            </a:fld>
            <a:endParaRPr lang="es-ES" dirty="0"/>
          </a:p>
        </p:txBody>
      </p:sp>
    </p:spTree>
    <p:extLst>
      <p:ext uri="{BB962C8B-B14F-4D97-AF65-F5344CB8AC3E}">
        <p14:creationId xmlns:p14="http://schemas.microsoft.com/office/powerpoint/2010/main" val="4012071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14</a:t>
            </a:fld>
            <a:endParaRPr lang="es-ES" dirty="0"/>
          </a:p>
        </p:txBody>
      </p:sp>
    </p:spTree>
    <p:extLst>
      <p:ext uri="{BB962C8B-B14F-4D97-AF65-F5344CB8AC3E}">
        <p14:creationId xmlns:p14="http://schemas.microsoft.com/office/powerpoint/2010/main" val="2449327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15</a:t>
            </a:fld>
            <a:endParaRPr lang="es-ES" dirty="0"/>
          </a:p>
        </p:txBody>
      </p:sp>
    </p:spTree>
    <p:extLst>
      <p:ext uri="{BB962C8B-B14F-4D97-AF65-F5344CB8AC3E}">
        <p14:creationId xmlns:p14="http://schemas.microsoft.com/office/powerpoint/2010/main" val="4233888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16</a:t>
            </a:fld>
            <a:endParaRPr lang="es-ES" dirty="0"/>
          </a:p>
        </p:txBody>
      </p:sp>
    </p:spTree>
    <p:extLst>
      <p:ext uri="{BB962C8B-B14F-4D97-AF65-F5344CB8AC3E}">
        <p14:creationId xmlns:p14="http://schemas.microsoft.com/office/powerpoint/2010/main" val="2105832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17</a:t>
            </a:fld>
            <a:endParaRPr lang="es-ES" dirty="0"/>
          </a:p>
        </p:txBody>
      </p:sp>
    </p:spTree>
    <p:extLst>
      <p:ext uri="{BB962C8B-B14F-4D97-AF65-F5344CB8AC3E}">
        <p14:creationId xmlns:p14="http://schemas.microsoft.com/office/powerpoint/2010/main" val="590550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18</a:t>
            </a:fld>
            <a:endParaRPr lang="es-ES" dirty="0"/>
          </a:p>
        </p:txBody>
      </p:sp>
    </p:spTree>
    <p:extLst>
      <p:ext uri="{BB962C8B-B14F-4D97-AF65-F5344CB8AC3E}">
        <p14:creationId xmlns:p14="http://schemas.microsoft.com/office/powerpoint/2010/main" val="3052871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19</a:t>
            </a:fld>
            <a:endParaRPr lang="es-ES" dirty="0"/>
          </a:p>
        </p:txBody>
      </p:sp>
    </p:spTree>
    <p:extLst>
      <p:ext uri="{BB962C8B-B14F-4D97-AF65-F5344CB8AC3E}">
        <p14:creationId xmlns:p14="http://schemas.microsoft.com/office/powerpoint/2010/main" val="3186625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Abkhazi Garden.-Garden House.-Victoria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20</a:t>
            </a:fld>
            <a:endParaRPr lang="es-ES" dirty="0"/>
          </a:p>
        </p:txBody>
      </p:sp>
    </p:spTree>
    <p:extLst>
      <p:ext uri="{BB962C8B-B14F-4D97-AF65-F5344CB8AC3E}">
        <p14:creationId xmlns:p14="http://schemas.microsoft.com/office/powerpoint/2010/main" val="3210960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27</a:t>
            </a:fld>
            <a:endParaRPr lang="es-ES" dirty="0"/>
          </a:p>
        </p:txBody>
      </p:sp>
    </p:spTree>
    <p:extLst>
      <p:ext uri="{BB962C8B-B14F-4D97-AF65-F5344CB8AC3E}">
        <p14:creationId xmlns:p14="http://schemas.microsoft.com/office/powerpoint/2010/main" val="3843460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28</a:t>
            </a:fld>
            <a:endParaRPr lang="es-ES" dirty="0"/>
          </a:p>
        </p:txBody>
      </p:sp>
    </p:spTree>
    <p:extLst>
      <p:ext uri="{BB962C8B-B14F-4D97-AF65-F5344CB8AC3E}">
        <p14:creationId xmlns:p14="http://schemas.microsoft.com/office/powerpoint/2010/main" val="540127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29</a:t>
            </a:fld>
            <a:endParaRPr lang="es-ES" dirty="0"/>
          </a:p>
        </p:txBody>
      </p:sp>
    </p:spTree>
    <p:extLst>
      <p:ext uri="{BB962C8B-B14F-4D97-AF65-F5344CB8AC3E}">
        <p14:creationId xmlns:p14="http://schemas.microsoft.com/office/powerpoint/2010/main" val="2008531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30</a:t>
            </a:fld>
            <a:endParaRPr lang="es-ES" dirty="0"/>
          </a:p>
        </p:txBody>
      </p:sp>
    </p:spTree>
    <p:extLst>
      <p:ext uri="{BB962C8B-B14F-4D97-AF65-F5344CB8AC3E}">
        <p14:creationId xmlns:p14="http://schemas.microsoft.com/office/powerpoint/2010/main" val="112542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31</a:t>
            </a:fld>
            <a:endParaRPr lang="es-ES" dirty="0"/>
          </a:p>
        </p:txBody>
      </p:sp>
    </p:spTree>
    <p:extLst>
      <p:ext uri="{BB962C8B-B14F-4D97-AF65-F5344CB8AC3E}">
        <p14:creationId xmlns:p14="http://schemas.microsoft.com/office/powerpoint/2010/main" val="1376235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32</a:t>
            </a:fld>
            <a:endParaRPr lang="es-ES" dirty="0"/>
          </a:p>
        </p:txBody>
      </p:sp>
    </p:spTree>
    <p:extLst>
      <p:ext uri="{BB962C8B-B14F-4D97-AF65-F5344CB8AC3E}">
        <p14:creationId xmlns:p14="http://schemas.microsoft.com/office/powerpoint/2010/main" val="1793498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33</a:t>
            </a:fld>
            <a:endParaRPr lang="es-ES" dirty="0"/>
          </a:p>
        </p:txBody>
      </p:sp>
    </p:spTree>
    <p:extLst>
      <p:ext uri="{BB962C8B-B14F-4D97-AF65-F5344CB8AC3E}">
        <p14:creationId xmlns:p14="http://schemas.microsoft.com/office/powerpoint/2010/main" val="2159698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34</a:t>
            </a:fld>
            <a:endParaRPr lang="es-ES" dirty="0"/>
          </a:p>
        </p:txBody>
      </p:sp>
    </p:spTree>
    <p:extLst>
      <p:ext uri="{BB962C8B-B14F-4D97-AF65-F5344CB8AC3E}">
        <p14:creationId xmlns:p14="http://schemas.microsoft.com/office/powerpoint/2010/main" val="3954564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35</a:t>
            </a:fld>
            <a:endParaRPr lang="es-ES" dirty="0"/>
          </a:p>
        </p:txBody>
      </p:sp>
    </p:spTree>
    <p:extLst>
      <p:ext uri="{BB962C8B-B14F-4D97-AF65-F5344CB8AC3E}">
        <p14:creationId xmlns:p14="http://schemas.microsoft.com/office/powerpoint/2010/main" val="1040613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36</a:t>
            </a:fld>
            <a:endParaRPr lang="es-ES" dirty="0"/>
          </a:p>
        </p:txBody>
      </p:sp>
    </p:spTree>
    <p:extLst>
      <p:ext uri="{BB962C8B-B14F-4D97-AF65-F5344CB8AC3E}">
        <p14:creationId xmlns:p14="http://schemas.microsoft.com/office/powerpoint/2010/main" val="1769962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37</a:t>
            </a:fld>
            <a:endParaRPr lang="es-ES" dirty="0"/>
          </a:p>
        </p:txBody>
      </p:sp>
    </p:spTree>
    <p:extLst>
      <p:ext uri="{BB962C8B-B14F-4D97-AF65-F5344CB8AC3E}">
        <p14:creationId xmlns:p14="http://schemas.microsoft.com/office/powerpoint/2010/main" val="4206554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gardens.-Kitchen Garden</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38</a:t>
            </a:fld>
            <a:endParaRPr lang="es-ES" dirty="0"/>
          </a:p>
        </p:txBody>
      </p:sp>
    </p:spTree>
    <p:extLst>
      <p:ext uri="{BB962C8B-B14F-4D97-AF65-F5344CB8AC3E}">
        <p14:creationId xmlns:p14="http://schemas.microsoft.com/office/powerpoint/2010/main" val="3526198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39</a:t>
            </a:fld>
            <a:endParaRPr lang="es-ES" dirty="0"/>
          </a:p>
        </p:txBody>
      </p:sp>
    </p:spTree>
    <p:extLst>
      <p:ext uri="{BB962C8B-B14F-4D97-AF65-F5344CB8AC3E}">
        <p14:creationId xmlns:p14="http://schemas.microsoft.com/office/powerpoint/2010/main" val="31947378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40</a:t>
            </a:fld>
            <a:endParaRPr lang="es-ES" dirty="0"/>
          </a:p>
        </p:txBody>
      </p:sp>
    </p:spTree>
    <p:extLst>
      <p:ext uri="{BB962C8B-B14F-4D97-AF65-F5344CB8AC3E}">
        <p14:creationId xmlns:p14="http://schemas.microsoft.com/office/powerpoint/2010/main" val="711034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41</a:t>
            </a:fld>
            <a:endParaRPr lang="es-ES" dirty="0"/>
          </a:p>
        </p:txBody>
      </p:sp>
    </p:spTree>
    <p:extLst>
      <p:ext uri="{BB962C8B-B14F-4D97-AF65-F5344CB8AC3E}">
        <p14:creationId xmlns:p14="http://schemas.microsoft.com/office/powerpoint/2010/main" val="4049887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51</a:t>
            </a:fld>
            <a:endParaRPr lang="es-ES" dirty="0"/>
          </a:p>
        </p:txBody>
      </p:sp>
    </p:spTree>
    <p:extLst>
      <p:ext uri="{BB962C8B-B14F-4D97-AF65-F5344CB8AC3E}">
        <p14:creationId xmlns:p14="http://schemas.microsoft.com/office/powerpoint/2010/main" val="12230072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52</a:t>
            </a:fld>
            <a:endParaRPr lang="es-ES" dirty="0"/>
          </a:p>
        </p:txBody>
      </p:sp>
    </p:spTree>
    <p:extLst>
      <p:ext uri="{BB962C8B-B14F-4D97-AF65-F5344CB8AC3E}">
        <p14:creationId xmlns:p14="http://schemas.microsoft.com/office/powerpoint/2010/main" val="1993559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53</a:t>
            </a:fld>
            <a:endParaRPr lang="es-ES" dirty="0"/>
          </a:p>
        </p:txBody>
      </p:sp>
    </p:spTree>
    <p:extLst>
      <p:ext uri="{BB962C8B-B14F-4D97-AF65-F5344CB8AC3E}">
        <p14:creationId xmlns:p14="http://schemas.microsoft.com/office/powerpoint/2010/main" val="4851287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54</a:t>
            </a:fld>
            <a:endParaRPr lang="es-ES" dirty="0"/>
          </a:p>
        </p:txBody>
      </p:sp>
    </p:spTree>
    <p:extLst>
      <p:ext uri="{BB962C8B-B14F-4D97-AF65-F5344CB8AC3E}">
        <p14:creationId xmlns:p14="http://schemas.microsoft.com/office/powerpoint/2010/main" val="218517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a:t>
            </a:r>
            <a:r>
              <a:rPr lang="es-ES" baseline="0" dirty="0"/>
              <a:t> Garden Melbourne</a:t>
            </a:r>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55</a:t>
            </a:fld>
            <a:endParaRPr lang="es-ES" dirty="0"/>
          </a:p>
        </p:txBody>
      </p:sp>
    </p:spTree>
    <p:extLst>
      <p:ext uri="{BB962C8B-B14F-4D97-AF65-F5344CB8AC3E}">
        <p14:creationId xmlns:p14="http://schemas.microsoft.com/office/powerpoint/2010/main" val="34456805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56</a:t>
            </a:fld>
            <a:endParaRPr lang="es-ES" dirty="0"/>
          </a:p>
        </p:txBody>
      </p:sp>
    </p:spTree>
    <p:extLst>
      <p:ext uri="{BB962C8B-B14F-4D97-AF65-F5344CB8AC3E}">
        <p14:creationId xmlns:p14="http://schemas.microsoft.com/office/powerpoint/2010/main" val="27105409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57</a:t>
            </a:fld>
            <a:endParaRPr lang="es-ES" dirty="0"/>
          </a:p>
        </p:txBody>
      </p:sp>
    </p:spTree>
    <p:extLst>
      <p:ext uri="{BB962C8B-B14F-4D97-AF65-F5344CB8AC3E}">
        <p14:creationId xmlns:p14="http://schemas.microsoft.com/office/powerpoint/2010/main" val="37389869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58</a:t>
            </a:fld>
            <a:endParaRPr lang="es-ES" dirty="0"/>
          </a:p>
        </p:txBody>
      </p:sp>
    </p:spTree>
    <p:extLst>
      <p:ext uri="{BB962C8B-B14F-4D97-AF65-F5344CB8AC3E}">
        <p14:creationId xmlns:p14="http://schemas.microsoft.com/office/powerpoint/2010/main" val="729273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59</a:t>
            </a:fld>
            <a:endParaRPr lang="es-ES" dirty="0"/>
          </a:p>
        </p:txBody>
      </p:sp>
    </p:spTree>
    <p:extLst>
      <p:ext uri="{BB962C8B-B14F-4D97-AF65-F5344CB8AC3E}">
        <p14:creationId xmlns:p14="http://schemas.microsoft.com/office/powerpoint/2010/main" val="14116142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60</a:t>
            </a:fld>
            <a:endParaRPr lang="es-ES" dirty="0"/>
          </a:p>
        </p:txBody>
      </p:sp>
    </p:spTree>
    <p:extLst>
      <p:ext uri="{BB962C8B-B14F-4D97-AF65-F5344CB8AC3E}">
        <p14:creationId xmlns:p14="http://schemas.microsoft.com/office/powerpoint/2010/main" val="41021271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61</a:t>
            </a:fld>
            <a:endParaRPr lang="es-ES" dirty="0"/>
          </a:p>
        </p:txBody>
      </p:sp>
    </p:spTree>
    <p:extLst>
      <p:ext uri="{BB962C8B-B14F-4D97-AF65-F5344CB8AC3E}">
        <p14:creationId xmlns:p14="http://schemas.microsoft.com/office/powerpoint/2010/main" val="11009708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62</a:t>
            </a:fld>
            <a:endParaRPr lang="es-ES" dirty="0"/>
          </a:p>
        </p:txBody>
      </p:sp>
    </p:spTree>
    <p:extLst>
      <p:ext uri="{BB962C8B-B14F-4D97-AF65-F5344CB8AC3E}">
        <p14:creationId xmlns:p14="http://schemas.microsoft.com/office/powerpoint/2010/main" val="3697309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63</a:t>
            </a:fld>
            <a:endParaRPr lang="es-ES" dirty="0"/>
          </a:p>
        </p:txBody>
      </p:sp>
    </p:spTree>
    <p:extLst>
      <p:ext uri="{BB962C8B-B14F-4D97-AF65-F5344CB8AC3E}">
        <p14:creationId xmlns:p14="http://schemas.microsoft.com/office/powerpoint/2010/main" val="15625355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64</a:t>
            </a:fld>
            <a:endParaRPr lang="es-ES" dirty="0"/>
          </a:p>
        </p:txBody>
      </p:sp>
    </p:spTree>
    <p:extLst>
      <p:ext uri="{BB962C8B-B14F-4D97-AF65-F5344CB8AC3E}">
        <p14:creationId xmlns:p14="http://schemas.microsoft.com/office/powerpoint/2010/main" val="32337770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Melbourne.-Amorphophalus</a:t>
            </a:r>
            <a:r>
              <a:rPr lang="es-ES" baseline="0" dirty="0"/>
              <a:t> titanius</a:t>
            </a:r>
            <a:endParaRPr lang="es-ES" dirty="0"/>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65</a:t>
            </a:fld>
            <a:endParaRPr lang="es-ES" dirty="0"/>
          </a:p>
        </p:txBody>
      </p:sp>
    </p:spTree>
    <p:extLst>
      <p:ext uri="{BB962C8B-B14F-4D97-AF65-F5344CB8AC3E}">
        <p14:creationId xmlns:p14="http://schemas.microsoft.com/office/powerpoint/2010/main" val="39835634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Melbourne.-Amorphophallus titanium</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66</a:t>
            </a:fld>
            <a:endParaRPr lang="es-ES" dirty="0"/>
          </a:p>
        </p:txBody>
      </p:sp>
    </p:spTree>
    <p:extLst>
      <p:ext uri="{BB962C8B-B14F-4D97-AF65-F5344CB8AC3E}">
        <p14:creationId xmlns:p14="http://schemas.microsoft.com/office/powerpoint/2010/main" val="22483723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67</a:t>
            </a:fld>
            <a:endParaRPr lang="es-ES" dirty="0"/>
          </a:p>
        </p:txBody>
      </p:sp>
    </p:spTree>
    <p:extLst>
      <p:ext uri="{BB962C8B-B14F-4D97-AF65-F5344CB8AC3E}">
        <p14:creationId xmlns:p14="http://schemas.microsoft.com/office/powerpoint/2010/main" val="16757380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68</a:t>
            </a:fld>
            <a:endParaRPr lang="es-ES" dirty="0"/>
          </a:p>
        </p:txBody>
      </p:sp>
    </p:spTree>
    <p:extLst>
      <p:ext uri="{BB962C8B-B14F-4D97-AF65-F5344CB8AC3E}">
        <p14:creationId xmlns:p14="http://schemas.microsoft.com/office/powerpoint/2010/main" val="4800620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69</a:t>
            </a:fld>
            <a:endParaRPr lang="es-ES" dirty="0"/>
          </a:p>
        </p:txBody>
      </p:sp>
    </p:spTree>
    <p:extLst>
      <p:ext uri="{BB962C8B-B14F-4D97-AF65-F5344CB8AC3E}">
        <p14:creationId xmlns:p14="http://schemas.microsoft.com/office/powerpoint/2010/main" val="22727821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70</a:t>
            </a:fld>
            <a:endParaRPr lang="es-ES" dirty="0"/>
          </a:p>
        </p:txBody>
      </p:sp>
    </p:spTree>
    <p:extLst>
      <p:ext uri="{BB962C8B-B14F-4D97-AF65-F5344CB8AC3E}">
        <p14:creationId xmlns:p14="http://schemas.microsoft.com/office/powerpoint/2010/main" val="30602459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71</a:t>
            </a:fld>
            <a:endParaRPr lang="es-ES" dirty="0"/>
          </a:p>
        </p:txBody>
      </p:sp>
    </p:spTree>
    <p:extLst>
      <p:ext uri="{BB962C8B-B14F-4D97-AF65-F5344CB8AC3E}">
        <p14:creationId xmlns:p14="http://schemas.microsoft.com/office/powerpoint/2010/main" val="21526674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72</a:t>
            </a:fld>
            <a:endParaRPr lang="es-ES" dirty="0"/>
          </a:p>
        </p:txBody>
      </p:sp>
    </p:spTree>
    <p:extLst>
      <p:ext uri="{BB962C8B-B14F-4D97-AF65-F5344CB8AC3E}">
        <p14:creationId xmlns:p14="http://schemas.microsoft.com/office/powerpoint/2010/main" val="16553603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Melbourne.-Xanthorroea glauca.</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73</a:t>
            </a:fld>
            <a:endParaRPr lang="es-ES" dirty="0"/>
          </a:p>
        </p:txBody>
      </p:sp>
    </p:spTree>
    <p:extLst>
      <p:ext uri="{BB962C8B-B14F-4D97-AF65-F5344CB8AC3E}">
        <p14:creationId xmlns:p14="http://schemas.microsoft.com/office/powerpoint/2010/main" val="5285436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74</a:t>
            </a:fld>
            <a:endParaRPr lang="es-ES" dirty="0"/>
          </a:p>
        </p:txBody>
      </p:sp>
    </p:spTree>
    <p:extLst>
      <p:ext uri="{BB962C8B-B14F-4D97-AF65-F5344CB8AC3E}">
        <p14:creationId xmlns:p14="http://schemas.microsoft.com/office/powerpoint/2010/main" val="28379146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75</a:t>
            </a:fld>
            <a:endParaRPr lang="es-ES" dirty="0"/>
          </a:p>
        </p:txBody>
      </p:sp>
    </p:spTree>
    <p:extLst>
      <p:ext uri="{BB962C8B-B14F-4D97-AF65-F5344CB8AC3E}">
        <p14:creationId xmlns:p14="http://schemas.microsoft.com/office/powerpoint/2010/main" val="2305275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76</a:t>
            </a:fld>
            <a:endParaRPr lang="es-ES" dirty="0"/>
          </a:p>
        </p:txBody>
      </p:sp>
    </p:spTree>
    <p:extLst>
      <p:ext uri="{BB962C8B-B14F-4D97-AF65-F5344CB8AC3E}">
        <p14:creationId xmlns:p14="http://schemas.microsoft.com/office/powerpoint/2010/main" val="34828581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77</a:t>
            </a:fld>
            <a:endParaRPr lang="es-ES" dirty="0"/>
          </a:p>
        </p:txBody>
      </p:sp>
    </p:spTree>
    <p:extLst>
      <p:ext uri="{BB962C8B-B14F-4D97-AF65-F5344CB8AC3E}">
        <p14:creationId xmlns:p14="http://schemas.microsoft.com/office/powerpoint/2010/main" val="21466900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78</a:t>
            </a:fld>
            <a:endParaRPr lang="es-ES" dirty="0"/>
          </a:p>
        </p:txBody>
      </p:sp>
    </p:spTree>
    <p:extLst>
      <p:ext uri="{BB962C8B-B14F-4D97-AF65-F5344CB8AC3E}">
        <p14:creationId xmlns:p14="http://schemas.microsoft.com/office/powerpoint/2010/main" val="19202188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79</a:t>
            </a:fld>
            <a:endParaRPr lang="es-ES" dirty="0"/>
          </a:p>
        </p:txBody>
      </p:sp>
    </p:spTree>
    <p:extLst>
      <p:ext uri="{BB962C8B-B14F-4D97-AF65-F5344CB8AC3E}">
        <p14:creationId xmlns:p14="http://schemas.microsoft.com/office/powerpoint/2010/main" val="21484300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80</a:t>
            </a:fld>
            <a:endParaRPr lang="es-ES" dirty="0"/>
          </a:p>
        </p:txBody>
      </p:sp>
    </p:spTree>
    <p:extLst>
      <p:ext uri="{BB962C8B-B14F-4D97-AF65-F5344CB8AC3E}">
        <p14:creationId xmlns:p14="http://schemas.microsoft.com/office/powerpoint/2010/main" val="28001422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81</a:t>
            </a:fld>
            <a:endParaRPr lang="es-ES" dirty="0"/>
          </a:p>
        </p:txBody>
      </p:sp>
    </p:spTree>
    <p:extLst>
      <p:ext uri="{BB962C8B-B14F-4D97-AF65-F5344CB8AC3E}">
        <p14:creationId xmlns:p14="http://schemas.microsoft.com/office/powerpoint/2010/main" val="4880745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82</a:t>
            </a:fld>
            <a:endParaRPr lang="es-ES" dirty="0"/>
          </a:p>
        </p:txBody>
      </p:sp>
    </p:spTree>
    <p:extLst>
      <p:ext uri="{BB962C8B-B14F-4D97-AF65-F5344CB8AC3E}">
        <p14:creationId xmlns:p14="http://schemas.microsoft.com/office/powerpoint/2010/main" val="34810445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83</a:t>
            </a:fld>
            <a:endParaRPr lang="es-ES" dirty="0"/>
          </a:p>
        </p:txBody>
      </p:sp>
    </p:spTree>
    <p:extLst>
      <p:ext uri="{BB962C8B-B14F-4D97-AF65-F5344CB8AC3E}">
        <p14:creationId xmlns:p14="http://schemas.microsoft.com/office/powerpoint/2010/main" val="25408679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84</a:t>
            </a:fld>
            <a:endParaRPr lang="es-ES" dirty="0"/>
          </a:p>
        </p:txBody>
      </p:sp>
    </p:spTree>
    <p:extLst>
      <p:ext uri="{BB962C8B-B14F-4D97-AF65-F5344CB8AC3E}">
        <p14:creationId xmlns:p14="http://schemas.microsoft.com/office/powerpoint/2010/main" val="3588455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85</a:t>
            </a:fld>
            <a:endParaRPr lang="es-ES" dirty="0"/>
          </a:p>
        </p:txBody>
      </p:sp>
    </p:spTree>
    <p:extLst>
      <p:ext uri="{BB962C8B-B14F-4D97-AF65-F5344CB8AC3E}">
        <p14:creationId xmlns:p14="http://schemas.microsoft.com/office/powerpoint/2010/main" val="22949423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86</a:t>
            </a:fld>
            <a:endParaRPr lang="es-ES" dirty="0"/>
          </a:p>
        </p:txBody>
      </p:sp>
    </p:spTree>
    <p:extLst>
      <p:ext uri="{BB962C8B-B14F-4D97-AF65-F5344CB8AC3E}">
        <p14:creationId xmlns:p14="http://schemas.microsoft.com/office/powerpoint/2010/main" val="36329333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Royal Botanic Garden Melbourne</a:t>
            </a:r>
          </a:p>
          <a:p>
            <a:r>
              <a:rPr lang="es-ES" dirty="0"/>
              <a:t>Burchellia bubalina </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87</a:t>
            </a:fld>
            <a:endParaRPr lang="es-ES" dirty="0"/>
          </a:p>
        </p:txBody>
      </p:sp>
    </p:spTree>
    <p:extLst>
      <p:ext uri="{BB962C8B-B14F-4D97-AF65-F5344CB8AC3E}">
        <p14:creationId xmlns:p14="http://schemas.microsoft.com/office/powerpoint/2010/main" val="15515793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Royal Botanic Garden Melbourne</a:t>
            </a:r>
          </a:p>
          <a:p>
            <a:r>
              <a:rPr lang="es-ES" dirty="0"/>
              <a:t>.-Burchellia bubalina </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88</a:t>
            </a:fld>
            <a:endParaRPr lang="es-ES" dirty="0"/>
          </a:p>
        </p:txBody>
      </p:sp>
    </p:spTree>
    <p:extLst>
      <p:ext uri="{BB962C8B-B14F-4D97-AF65-F5344CB8AC3E}">
        <p14:creationId xmlns:p14="http://schemas.microsoft.com/office/powerpoint/2010/main" val="15420026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89</a:t>
            </a:fld>
            <a:endParaRPr lang="es-ES" dirty="0"/>
          </a:p>
        </p:txBody>
      </p:sp>
    </p:spTree>
    <p:extLst>
      <p:ext uri="{BB962C8B-B14F-4D97-AF65-F5344CB8AC3E}">
        <p14:creationId xmlns:p14="http://schemas.microsoft.com/office/powerpoint/2010/main" val="21454379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Melbourne.-Camelias blancas</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90</a:t>
            </a:fld>
            <a:endParaRPr lang="es-ES" dirty="0"/>
          </a:p>
        </p:txBody>
      </p:sp>
    </p:spTree>
    <p:extLst>
      <p:ext uri="{BB962C8B-B14F-4D97-AF65-F5344CB8AC3E}">
        <p14:creationId xmlns:p14="http://schemas.microsoft.com/office/powerpoint/2010/main" val="36181675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91</a:t>
            </a:fld>
            <a:endParaRPr lang="es-ES" dirty="0"/>
          </a:p>
        </p:txBody>
      </p:sp>
    </p:spTree>
    <p:extLst>
      <p:ext uri="{BB962C8B-B14F-4D97-AF65-F5344CB8AC3E}">
        <p14:creationId xmlns:p14="http://schemas.microsoft.com/office/powerpoint/2010/main" val="5043298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92</a:t>
            </a:fld>
            <a:endParaRPr lang="es-ES" dirty="0"/>
          </a:p>
        </p:txBody>
      </p:sp>
    </p:spTree>
    <p:extLst>
      <p:ext uri="{BB962C8B-B14F-4D97-AF65-F5344CB8AC3E}">
        <p14:creationId xmlns:p14="http://schemas.microsoft.com/office/powerpoint/2010/main" val="37735499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93</a:t>
            </a:fld>
            <a:endParaRPr lang="es-ES" dirty="0"/>
          </a:p>
        </p:txBody>
      </p:sp>
    </p:spTree>
    <p:extLst>
      <p:ext uri="{BB962C8B-B14F-4D97-AF65-F5344CB8AC3E}">
        <p14:creationId xmlns:p14="http://schemas.microsoft.com/office/powerpoint/2010/main" val="5672658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Gardens,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94</a:t>
            </a:fld>
            <a:endParaRPr lang="es-ES" dirty="0"/>
          </a:p>
        </p:txBody>
      </p:sp>
    </p:spTree>
    <p:extLst>
      <p:ext uri="{BB962C8B-B14F-4D97-AF65-F5344CB8AC3E}">
        <p14:creationId xmlns:p14="http://schemas.microsoft.com/office/powerpoint/2010/main" val="35108768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Gardens,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95</a:t>
            </a:fld>
            <a:endParaRPr lang="es-ES" dirty="0"/>
          </a:p>
        </p:txBody>
      </p:sp>
    </p:spTree>
    <p:extLst>
      <p:ext uri="{BB962C8B-B14F-4D97-AF65-F5344CB8AC3E}">
        <p14:creationId xmlns:p14="http://schemas.microsoft.com/office/powerpoint/2010/main" val="28226525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Gardens,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96</a:t>
            </a:fld>
            <a:endParaRPr lang="es-ES" dirty="0"/>
          </a:p>
        </p:txBody>
      </p:sp>
    </p:spTree>
    <p:extLst>
      <p:ext uri="{BB962C8B-B14F-4D97-AF65-F5344CB8AC3E}">
        <p14:creationId xmlns:p14="http://schemas.microsoft.com/office/powerpoint/2010/main" val="1184403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Gardens,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97</a:t>
            </a:fld>
            <a:endParaRPr lang="es-ES" dirty="0"/>
          </a:p>
        </p:txBody>
      </p:sp>
    </p:spTree>
    <p:extLst>
      <p:ext uri="{BB962C8B-B14F-4D97-AF65-F5344CB8AC3E}">
        <p14:creationId xmlns:p14="http://schemas.microsoft.com/office/powerpoint/2010/main" val="395829469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98</a:t>
            </a:fld>
            <a:endParaRPr lang="es-ES" dirty="0"/>
          </a:p>
        </p:txBody>
      </p:sp>
    </p:spTree>
    <p:extLst>
      <p:ext uri="{BB962C8B-B14F-4D97-AF65-F5344CB8AC3E}">
        <p14:creationId xmlns:p14="http://schemas.microsoft.com/office/powerpoint/2010/main" val="42794867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99</a:t>
            </a:fld>
            <a:endParaRPr lang="es-ES" dirty="0"/>
          </a:p>
        </p:txBody>
      </p:sp>
    </p:spTree>
    <p:extLst>
      <p:ext uri="{BB962C8B-B14F-4D97-AF65-F5344CB8AC3E}">
        <p14:creationId xmlns:p14="http://schemas.microsoft.com/office/powerpoint/2010/main" val="10610305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100</a:t>
            </a:fld>
            <a:endParaRPr lang="es-ES" dirty="0"/>
          </a:p>
        </p:txBody>
      </p:sp>
    </p:spTree>
    <p:extLst>
      <p:ext uri="{BB962C8B-B14F-4D97-AF65-F5344CB8AC3E}">
        <p14:creationId xmlns:p14="http://schemas.microsoft.com/office/powerpoint/2010/main" val="11542321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101</a:t>
            </a:fld>
            <a:endParaRPr lang="es-ES" dirty="0"/>
          </a:p>
        </p:txBody>
      </p:sp>
    </p:spTree>
    <p:extLst>
      <p:ext uri="{BB962C8B-B14F-4D97-AF65-F5344CB8AC3E}">
        <p14:creationId xmlns:p14="http://schemas.microsoft.com/office/powerpoint/2010/main" val="84729940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102</a:t>
            </a:fld>
            <a:endParaRPr lang="es-ES" dirty="0"/>
          </a:p>
        </p:txBody>
      </p:sp>
    </p:spTree>
    <p:extLst>
      <p:ext uri="{BB962C8B-B14F-4D97-AF65-F5344CB8AC3E}">
        <p14:creationId xmlns:p14="http://schemas.microsoft.com/office/powerpoint/2010/main" val="23971301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103</a:t>
            </a:fld>
            <a:endParaRPr lang="es-ES" dirty="0"/>
          </a:p>
        </p:txBody>
      </p:sp>
    </p:spTree>
    <p:extLst>
      <p:ext uri="{BB962C8B-B14F-4D97-AF65-F5344CB8AC3E}">
        <p14:creationId xmlns:p14="http://schemas.microsoft.com/office/powerpoint/2010/main" val="22677741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104</a:t>
            </a:fld>
            <a:endParaRPr lang="es-ES" dirty="0"/>
          </a:p>
        </p:txBody>
      </p:sp>
    </p:spTree>
    <p:extLst>
      <p:ext uri="{BB962C8B-B14F-4D97-AF65-F5344CB8AC3E}">
        <p14:creationId xmlns:p14="http://schemas.microsoft.com/office/powerpoint/2010/main" val="35386613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105</a:t>
            </a:fld>
            <a:endParaRPr lang="es-ES" dirty="0"/>
          </a:p>
        </p:txBody>
      </p:sp>
    </p:spTree>
    <p:extLst>
      <p:ext uri="{BB962C8B-B14F-4D97-AF65-F5344CB8AC3E}">
        <p14:creationId xmlns:p14="http://schemas.microsoft.com/office/powerpoint/2010/main" val="317205061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106</a:t>
            </a:fld>
            <a:endParaRPr lang="es-ES" dirty="0"/>
          </a:p>
        </p:txBody>
      </p:sp>
    </p:spTree>
    <p:extLst>
      <p:ext uri="{BB962C8B-B14F-4D97-AF65-F5344CB8AC3E}">
        <p14:creationId xmlns:p14="http://schemas.microsoft.com/office/powerpoint/2010/main" val="28301177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107</a:t>
            </a:fld>
            <a:endParaRPr lang="es-ES" dirty="0"/>
          </a:p>
        </p:txBody>
      </p:sp>
    </p:spTree>
    <p:extLst>
      <p:ext uri="{BB962C8B-B14F-4D97-AF65-F5344CB8AC3E}">
        <p14:creationId xmlns:p14="http://schemas.microsoft.com/office/powerpoint/2010/main" val="54092564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108</a:t>
            </a:fld>
            <a:endParaRPr lang="es-ES" dirty="0"/>
          </a:p>
        </p:txBody>
      </p:sp>
    </p:spTree>
    <p:extLst>
      <p:ext uri="{BB962C8B-B14F-4D97-AF65-F5344CB8AC3E}">
        <p14:creationId xmlns:p14="http://schemas.microsoft.com/office/powerpoint/2010/main" val="301583523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109</a:t>
            </a:fld>
            <a:endParaRPr lang="es-ES" dirty="0"/>
          </a:p>
        </p:txBody>
      </p:sp>
    </p:spTree>
    <p:extLst>
      <p:ext uri="{BB962C8B-B14F-4D97-AF65-F5344CB8AC3E}">
        <p14:creationId xmlns:p14="http://schemas.microsoft.com/office/powerpoint/2010/main" val="12283038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110</a:t>
            </a:fld>
            <a:endParaRPr lang="es-ES" dirty="0"/>
          </a:p>
        </p:txBody>
      </p:sp>
    </p:spTree>
    <p:extLst>
      <p:ext uri="{BB962C8B-B14F-4D97-AF65-F5344CB8AC3E}">
        <p14:creationId xmlns:p14="http://schemas.microsoft.com/office/powerpoint/2010/main" val="309021704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111</a:t>
            </a:fld>
            <a:endParaRPr lang="es-ES" dirty="0"/>
          </a:p>
        </p:txBody>
      </p:sp>
    </p:spTree>
    <p:extLst>
      <p:ext uri="{BB962C8B-B14F-4D97-AF65-F5344CB8AC3E}">
        <p14:creationId xmlns:p14="http://schemas.microsoft.com/office/powerpoint/2010/main" val="41717422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112</a:t>
            </a:fld>
            <a:endParaRPr lang="es-ES" dirty="0"/>
          </a:p>
        </p:txBody>
      </p:sp>
    </p:spTree>
    <p:extLst>
      <p:ext uri="{BB962C8B-B14F-4D97-AF65-F5344CB8AC3E}">
        <p14:creationId xmlns:p14="http://schemas.microsoft.com/office/powerpoint/2010/main" val="21150814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113</a:t>
            </a:fld>
            <a:endParaRPr lang="es-ES" dirty="0"/>
          </a:p>
        </p:txBody>
      </p:sp>
    </p:spTree>
    <p:extLst>
      <p:ext uri="{BB962C8B-B14F-4D97-AF65-F5344CB8AC3E}">
        <p14:creationId xmlns:p14="http://schemas.microsoft.com/office/powerpoint/2010/main" val="157177472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114</a:t>
            </a:fld>
            <a:endParaRPr lang="es-ES" dirty="0"/>
          </a:p>
        </p:txBody>
      </p:sp>
    </p:spTree>
    <p:extLst>
      <p:ext uri="{BB962C8B-B14F-4D97-AF65-F5344CB8AC3E}">
        <p14:creationId xmlns:p14="http://schemas.microsoft.com/office/powerpoint/2010/main" val="25614878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115</a:t>
            </a:fld>
            <a:endParaRPr lang="es-ES" dirty="0"/>
          </a:p>
        </p:txBody>
      </p:sp>
    </p:spTree>
    <p:extLst>
      <p:ext uri="{BB962C8B-B14F-4D97-AF65-F5344CB8AC3E}">
        <p14:creationId xmlns:p14="http://schemas.microsoft.com/office/powerpoint/2010/main" val="76267984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116</a:t>
            </a:fld>
            <a:endParaRPr lang="es-ES" dirty="0"/>
          </a:p>
        </p:txBody>
      </p:sp>
    </p:spTree>
    <p:extLst>
      <p:ext uri="{BB962C8B-B14F-4D97-AF65-F5344CB8AC3E}">
        <p14:creationId xmlns:p14="http://schemas.microsoft.com/office/powerpoint/2010/main" val="177680440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117</a:t>
            </a:fld>
            <a:endParaRPr lang="es-ES" dirty="0"/>
          </a:p>
        </p:txBody>
      </p:sp>
    </p:spTree>
    <p:extLst>
      <p:ext uri="{BB962C8B-B14F-4D97-AF65-F5344CB8AC3E}">
        <p14:creationId xmlns:p14="http://schemas.microsoft.com/office/powerpoint/2010/main" val="89917625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118</a:t>
            </a:fld>
            <a:endParaRPr lang="es-ES" dirty="0"/>
          </a:p>
        </p:txBody>
      </p:sp>
    </p:spTree>
    <p:extLst>
      <p:ext uri="{BB962C8B-B14F-4D97-AF65-F5344CB8AC3E}">
        <p14:creationId xmlns:p14="http://schemas.microsoft.com/office/powerpoint/2010/main" val="31756232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119</a:t>
            </a:fld>
            <a:endParaRPr lang="es-ES" dirty="0"/>
          </a:p>
        </p:txBody>
      </p:sp>
    </p:spTree>
    <p:extLst>
      <p:ext uri="{BB962C8B-B14F-4D97-AF65-F5344CB8AC3E}">
        <p14:creationId xmlns:p14="http://schemas.microsoft.com/office/powerpoint/2010/main" val="31298357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120</a:t>
            </a:fld>
            <a:endParaRPr lang="es-ES" dirty="0"/>
          </a:p>
        </p:txBody>
      </p:sp>
    </p:spTree>
    <p:extLst>
      <p:ext uri="{BB962C8B-B14F-4D97-AF65-F5344CB8AC3E}">
        <p14:creationId xmlns:p14="http://schemas.microsoft.com/office/powerpoint/2010/main" val="112782278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121</a:t>
            </a:fld>
            <a:endParaRPr lang="es-ES" dirty="0"/>
          </a:p>
        </p:txBody>
      </p:sp>
    </p:spTree>
    <p:extLst>
      <p:ext uri="{BB962C8B-B14F-4D97-AF65-F5344CB8AC3E}">
        <p14:creationId xmlns:p14="http://schemas.microsoft.com/office/powerpoint/2010/main" val="4962437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122</a:t>
            </a:fld>
            <a:endParaRPr lang="es-ES" dirty="0"/>
          </a:p>
        </p:txBody>
      </p:sp>
    </p:spTree>
    <p:extLst>
      <p:ext uri="{BB962C8B-B14F-4D97-AF65-F5344CB8AC3E}">
        <p14:creationId xmlns:p14="http://schemas.microsoft.com/office/powerpoint/2010/main" val="249698337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123</a:t>
            </a:fld>
            <a:endParaRPr lang="es-ES" dirty="0"/>
          </a:p>
        </p:txBody>
      </p:sp>
    </p:spTree>
    <p:extLst>
      <p:ext uri="{BB962C8B-B14F-4D97-AF65-F5344CB8AC3E}">
        <p14:creationId xmlns:p14="http://schemas.microsoft.com/office/powerpoint/2010/main" val="111656897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124</a:t>
            </a:fld>
            <a:endParaRPr lang="es-ES" dirty="0"/>
          </a:p>
        </p:txBody>
      </p:sp>
    </p:spTree>
    <p:extLst>
      <p:ext uri="{BB962C8B-B14F-4D97-AF65-F5344CB8AC3E}">
        <p14:creationId xmlns:p14="http://schemas.microsoft.com/office/powerpoint/2010/main" val="114326286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125</a:t>
            </a:fld>
            <a:endParaRPr lang="es-ES" dirty="0"/>
          </a:p>
        </p:txBody>
      </p:sp>
    </p:spTree>
    <p:extLst>
      <p:ext uri="{BB962C8B-B14F-4D97-AF65-F5344CB8AC3E}">
        <p14:creationId xmlns:p14="http://schemas.microsoft.com/office/powerpoint/2010/main" val="426787930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126</a:t>
            </a:fld>
            <a:endParaRPr lang="es-ES" dirty="0"/>
          </a:p>
        </p:txBody>
      </p:sp>
    </p:spTree>
    <p:extLst>
      <p:ext uri="{BB962C8B-B14F-4D97-AF65-F5344CB8AC3E}">
        <p14:creationId xmlns:p14="http://schemas.microsoft.com/office/powerpoint/2010/main" val="290501157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127</a:t>
            </a:fld>
            <a:endParaRPr lang="es-ES" dirty="0"/>
          </a:p>
        </p:txBody>
      </p:sp>
    </p:spTree>
    <p:extLst>
      <p:ext uri="{BB962C8B-B14F-4D97-AF65-F5344CB8AC3E}">
        <p14:creationId xmlns:p14="http://schemas.microsoft.com/office/powerpoint/2010/main" val="78791888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128</a:t>
            </a:fld>
            <a:endParaRPr lang="es-ES" dirty="0"/>
          </a:p>
        </p:txBody>
      </p:sp>
    </p:spTree>
    <p:extLst>
      <p:ext uri="{BB962C8B-B14F-4D97-AF65-F5344CB8AC3E}">
        <p14:creationId xmlns:p14="http://schemas.microsoft.com/office/powerpoint/2010/main" val="33318940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129</a:t>
            </a:fld>
            <a:endParaRPr lang="es-ES" dirty="0"/>
          </a:p>
        </p:txBody>
      </p:sp>
    </p:spTree>
    <p:extLst>
      <p:ext uri="{BB962C8B-B14F-4D97-AF65-F5344CB8AC3E}">
        <p14:creationId xmlns:p14="http://schemas.microsoft.com/office/powerpoint/2010/main" val="32923921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130</a:t>
            </a:fld>
            <a:endParaRPr lang="es-ES" dirty="0"/>
          </a:p>
        </p:txBody>
      </p:sp>
    </p:spTree>
    <p:extLst>
      <p:ext uri="{BB962C8B-B14F-4D97-AF65-F5344CB8AC3E}">
        <p14:creationId xmlns:p14="http://schemas.microsoft.com/office/powerpoint/2010/main" val="385065550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Melbourne</a:t>
            </a:r>
          </a:p>
          <a:p>
            <a:endParaRPr lang="es-ES" dirty="0"/>
          </a:p>
        </p:txBody>
      </p:sp>
      <p:sp>
        <p:nvSpPr>
          <p:cNvPr id="4" name="3 Marcador de número de diapositiva"/>
          <p:cNvSpPr>
            <a:spLocks noGrp="1"/>
          </p:cNvSpPr>
          <p:nvPr>
            <p:ph type="sldNum" sz="quarter" idx="10"/>
          </p:nvPr>
        </p:nvSpPr>
        <p:spPr/>
        <p:txBody>
          <a:bodyPr/>
          <a:lstStyle/>
          <a:p>
            <a:fld id="{84A29912-4C81-4F1D-A913-EBAA101AEC48}" type="slidenum">
              <a:rPr lang="es-ES" smtClean="0"/>
              <a:t>131</a:t>
            </a:fld>
            <a:endParaRPr lang="es-ES" dirty="0"/>
          </a:p>
        </p:txBody>
      </p:sp>
    </p:spTree>
    <p:extLst>
      <p:ext uri="{BB962C8B-B14F-4D97-AF65-F5344CB8AC3E}">
        <p14:creationId xmlns:p14="http://schemas.microsoft.com/office/powerpoint/2010/main" val="1626958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06027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64128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4533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38702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893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69382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73475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81777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5933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52507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53853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294520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33.jpg"/><Relationship Id="rId10" Type="http://schemas.openxmlformats.org/officeDocument/2006/relationships/image" Target="../media/image38.jpg"/><Relationship Id="rId4" Type="http://schemas.openxmlformats.org/officeDocument/2006/relationships/image" Target="../media/image32.jpg"/><Relationship Id="rId9" Type="http://schemas.openxmlformats.org/officeDocument/2006/relationships/image" Target="../media/image37.jpg"/></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40.jpg"/></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g"/><Relationship Id="rId7"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jpg"/></Relationships>
</file>

<file path=ppt/slides/_rels/slide6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6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6632"/>
            <a:ext cx="6172200" cy="4536504"/>
          </a:xfrm>
        </p:spPr>
        <p:txBody>
          <a:bodyPr>
            <a:normAutofit fontScale="90000"/>
          </a:bodyPr>
          <a:lstStyle/>
          <a:p>
            <a:r>
              <a:rPr lang="es-ES" sz="3600" dirty="0"/>
              <a:t>OCEANIA.-LA VUELTA AL MUNDO EN 885 JARDINES.-AUSTRALIA.</a:t>
            </a:r>
            <a:br>
              <a:rPr lang="es-ES" sz="3600" dirty="0"/>
            </a:br>
            <a:r>
              <a:rPr lang="es-ES" dirty="0"/>
              <a:t>Abkhazi Garden</a:t>
            </a:r>
            <a:br>
              <a:rPr lang="es-ES" dirty="0"/>
            </a:br>
            <a:r>
              <a:rPr lang="es-ES" dirty="0"/>
              <a:t>Vaucluse house gardens</a:t>
            </a:r>
            <a:br>
              <a:rPr lang="es-ES" dirty="0"/>
            </a:br>
            <a:r>
              <a:rPr lang="es-ES" dirty="0"/>
              <a:t>Royal Botanic Garden Melbourne</a:t>
            </a:r>
            <a:br>
              <a:rPr lang="es-ES" dirty="0"/>
            </a:br>
            <a:br>
              <a:rPr lang="es-ES" dirty="0"/>
            </a:br>
            <a:endParaRPr lang="es-ES" dirty="0"/>
          </a:p>
        </p:txBody>
      </p:sp>
      <p:sp>
        <p:nvSpPr>
          <p:cNvPr id="3" name="2 Subtítulo"/>
          <p:cNvSpPr>
            <a:spLocks noGrp="1"/>
          </p:cNvSpPr>
          <p:nvPr>
            <p:ph type="subTitle" idx="1"/>
          </p:nvPr>
        </p:nvSpPr>
        <p:spPr>
          <a:xfrm>
            <a:off x="2411760" y="5003322"/>
            <a:ext cx="4896544"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795052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Abkhazi Garden.-Garden House.-Victoria</a:t>
            </a:r>
          </a:p>
        </p:txBody>
      </p:sp>
      <p:sp>
        <p:nvSpPr>
          <p:cNvPr id="3" name="2 Marcador de contenido"/>
          <p:cNvSpPr>
            <a:spLocks noGrp="1"/>
          </p:cNvSpPr>
          <p:nvPr>
            <p:ph sz="quarter" idx="1"/>
          </p:nvPr>
        </p:nvSpPr>
        <p:spPr/>
        <p:txBody>
          <a:bodyPr/>
          <a:lstStyle/>
          <a:p>
            <a:r>
              <a:rPr lang="es-ES" dirty="0"/>
              <a:t>La historia de la Abkhazis y su jardín se inició realmente en 1920 en Paris, cuando el joven Marjorie (Peggy) Pemberton-Carter se reunió por primera vez con el exiliado príncipe georgiano Nicolás Abkhazi.</a:t>
            </a:r>
          </a:p>
          <a:p>
            <a:r>
              <a:rPr lang="es-ES" dirty="0"/>
              <a:t> Ellos establecieron una fuerte amistad que se nutre de las reuniones de la correspondencia y de vez en cuando cada vez que Peggy visitó París.</a:t>
            </a:r>
          </a:p>
          <a:p>
            <a:r>
              <a:rPr lang="es-ES" dirty="0"/>
              <a:t> El jardín ofrece un escape del ajetreo de la vida moderna. Creado en 1946 por el príncipe y la princesa Abkhazi, es un jardín patrimonio famoso por sus majestuosos árboles y sitio espectacular. </a:t>
            </a:r>
          </a:p>
          <a:p>
            <a:endParaRPr lang="es-ES" dirty="0"/>
          </a:p>
        </p:txBody>
      </p:sp>
    </p:spTree>
    <p:extLst>
      <p:ext uri="{BB962C8B-B14F-4D97-AF65-F5344CB8AC3E}">
        <p14:creationId xmlns:p14="http://schemas.microsoft.com/office/powerpoint/2010/main" val="791815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Como un jardín dinámico y en evolución, las nuevas plantaciones pagan respecto a la visión original de la Abkhazi pero la bienvenida a nuevos tesoros interesantes que cambian con las estaciones y mejorar el diseño sofisticado. </a:t>
            </a:r>
          </a:p>
          <a:p>
            <a:r>
              <a:rPr lang="es-ES" dirty="0"/>
              <a:t>Escondido en la esquina sureste de Victoria es un jardín exquisito con una casa de patrimonio convertido en un salón de té. </a:t>
            </a:r>
          </a:p>
          <a:p>
            <a:r>
              <a:rPr lang="es-ES" dirty="0"/>
              <a:t>Los Príncipes Abkhazi comenzaron a crear su jardín en 1946 el año en que se casaron y se establecieron en Victoria. </a:t>
            </a:r>
          </a:p>
          <a:p>
            <a:r>
              <a:rPr lang="es-ES" dirty="0"/>
              <a:t>Ambos vivieron una vida de privilegio y la tragedia. Su jardín fue un trabajo de amor y que lo desarrolló durante muchos años. </a:t>
            </a:r>
          </a:p>
        </p:txBody>
      </p:sp>
    </p:spTree>
    <p:extLst>
      <p:ext uri="{BB962C8B-B14F-4D97-AF65-F5344CB8AC3E}">
        <p14:creationId xmlns:p14="http://schemas.microsoft.com/office/powerpoint/2010/main" val="3455605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jardín se compone de laderas espectaculares glaciares rocosos, magníficos robles Garry nativo y una vista increíble.</a:t>
            </a:r>
          </a:p>
          <a:p>
            <a:r>
              <a:rPr lang="es-ES" dirty="0"/>
              <a:t> El jardín fluye alrededor de las rocas, con las coníferas, arces japoneses y rododendros que se encuentran en los bolsillos más profundos de la tierra. </a:t>
            </a:r>
          </a:p>
          <a:p>
            <a:r>
              <a:rPr lang="es-ES" dirty="0"/>
              <a:t>Los rododendros son inmensos y antiguos, muchos más de 50 años de edad.</a:t>
            </a:r>
          </a:p>
          <a:p>
            <a:r>
              <a:rPr lang="es-ES" dirty="0"/>
              <a:t> Alfombras de bulbos naturalizados, alpinas y compañeros de bosques proveen de interés durante todo el año. </a:t>
            </a:r>
          </a:p>
          <a:p>
            <a:r>
              <a:rPr lang="es-ES" dirty="0"/>
              <a:t>Este es realmente un jardín único que ha sido bien diseñado. </a:t>
            </a:r>
          </a:p>
        </p:txBody>
      </p:sp>
    </p:spTree>
    <p:extLst>
      <p:ext uri="{BB962C8B-B14F-4D97-AF65-F5344CB8AC3E}">
        <p14:creationId xmlns:p14="http://schemas.microsoft.com/office/powerpoint/2010/main" val="4192236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907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573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573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573016"/>
            <a:ext cx="4572000"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73016"/>
            <a:ext cx="4572000"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4477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2614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020899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9054"/>
            <a:ext cx="45598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054"/>
            <a:ext cx="4716016" cy="6858000"/>
          </a:xfrm>
          <a:prstGeom prst="rect">
            <a:avLst/>
          </a:prstGeom>
        </p:spPr>
      </p:pic>
    </p:spTree>
    <p:extLst>
      <p:ext uri="{BB962C8B-B14F-4D97-AF65-F5344CB8AC3E}">
        <p14:creationId xmlns:p14="http://schemas.microsoft.com/office/powerpoint/2010/main" val="48240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00797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8645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82311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723951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20234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49596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9315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8640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279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2199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57" y="7803"/>
            <a:ext cx="4559840" cy="6858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2797" y="7803"/>
            <a:ext cx="45608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948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Vaucluse house gardens</a:t>
            </a:r>
          </a:p>
        </p:txBody>
      </p:sp>
      <p:sp>
        <p:nvSpPr>
          <p:cNvPr id="3" name="2 Marcador de contenido"/>
          <p:cNvSpPr>
            <a:spLocks noGrp="1"/>
          </p:cNvSpPr>
          <p:nvPr>
            <p:ph sz="quarter" idx="1"/>
          </p:nvPr>
        </p:nvSpPr>
        <p:spPr/>
        <p:txBody>
          <a:bodyPr/>
          <a:lstStyle/>
          <a:p>
            <a:r>
              <a:rPr lang="es-ES" dirty="0"/>
              <a:t>Vaucluse  es una finca histórica en el renacimiento gótico estilo en el barrio junto al puerto de Vaucluse , en Sydney , Nueva Gales del Sur , Australia .</a:t>
            </a:r>
          </a:p>
          <a:p>
            <a:r>
              <a:rPr lang="es-ES" dirty="0"/>
              <a:t> El barrio debe su nombre a esta casa. </a:t>
            </a:r>
          </a:p>
          <a:p>
            <a:r>
              <a:rPr lang="es-ES" dirty="0"/>
              <a:t>Vaucluse House es una finca del siglo X IX con el ala de la casa, la cocina, los establos y dependencias, rodeada de  (9 hectáreas) de jardines y terrenos.</a:t>
            </a:r>
          </a:p>
          <a:p>
            <a:r>
              <a:rPr lang="es-ES" dirty="0"/>
              <a:t> Es administrado por el Fideicomiso de casas históricas de Nueva Gales del Sur como un museo que está abierto al público.</a:t>
            </a:r>
          </a:p>
        </p:txBody>
      </p:sp>
    </p:spTree>
    <p:extLst>
      <p:ext uri="{BB962C8B-B14F-4D97-AF65-F5344CB8AC3E}">
        <p14:creationId xmlns:p14="http://schemas.microsoft.com/office/powerpoint/2010/main" val="2268846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La casa Vaucluse original fue construida por Sir Henry Brown Hayes , que había sido transportado a Nueva Gales del Sur en 1802 por el secuestro de la hija de un banquero irlandés rico. </a:t>
            </a:r>
          </a:p>
          <a:p>
            <a:r>
              <a:rPr lang="es-ES" dirty="0"/>
              <a:t>Gobernador Rey considera Hayes "un, carácter problemático inquieto" y estaba dispuesto a moverse él  a 3 km. lejos de Sydney . </a:t>
            </a:r>
          </a:p>
          <a:p>
            <a:r>
              <a:rPr lang="es-ES" dirty="0"/>
              <a:t>Así que en 1803 Hayes le concedió permiso para comprar la tierra y la casa, la cual fue concedida inicialmente a Thomas Laycock en 1793 y Robert Cardell en 1795.</a:t>
            </a:r>
          </a:p>
          <a:p>
            <a:r>
              <a:rPr lang="es-ES" dirty="0"/>
              <a:t> Un admirador ávido del poeta del siglo 14 Petrarca , Hayes nombró a la casa después de Petrarca Fontaine de Vaucluse , la famosa primavera cerca de la ciudad de L'Isle-sur-la-Sorgue , en lo que hoy es el departamento de Vaucluse en el sur de Francia . </a:t>
            </a:r>
          </a:p>
        </p:txBody>
      </p:sp>
    </p:spTree>
    <p:extLst>
      <p:ext uri="{BB962C8B-B14F-4D97-AF65-F5344CB8AC3E}">
        <p14:creationId xmlns:p14="http://schemas.microsoft.com/office/powerpoint/2010/main" val="2697229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Construyó una pequeña pero encantadora casa de campo y varios edificios anexos.  (20 hectáreas) se despejaron para la agricultura y varios miles de árboles frutales fueron plantados, ninguno de los cuales sobrevive. </a:t>
            </a:r>
          </a:p>
          <a:p>
            <a:r>
              <a:rPr lang="es-ES" dirty="0"/>
              <a:t>Los periódicos la describen como una pequeña pero muy encantadora granja. </a:t>
            </a:r>
          </a:p>
          <a:p>
            <a:r>
              <a:rPr lang="es-ES" dirty="0"/>
              <a:t>Hay un poco de orden para la historia que Hayes rodeado su propiedad con césped de Irlanda para mantener fuera las serpientes. </a:t>
            </a:r>
          </a:p>
          <a:p>
            <a:r>
              <a:rPr lang="es-ES" dirty="0"/>
              <a:t>En 1812 Hayes fue perdonado por el gobernador Macquarie y navegó a Irlanda , donde vivió otros 20 años. La titularidad de la propiedad se convirtió incierto hasta que fue adquirida en 1822 por el capitán John Piper.</a:t>
            </a:r>
          </a:p>
          <a:p>
            <a:endParaRPr lang="es-ES" dirty="0"/>
          </a:p>
        </p:txBody>
      </p:sp>
    </p:spTree>
    <p:extLst>
      <p:ext uri="{BB962C8B-B14F-4D97-AF65-F5344CB8AC3E}">
        <p14:creationId xmlns:p14="http://schemas.microsoft.com/office/powerpoint/2010/main" val="3157640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propiedad fue adquirida en una subasta en 1827 por William Charles Wentworth (1790-1872), explorador, periodista, abogado, político y empresario de éxito, de £ 1.500. </a:t>
            </a:r>
          </a:p>
          <a:p>
            <a:r>
              <a:rPr lang="es-ES" dirty="0"/>
              <a:t>Por concesión y compras adicionales que aumentó sus tenencias de (208 hectáreas). </a:t>
            </a:r>
          </a:p>
          <a:p>
            <a:r>
              <a:rPr lang="es-ES" dirty="0"/>
              <a:t>Wentworth y su esposa Sarah (née Cox), se trasladaron a la finca con su familia en crecimiento en 1828 y llevado a cabo importantes trabajos de construcción y de tierra a lo largo de los próximos 25 años de ocupación.</a:t>
            </a:r>
          </a:p>
          <a:p>
            <a:r>
              <a:rPr lang="es-ES" dirty="0"/>
              <a:t> El ex arquitecto colonial George Cookney (1799-1876) jugó su parte en esta transformación, el diseño de los establos, cochera y otras dependencias en 1829. </a:t>
            </a:r>
          </a:p>
        </p:txBody>
      </p:sp>
    </p:spTree>
    <p:extLst>
      <p:ext uri="{BB962C8B-B14F-4D97-AF65-F5344CB8AC3E}">
        <p14:creationId xmlns:p14="http://schemas.microsoft.com/office/powerpoint/2010/main" val="1989685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Las cartas muestran que la esposa Sarah de Wentworth, la hija del ex convictos, era un administrador astuto de las fincas Vaucluse. Acompañado por su familia, William Charles Wentworth fue a Inglaterra que lleva el proyecto de una Constitución para un gobierno responsable, que él había escrito en 1853.</a:t>
            </a:r>
          </a:p>
          <a:p>
            <a:r>
              <a:rPr lang="es-ES" dirty="0"/>
              <a:t>Con los años fueron subsumidos muchas características de la propiedad histórica tal como se desarrolló el carácter de un parque municipal del siglo 20. </a:t>
            </a:r>
          </a:p>
          <a:p>
            <a:r>
              <a:rPr lang="es-ES" dirty="0"/>
              <a:t>Se sugirió que se le cambiara el nombre 'Constitución Casa', 'Wentworth House' e incluso 'Wisteria House' en reconocimiento de su pasado y de la vid, que sofocó su elevación en la década de 1920 y 30 años, lo que se demuestra  cada mes de septiembre</a:t>
            </a:r>
          </a:p>
          <a:p>
            <a:endParaRPr lang="es-ES" dirty="0"/>
          </a:p>
        </p:txBody>
      </p:sp>
    </p:spTree>
    <p:extLst>
      <p:ext uri="{BB962C8B-B14F-4D97-AF65-F5344CB8AC3E}">
        <p14:creationId xmlns:p14="http://schemas.microsoft.com/office/powerpoint/2010/main" val="2670172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 En 1981 la propiedad fue transferida al Fideicomiso Histórico Casas de Nueva Gales del Sur y restauración importante y el trabajo de conservación comenzó a recrear el ambiente original de Vaucluse House y sus interiores. </a:t>
            </a:r>
          </a:p>
          <a:p>
            <a:r>
              <a:rPr lang="es-ES" dirty="0"/>
              <a:t>Hoy en día es una de las pocas casas del siglo XIX cerca del puerto de retención una parte importante de su configuración original. </a:t>
            </a:r>
          </a:p>
          <a:p>
            <a:r>
              <a:rPr lang="es-ES" dirty="0"/>
              <a:t>Está inscrita en el Registro Estatal de Patrimonio NSW y el Registro del Patrimonio Nacional.</a:t>
            </a:r>
          </a:p>
        </p:txBody>
      </p:sp>
    </p:spTree>
    <p:extLst>
      <p:ext uri="{BB962C8B-B14F-4D97-AF65-F5344CB8AC3E}">
        <p14:creationId xmlns:p14="http://schemas.microsoft.com/office/powerpoint/2010/main" val="2675192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2139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11961"/>
          <a:stretch/>
        </p:blipFill>
        <p:spPr>
          <a:xfrm>
            <a:off x="0" y="0"/>
            <a:ext cx="9291918" cy="6858000"/>
          </a:xfrm>
          <a:prstGeom prst="rect">
            <a:avLst/>
          </a:prstGeom>
        </p:spPr>
      </p:pic>
    </p:spTree>
    <p:extLst>
      <p:ext uri="{BB962C8B-B14F-4D97-AF65-F5344CB8AC3E}">
        <p14:creationId xmlns:p14="http://schemas.microsoft.com/office/powerpoint/2010/main" val="3813729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1507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96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4677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7330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91599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255"/>
          <a:stretch/>
        </p:blipFill>
        <p:spPr>
          <a:xfrm>
            <a:off x="-108520" y="0"/>
            <a:ext cx="9252520" cy="6858000"/>
          </a:xfrm>
          <a:prstGeom prst="rect">
            <a:avLst/>
          </a:prstGeom>
        </p:spPr>
      </p:pic>
    </p:spTree>
    <p:extLst>
      <p:ext uri="{BB962C8B-B14F-4D97-AF65-F5344CB8AC3E}">
        <p14:creationId xmlns:p14="http://schemas.microsoft.com/office/powerpoint/2010/main" val="3024194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544234" cy="256700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558172"/>
            <a:ext cx="3310746" cy="21431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7237" y="1"/>
            <a:ext cx="2619375" cy="256700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2159" y="4581128"/>
            <a:ext cx="3131839" cy="2276872"/>
          </a:xfrm>
          <a:prstGeom prst="rect">
            <a:avLst/>
          </a:prstGeom>
        </p:spPr>
      </p:pic>
      <p:pic>
        <p:nvPicPr>
          <p:cNvPr id="6" name="5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87298" y="0"/>
            <a:ext cx="1956702" cy="2565825"/>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10747" y="4581128"/>
            <a:ext cx="2701412" cy="2276872"/>
          </a:xfrm>
          <a:prstGeom prst="rect">
            <a:avLst/>
          </a:prstGeom>
        </p:spPr>
      </p:pic>
      <p:pic>
        <p:nvPicPr>
          <p:cNvPr id="8" name="7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62312" y="2567007"/>
            <a:ext cx="2609850" cy="1979424"/>
          </a:xfrm>
          <a:prstGeom prst="rect">
            <a:avLst/>
          </a:prstGeom>
        </p:spPr>
      </p:pic>
      <p:pic>
        <p:nvPicPr>
          <p:cNvPr id="9" name="8 Imagen"/>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6924" y="2567007"/>
            <a:ext cx="3267075" cy="1979424"/>
          </a:xfrm>
          <a:prstGeom prst="rect">
            <a:avLst/>
          </a:prstGeom>
        </p:spPr>
      </p:pic>
      <p:pic>
        <p:nvPicPr>
          <p:cNvPr id="10" name="9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2565825"/>
            <a:ext cx="3262310" cy="1980606"/>
          </a:xfrm>
          <a:prstGeom prst="rect">
            <a:avLst/>
          </a:prstGeom>
        </p:spPr>
      </p:pic>
    </p:spTree>
    <p:extLst>
      <p:ext uri="{BB962C8B-B14F-4D97-AF65-F5344CB8AC3E}">
        <p14:creationId xmlns:p14="http://schemas.microsoft.com/office/powerpoint/2010/main" val="260906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10000" cy="41490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4149080"/>
            <a:ext cx="9036496" cy="25908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600" y="0"/>
            <a:ext cx="5486400" cy="4149080"/>
          </a:xfrm>
          <a:prstGeom prst="rect">
            <a:avLst/>
          </a:prstGeom>
        </p:spPr>
      </p:pic>
    </p:spTree>
    <p:extLst>
      <p:ext uri="{BB962C8B-B14F-4D97-AF65-F5344CB8AC3E}">
        <p14:creationId xmlns:p14="http://schemas.microsoft.com/office/powerpoint/2010/main" val="2302545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24047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160071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993566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3956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4500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Royal Botanic Garden Melbourne</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El Real Jardín Botánico de Melbourne son internacionalmente renombrados jardines botánicos situados cerca del centro de Melbourne , Victoria , Australia , en la orilla sur del río Yarra .</a:t>
            </a:r>
          </a:p>
          <a:p>
            <a:r>
              <a:rPr lang="es-ES" dirty="0"/>
              <a:t> Son 38 hectáreas de jardines paisajísticos que consisten en una mezcla de nativos y exóticos vegetación incluyendo más de 10.000 especies individuales.</a:t>
            </a:r>
          </a:p>
          <a:p>
            <a:r>
              <a:rPr lang="es-ES" dirty="0"/>
              <a:t>El Real Jardín Botánico tienen una segunda división en el suburbio de Melbourne exterior de Cranbourne , unos 45 km al sur-este de la ciudad. </a:t>
            </a:r>
          </a:p>
        </p:txBody>
      </p:sp>
    </p:spTree>
    <p:extLst>
      <p:ext uri="{BB962C8B-B14F-4D97-AF65-F5344CB8AC3E}">
        <p14:creationId xmlns:p14="http://schemas.microsoft.com/office/powerpoint/2010/main" val="14745270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Las 363 hectáreas de Royal Botanic Gardens, Cranbourne tienen un enfoque únicamente en plantas nativas de Australia, y cuentan con una sección especial galardonado llamado el Jardín de Australia , que fue inaugurado en mayo de 2006.</a:t>
            </a:r>
          </a:p>
          <a:p>
            <a:r>
              <a:rPr lang="es-ES" dirty="0"/>
              <a:t>El Real Jardín Botánico de Melbourne son adyacentes a un grupo más grande de los parques directamente al sur-este de la ciudad, entre St. Kilda Road y el río Yarra conocida como parques de dominio , que incluye;</a:t>
            </a:r>
          </a:p>
          <a:p>
            <a:r>
              <a:rPr lang="es-ES" dirty="0"/>
              <a:t>Kings Park</a:t>
            </a:r>
          </a:p>
          <a:p>
            <a:r>
              <a:rPr lang="es-ES" dirty="0"/>
              <a:t>Alexandra Gardens</a:t>
            </a:r>
          </a:p>
          <a:p>
            <a:r>
              <a:rPr lang="es-ES" dirty="0"/>
              <a:t>Queen Victoria Gardens</a:t>
            </a:r>
          </a:p>
          <a:p>
            <a:endParaRPr lang="es-ES" dirty="0"/>
          </a:p>
        </p:txBody>
      </p:sp>
    </p:spTree>
    <p:extLst>
      <p:ext uri="{BB962C8B-B14F-4D97-AF65-F5344CB8AC3E}">
        <p14:creationId xmlns:p14="http://schemas.microsoft.com/office/powerpoint/2010/main" val="1597536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r>
              <a:rPr lang="es-ES" dirty="0"/>
              <a:t>Los jardines se rigen bajo la Ley Real Jardín Botánico de 1991 por el Jardín Botánico Real Patronato, que son responsables de la Ministra de Medio Ambiente.</a:t>
            </a:r>
          </a:p>
          <a:p>
            <a:r>
              <a:rPr lang="es-ES" dirty="0"/>
              <a:t>En 1846 Charles La Trobe seleccionado el sitio para el Royal Botanic Gardens de marismas y pantanos .</a:t>
            </a:r>
          </a:p>
          <a:p>
            <a:r>
              <a:rPr lang="es-ES" dirty="0"/>
              <a:t>En 1857 el primer director fue Ferdinand von Mueller , quien creó el Herbario Nacional de Victoria y trajo en muchas plantas.</a:t>
            </a:r>
          </a:p>
          <a:p>
            <a:r>
              <a:rPr lang="es-ES" dirty="0"/>
              <a:t>En 1873 William Guilfoyle se convirtió en director y cambió el estilo de los jardines a algo más parecido a los pintorescos jardines que estaban alrededor en ese momento.</a:t>
            </a:r>
          </a:p>
          <a:p>
            <a:r>
              <a:rPr lang="es-ES" dirty="0"/>
              <a:t> Agregó plantas tropicales y templadas.</a:t>
            </a:r>
          </a:p>
        </p:txBody>
      </p:sp>
    </p:spTree>
    <p:extLst>
      <p:ext uri="{BB962C8B-B14F-4D97-AF65-F5344CB8AC3E}">
        <p14:creationId xmlns:p14="http://schemas.microsoft.com/office/powerpoint/2010/main" val="3499034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 1877 Sir Edmund Barton , el primer Ministro de Australia y Jane Ross se casaron en el Real Jardín Botánico.</a:t>
            </a:r>
          </a:p>
          <a:p>
            <a:r>
              <a:rPr lang="es-ES" dirty="0"/>
              <a:t>En 1924 una masacre tiroteo se produjo en los jardines que resulta en la muerte de cuatro personas.</a:t>
            </a:r>
          </a:p>
          <a:p>
            <a:r>
              <a:rPr lang="es-ES" dirty="0"/>
              <a:t>Colecciones vivas en los jardines botánicos incluyen australiano Paseo del bosque, California Garden, cactus y suculentas, Camelia colección, Cycad colección, eucaliptos, Fern Gully, Gris Jardín, Jardín de hierbas, Long Island, Nueva Caledonia Collection, Nueva Zelanda colección, Oak Lawn, Perenne Frontera, Roses, Colección sur de China, Tropical Display-Invernadero, Viburnum Recolección y Conservación del Agua Jardín.</a:t>
            </a:r>
          </a:p>
          <a:p>
            <a:endParaRPr lang="es-ES" dirty="0"/>
          </a:p>
          <a:p>
            <a:endParaRPr lang="es-ES" dirty="0"/>
          </a:p>
        </p:txBody>
      </p:sp>
    </p:spTree>
    <p:extLst>
      <p:ext uri="{BB962C8B-B14F-4D97-AF65-F5344CB8AC3E}">
        <p14:creationId xmlns:p14="http://schemas.microsoft.com/office/powerpoint/2010/main" val="39350800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incluyen una mezcla de vegetación nativa y no nativa que invariablemente, ofrece una diversidad de ambas fauna nativa y no nativa. </a:t>
            </a:r>
          </a:p>
          <a:p>
            <a:r>
              <a:rPr lang="es-ES" dirty="0"/>
              <a:t>El anfitrión jardines de más de 10.000 especies de flores, en su mayoría de especies no nativas.</a:t>
            </a:r>
          </a:p>
          <a:p>
            <a:r>
              <a:rPr lang="es-ES" dirty="0"/>
              <a:t> Los jardines fueron el origen de la que se negociaron muchas especies introducidas extendido por todo el sureste de Australia como semillas entre los botánicos europeos tempranos en el siglo de mid-19th, el estudio de la flora de Australia.</a:t>
            </a:r>
          </a:p>
          <a:p>
            <a:r>
              <a:rPr lang="es-ES" dirty="0"/>
              <a:t>Desde la creación de jardines en 1846, gran parte de la vegetación nativa se eliminó como los botánicos como Baron Von Mueller plantaron una variedad de especies de todo el mundo.</a:t>
            </a:r>
          </a:p>
        </p:txBody>
      </p:sp>
    </p:spTree>
    <p:extLst>
      <p:ext uri="{BB962C8B-B14F-4D97-AF65-F5344CB8AC3E}">
        <p14:creationId xmlns:p14="http://schemas.microsoft.com/office/powerpoint/2010/main" val="19468424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Aunque en un principio la mayor parte de los humedales y pantanos nativos en los jardines quedaron, alrededor de la vuelta del siglo XX fueron reajardinadoS éstos para crear el lago ornamental. </a:t>
            </a:r>
          </a:p>
          <a:p>
            <a:r>
              <a:rPr lang="es-ES" dirty="0"/>
              <a:t>A pesar de esto, sin embargo, hay algunos grandes eucaliptos restantes incluyendo el prominente Árbol de separación , uno de 300 años de edad, las encías del río Rojo , en las que Victoria fue declarada una colonia separada. </a:t>
            </a:r>
          </a:p>
          <a:p>
            <a:r>
              <a:rPr lang="es-ES" dirty="0"/>
              <a:t>En agosto de 2010 la separación del árbol fue atacado por vándalos y no está claro si va a sobrevivir. </a:t>
            </a:r>
          </a:p>
        </p:txBody>
      </p:sp>
    </p:spTree>
    <p:extLst>
      <p:ext uri="{BB962C8B-B14F-4D97-AF65-F5344CB8AC3E}">
        <p14:creationId xmlns:p14="http://schemas.microsoft.com/office/powerpoint/2010/main" val="15123947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Real Jardín Botánico de Melbourne estaban destinados inicialmente a ser una exposición de horticultura para el público para disfrutar, muchas semillas fueron objeto de comercio entre los botánicos europeos tempranos como Arthur y Von Mueller, que plantó especies no nativas.</a:t>
            </a:r>
          </a:p>
          <a:p>
            <a:r>
              <a:rPr lang="es-ES" dirty="0"/>
              <a:t> La reina y su abuelo, Dame Nellie Melba y Paderewski contribuyeron plantaciones en ocasiones a lo largo de la historia de los jardines. Gran parte de los jardines han sido separados en secciones temáticas, tales como:</a:t>
            </a:r>
          </a:p>
          <a:p>
            <a:r>
              <a:rPr lang="es-ES" dirty="0"/>
              <a:t>Herb Garden</a:t>
            </a:r>
          </a:p>
          <a:p>
            <a:r>
              <a:rPr lang="es-ES" dirty="0"/>
              <a:t>Árido Jardín</a:t>
            </a:r>
          </a:p>
          <a:p>
            <a:r>
              <a:rPr lang="es-ES" dirty="0"/>
              <a:t>Fern Gully</a:t>
            </a:r>
          </a:p>
          <a:p>
            <a:r>
              <a:rPr lang="es-ES" dirty="0"/>
              <a:t>Bulbos</a:t>
            </a:r>
          </a:p>
          <a:p>
            <a:r>
              <a:rPr lang="es-ES" dirty="0"/>
              <a:t>Jardín de las Rosas</a:t>
            </a:r>
          </a:p>
        </p:txBody>
      </p:sp>
    </p:spTree>
    <p:extLst>
      <p:ext uri="{BB962C8B-B14F-4D97-AF65-F5344CB8AC3E}">
        <p14:creationId xmlns:p14="http://schemas.microsoft.com/office/powerpoint/2010/main" val="41610114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jardines de áreas de acogida de césped-duras que llevaba no nativos de diferentes tamaños que son cuidadosamente mantenidos;</a:t>
            </a:r>
          </a:p>
          <a:p>
            <a:pPr marL="0" indent="0">
              <a:buNone/>
            </a:pPr>
            <a:endParaRPr lang="es-ES" dirty="0"/>
          </a:p>
          <a:p>
            <a:r>
              <a:rPr lang="es-ES" dirty="0"/>
              <a:t>Huntingford Césped</a:t>
            </a:r>
          </a:p>
          <a:p>
            <a:r>
              <a:rPr lang="es-ES" dirty="0"/>
              <a:t>Hopetoun Césped</a:t>
            </a:r>
          </a:p>
          <a:p>
            <a:r>
              <a:rPr lang="es-ES" dirty="0"/>
              <a:t>Césped del Norte</a:t>
            </a:r>
          </a:p>
          <a:p>
            <a:r>
              <a:rPr lang="es-ES" dirty="0"/>
              <a:t>Tennyson Césped</a:t>
            </a:r>
          </a:p>
          <a:p>
            <a:r>
              <a:rPr lang="es-ES" dirty="0"/>
              <a:t>Príncipes Césped</a:t>
            </a:r>
          </a:p>
          <a:p>
            <a:r>
              <a:rPr lang="es-ES" dirty="0"/>
              <a:t>Césped central</a:t>
            </a:r>
          </a:p>
          <a:p>
            <a:r>
              <a:rPr lang="es-ES" dirty="0"/>
              <a:t>Césped Occidental</a:t>
            </a:r>
          </a:p>
          <a:p>
            <a:r>
              <a:rPr lang="es-ES" dirty="0"/>
              <a:t>Césped del Este</a:t>
            </a:r>
          </a:p>
          <a:p>
            <a:r>
              <a:rPr lang="es-ES" dirty="0"/>
              <a:t>Oak Lawn</a:t>
            </a:r>
          </a:p>
          <a:p>
            <a:r>
              <a:rPr lang="es-ES" dirty="0"/>
              <a:t>Sur de Césped</a:t>
            </a:r>
          </a:p>
          <a:p>
            <a:r>
              <a:rPr lang="es-ES" dirty="0"/>
              <a:t>Césped australiano</a:t>
            </a:r>
          </a:p>
        </p:txBody>
      </p:sp>
    </p:spTree>
    <p:extLst>
      <p:ext uri="{BB962C8B-B14F-4D97-AF65-F5344CB8AC3E}">
        <p14:creationId xmlns:p14="http://schemas.microsoft.com/office/powerpoint/2010/main" val="457681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Desde sus primeros días, el Real Jardín Botánico está involucrado en la investigación de plantas e identificación.</a:t>
            </a:r>
          </a:p>
          <a:p>
            <a:r>
              <a:rPr lang="es-ES" dirty="0"/>
              <a:t> Esto se hace principalmente a través del Herbario Nacional de Victoria , que se basa en los jardines. El Herbario también es el hogar de la Colección Estatal Botánico, que incluye más de 1,2 millones de especímenes de plantas secas, y una amplia colección de libros, revistas y obras de arte. Resultados de la investigación se publican en la revista Mulleria, que es una representación científica de la labor realizada en los jardines en un año. Más recientemente, el Centro Australiano de Investigación para Urbano Ecología se ha establecido para mirar a las plantas que crecen en entornos urbanos específicamente.</a:t>
            </a:r>
          </a:p>
        </p:txBody>
      </p:sp>
    </p:spTree>
    <p:extLst>
      <p:ext uri="{BB962C8B-B14F-4D97-AF65-F5344CB8AC3E}">
        <p14:creationId xmlns:p14="http://schemas.microsoft.com/office/powerpoint/2010/main" val="2918526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19242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772129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8817832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5307016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4912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481117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375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43002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5072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53" y="53181"/>
            <a:ext cx="2799755" cy="2994819"/>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48000"/>
            <a:ext cx="6103617"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7670" y="0"/>
            <a:ext cx="299633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3650" y="0"/>
            <a:ext cx="327402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55411" y="3048000"/>
            <a:ext cx="3088589"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03355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8198" y="3573016"/>
            <a:ext cx="3975802" cy="322774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8198" y="-22121"/>
            <a:ext cx="3975802" cy="3595137"/>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698" y="-22121"/>
            <a:ext cx="5143500" cy="6858000"/>
          </a:xfrm>
          <a:prstGeom prst="rect">
            <a:avLst/>
          </a:prstGeom>
        </p:spPr>
      </p:pic>
    </p:spTree>
    <p:extLst>
      <p:ext uri="{BB962C8B-B14F-4D97-AF65-F5344CB8AC3E}">
        <p14:creationId xmlns:p14="http://schemas.microsoft.com/office/powerpoint/2010/main" val="1229445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5885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57131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34" y="-26023"/>
            <a:ext cx="9076765" cy="7046640"/>
          </a:xfrm>
          <a:prstGeom prst="rect">
            <a:avLst/>
          </a:prstGeom>
        </p:spPr>
      </p:pic>
    </p:spTree>
    <p:extLst>
      <p:ext uri="{BB962C8B-B14F-4D97-AF65-F5344CB8AC3E}">
        <p14:creationId xmlns:p14="http://schemas.microsoft.com/office/powerpoint/2010/main" val="42593837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38957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64" y="-361950"/>
            <a:ext cx="4705350" cy="721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11747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5984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302161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906249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59692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49351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63560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546" y="0"/>
            <a:ext cx="4572000" cy="6957392"/>
          </a:xfrm>
          <a:prstGeom prst="rect">
            <a:avLst/>
          </a:prstGeom>
        </p:spPr>
      </p:pic>
      <p:pic>
        <p:nvPicPr>
          <p:cNvPr id="6146" name="Picture 2" descr="http://www.drought-tolerant-plants.com/wp-content/uploads/2009/06/1111.jpg"/>
          <p:cNvPicPr>
            <a:picLocks noChangeAspect="1" noChangeArrowheads="1"/>
          </p:cNvPicPr>
          <p:nvPr/>
        </p:nvPicPr>
        <p:blipFill rotWithShape="1">
          <a:blip r:embed="rId4">
            <a:extLst>
              <a:ext uri="{28A0092B-C50C-407E-A947-70E740481C1C}">
                <a14:useLocalDpi xmlns:a14="http://schemas.microsoft.com/office/drawing/2010/main" val="0"/>
              </a:ext>
            </a:extLst>
          </a:blip>
          <a:srcRect l="2851" t="2439" r="3063" b="1530"/>
          <a:stretch/>
        </p:blipFill>
        <p:spPr bwMode="auto">
          <a:xfrm>
            <a:off x="0" y="0"/>
            <a:ext cx="457154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767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65" t="1961" r="2794" b="5687"/>
          <a:stretch/>
        </p:blipFill>
        <p:spPr>
          <a:xfrm>
            <a:off x="0" y="0"/>
            <a:ext cx="9144000" cy="6857999"/>
          </a:xfrm>
          <a:prstGeom prst="rect">
            <a:avLst/>
          </a:prstGeom>
        </p:spPr>
      </p:pic>
    </p:spTree>
    <p:extLst>
      <p:ext uri="{BB962C8B-B14F-4D97-AF65-F5344CB8AC3E}">
        <p14:creationId xmlns:p14="http://schemas.microsoft.com/office/powerpoint/2010/main" val="42094658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1068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8305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243" r="1373" b="14775"/>
          <a:stretch/>
        </p:blipFill>
        <p:spPr>
          <a:xfrm>
            <a:off x="0" y="0"/>
            <a:ext cx="9144000" cy="6858000"/>
          </a:xfrm>
          <a:prstGeom prst="rect">
            <a:avLst/>
          </a:prstGeom>
        </p:spPr>
      </p:pic>
    </p:spTree>
    <p:extLst>
      <p:ext uri="{BB962C8B-B14F-4D97-AF65-F5344CB8AC3E}">
        <p14:creationId xmlns:p14="http://schemas.microsoft.com/office/powerpoint/2010/main" val="24474824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14786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3741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37451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04674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554067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3724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62122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342160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4545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031893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729861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15977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02265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39858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7517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98431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39235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9013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288679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344269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28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97554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11586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577617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3612552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2666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91895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402029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27986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518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79418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024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505056" cy="6858000"/>
          </a:xfrm>
          <a:prstGeom prst="rect">
            <a:avLst/>
          </a:prstGeom>
        </p:spPr>
      </p:pic>
    </p:spTree>
    <p:extLst>
      <p:ext uri="{BB962C8B-B14F-4D97-AF65-F5344CB8AC3E}">
        <p14:creationId xmlns:p14="http://schemas.microsoft.com/office/powerpoint/2010/main" val="35976310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61594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7661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199"/>
            <a:ext cx="9144000" cy="6527602"/>
          </a:xfrm>
          <a:prstGeom prst="rect">
            <a:avLst/>
          </a:prstGeom>
        </p:spPr>
      </p:pic>
    </p:spTree>
    <p:extLst>
      <p:ext uri="{BB962C8B-B14F-4D97-AF65-F5344CB8AC3E}">
        <p14:creationId xmlns:p14="http://schemas.microsoft.com/office/powerpoint/2010/main" val="10611716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14072197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654637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620163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6"/>
          <a:stretch/>
        </p:blipFill>
        <p:spPr>
          <a:xfrm>
            <a:off x="0" y="0"/>
            <a:ext cx="9144000" cy="6858000"/>
          </a:xfrm>
          <a:prstGeom prst="rect">
            <a:avLst/>
          </a:prstGeom>
        </p:spPr>
      </p:pic>
    </p:spTree>
    <p:extLst>
      <p:ext uri="{BB962C8B-B14F-4D97-AF65-F5344CB8AC3E}">
        <p14:creationId xmlns:p14="http://schemas.microsoft.com/office/powerpoint/2010/main" val="2642705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4571551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43709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72553900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75049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281434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83346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5760"/>
            <a:ext cx="9144000" cy="6126480"/>
          </a:xfrm>
          <a:prstGeom prst="rect">
            <a:avLst/>
          </a:prstGeom>
        </p:spPr>
      </p:pic>
    </p:spTree>
    <p:extLst>
      <p:ext uri="{BB962C8B-B14F-4D97-AF65-F5344CB8AC3E}">
        <p14:creationId xmlns:p14="http://schemas.microsoft.com/office/powerpoint/2010/main" val="11031049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20799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658412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71314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14474"/>
          </a:xfrm>
          <a:prstGeom prst="rect">
            <a:avLst/>
          </a:prstGeom>
        </p:spPr>
      </p:pic>
    </p:spTree>
    <p:extLst>
      <p:ext uri="{BB962C8B-B14F-4D97-AF65-F5344CB8AC3E}">
        <p14:creationId xmlns:p14="http://schemas.microsoft.com/office/powerpoint/2010/main" val="377904542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076448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195"/>
            <a:ext cx="9144000" cy="6957392"/>
          </a:xfrm>
          <a:prstGeom prst="rect">
            <a:avLst/>
          </a:prstGeom>
        </p:spPr>
      </p:pic>
    </p:spTree>
    <p:extLst>
      <p:ext uri="{BB962C8B-B14F-4D97-AF65-F5344CB8AC3E}">
        <p14:creationId xmlns:p14="http://schemas.microsoft.com/office/powerpoint/2010/main" val="40774054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673802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516834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467797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66752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196</TotalTime>
  <Words>2514</Words>
  <Application>Microsoft Office PowerPoint</Application>
  <PresentationFormat>Presentación en pantalla (4:3)</PresentationFormat>
  <Paragraphs>311</Paragraphs>
  <Slides>133</Slides>
  <Notes>112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133</vt:i4>
      </vt:variant>
    </vt:vector>
  </HeadingPairs>
  <TitlesOfParts>
    <vt:vector size="138" baseType="lpstr">
      <vt:lpstr>Calibri</vt:lpstr>
      <vt:lpstr>Century Schoolbook</vt:lpstr>
      <vt:lpstr>Wingdings</vt:lpstr>
      <vt:lpstr>Wingdings 2</vt:lpstr>
      <vt:lpstr>1_Default Theme</vt:lpstr>
      <vt:lpstr>OCEANIA.-LA VUELTA AL MUNDO EN 885 JARDINES.-AUSTRALIA. Abkhazi Garden Vaucluse house gardens Royal Botanic Garden Melbourne  </vt:lpstr>
      <vt:lpstr>Abkhazi Garden.-Garden House.-Victoria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Vaucluse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Royal Botanic Garden Melbourne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JARDINES.-AUSTRALIA.</dc:title>
  <dc:creator>Josep</dc:creator>
  <cp:lastModifiedBy>Usuario</cp:lastModifiedBy>
  <cp:revision>17</cp:revision>
  <dcterms:created xsi:type="dcterms:W3CDTF">2014-11-12T07:26:02Z</dcterms:created>
  <dcterms:modified xsi:type="dcterms:W3CDTF">2018-02-28T06:14:23Z</dcterms:modified>
</cp:coreProperties>
</file>