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29"/>
  </p:notesMasterIdLst>
  <p:sldIdLst>
    <p:sldId id="257" r:id="rId3"/>
    <p:sldId id="260" r:id="rId4"/>
    <p:sldId id="261" r:id="rId5"/>
    <p:sldId id="262" r:id="rId6"/>
    <p:sldId id="263" r:id="rId7"/>
    <p:sldId id="264" r:id="rId8"/>
    <p:sldId id="271" r:id="rId9"/>
    <p:sldId id="277" r:id="rId10"/>
    <p:sldId id="265" r:id="rId11"/>
    <p:sldId id="266" r:id="rId12"/>
    <p:sldId id="267" r:id="rId13"/>
    <p:sldId id="268" r:id="rId14"/>
    <p:sldId id="269" r:id="rId15"/>
    <p:sldId id="270" r:id="rId16"/>
    <p:sldId id="281" r:id="rId17"/>
    <p:sldId id="272" r:id="rId18"/>
    <p:sldId id="278" r:id="rId19"/>
    <p:sldId id="273" r:id="rId20"/>
    <p:sldId id="259" r:id="rId21"/>
    <p:sldId id="275" r:id="rId22"/>
    <p:sldId id="276" r:id="rId23"/>
    <p:sldId id="279" r:id="rId24"/>
    <p:sldId id="280" r:id="rId25"/>
    <p:sldId id="282" r:id="rId26"/>
    <p:sldId id="283" r:id="rId27"/>
    <p:sldId id="285" r:id="rId28"/>
    <p:sldId id="286" r:id="rId29"/>
    <p:sldId id="287" r:id="rId30"/>
    <p:sldId id="289" r:id="rId31"/>
    <p:sldId id="290" r:id="rId32"/>
    <p:sldId id="291" r:id="rId33"/>
    <p:sldId id="288" r:id="rId34"/>
    <p:sldId id="292" r:id="rId35"/>
    <p:sldId id="293" r:id="rId36"/>
    <p:sldId id="294" r:id="rId37"/>
    <p:sldId id="335" r:id="rId38"/>
    <p:sldId id="341" r:id="rId39"/>
    <p:sldId id="307" r:id="rId40"/>
    <p:sldId id="296" r:id="rId41"/>
    <p:sldId id="297" r:id="rId42"/>
    <p:sldId id="298" r:id="rId43"/>
    <p:sldId id="299" r:id="rId44"/>
    <p:sldId id="300" r:id="rId45"/>
    <p:sldId id="309" r:id="rId46"/>
    <p:sldId id="310" r:id="rId47"/>
    <p:sldId id="311" r:id="rId48"/>
    <p:sldId id="301" r:id="rId49"/>
    <p:sldId id="302" r:id="rId50"/>
    <p:sldId id="303" r:id="rId51"/>
    <p:sldId id="304" r:id="rId52"/>
    <p:sldId id="305" r:id="rId53"/>
    <p:sldId id="295" r:id="rId54"/>
    <p:sldId id="326" r:id="rId55"/>
    <p:sldId id="329" r:id="rId56"/>
    <p:sldId id="306" r:id="rId57"/>
    <p:sldId id="308"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7" r:id="rId72"/>
    <p:sldId id="328" r:id="rId73"/>
    <p:sldId id="330" r:id="rId74"/>
    <p:sldId id="332" r:id="rId75"/>
    <p:sldId id="333" r:id="rId76"/>
    <p:sldId id="334" r:id="rId77"/>
    <p:sldId id="336" r:id="rId78"/>
    <p:sldId id="337" r:id="rId79"/>
    <p:sldId id="338" r:id="rId80"/>
    <p:sldId id="339" r:id="rId81"/>
    <p:sldId id="340" r:id="rId82"/>
    <p:sldId id="342" r:id="rId83"/>
    <p:sldId id="343" r:id="rId84"/>
    <p:sldId id="344" r:id="rId85"/>
    <p:sldId id="345" r:id="rId86"/>
    <p:sldId id="346" r:id="rId87"/>
    <p:sldId id="348" r:id="rId88"/>
    <p:sldId id="347"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73" r:id="rId102"/>
    <p:sldId id="374" r:id="rId103"/>
    <p:sldId id="375" r:id="rId104"/>
    <p:sldId id="376" r:id="rId105"/>
    <p:sldId id="363" r:id="rId106"/>
    <p:sldId id="364" r:id="rId107"/>
    <p:sldId id="362" r:id="rId108"/>
    <p:sldId id="377" r:id="rId109"/>
    <p:sldId id="381" r:id="rId110"/>
    <p:sldId id="378" r:id="rId111"/>
    <p:sldId id="379" r:id="rId112"/>
    <p:sldId id="371" r:id="rId113"/>
    <p:sldId id="366" r:id="rId114"/>
    <p:sldId id="368" r:id="rId115"/>
    <p:sldId id="369" r:id="rId116"/>
    <p:sldId id="370" r:id="rId117"/>
    <p:sldId id="372" r:id="rId118"/>
    <p:sldId id="349" r:id="rId119"/>
    <p:sldId id="380" r:id="rId120"/>
    <p:sldId id="384" r:id="rId121"/>
    <p:sldId id="386" r:id="rId122"/>
    <p:sldId id="387" r:id="rId123"/>
    <p:sldId id="388" r:id="rId124"/>
    <p:sldId id="382" r:id="rId125"/>
    <p:sldId id="389" r:id="rId126"/>
    <p:sldId id="391" r:id="rId127"/>
    <p:sldId id="390"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notesMaster" Target="notesMasters/notesMaster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theme" Target="theme/theme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3C009C-3738-4CB7-8E19-940EC0142856}"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474CA4-E501-4E7B-9443-7F50E3B0D435}" type="slidenum">
              <a:rPr lang="es-ES" smtClean="0"/>
              <a:t>‹Nº›</a:t>
            </a:fld>
            <a:endParaRPr lang="es-ES" dirty="0"/>
          </a:p>
        </p:txBody>
      </p:sp>
    </p:spTree>
    <p:extLst>
      <p:ext uri="{BB962C8B-B14F-4D97-AF65-F5344CB8AC3E}">
        <p14:creationId xmlns:p14="http://schemas.microsoft.com/office/powerpoint/2010/main" val="3098814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4024801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8</a:t>
            </a:fld>
            <a:endParaRPr lang="es-ES" dirty="0"/>
          </a:p>
        </p:txBody>
      </p:sp>
    </p:spTree>
    <p:extLst>
      <p:ext uri="{BB962C8B-B14F-4D97-AF65-F5344CB8AC3E}">
        <p14:creationId xmlns:p14="http://schemas.microsoft.com/office/powerpoint/2010/main" val="1656585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a:t>
            </a:fld>
            <a:endParaRPr lang="es-ES" dirty="0"/>
          </a:p>
        </p:txBody>
      </p:sp>
    </p:spTree>
    <p:extLst>
      <p:ext uri="{BB962C8B-B14F-4D97-AF65-F5344CB8AC3E}">
        <p14:creationId xmlns:p14="http://schemas.microsoft.com/office/powerpoint/2010/main" val="2534255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10</a:t>
            </a:fld>
            <a:endParaRPr lang="es-ES" dirty="0"/>
          </a:p>
        </p:txBody>
      </p:sp>
    </p:spTree>
    <p:extLst>
      <p:ext uri="{BB962C8B-B14F-4D97-AF65-F5344CB8AC3E}">
        <p14:creationId xmlns:p14="http://schemas.microsoft.com/office/powerpoint/2010/main" val="587857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996145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4058745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889862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737721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15</a:t>
            </a:fld>
            <a:endParaRPr lang="es-ES" dirty="0"/>
          </a:p>
        </p:txBody>
      </p:sp>
    </p:spTree>
    <p:extLst>
      <p:ext uri="{BB962C8B-B14F-4D97-AF65-F5344CB8AC3E}">
        <p14:creationId xmlns:p14="http://schemas.microsoft.com/office/powerpoint/2010/main" val="405814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183642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17</a:t>
            </a:fld>
            <a:endParaRPr lang="es-ES" dirty="0"/>
          </a:p>
        </p:txBody>
      </p:sp>
    </p:spTree>
    <p:extLst>
      <p:ext uri="{BB962C8B-B14F-4D97-AF65-F5344CB8AC3E}">
        <p14:creationId xmlns:p14="http://schemas.microsoft.com/office/powerpoint/2010/main" val="3249738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4159143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19</a:t>
            </a:fld>
            <a:endParaRPr lang="es-ES" dirty="0"/>
          </a:p>
        </p:txBody>
      </p:sp>
    </p:spTree>
    <p:extLst>
      <p:ext uri="{BB962C8B-B14F-4D97-AF65-F5344CB8AC3E}">
        <p14:creationId xmlns:p14="http://schemas.microsoft.com/office/powerpoint/2010/main" val="2739570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20</a:t>
            </a:fld>
            <a:endParaRPr lang="es-ES" dirty="0"/>
          </a:p>
        </p:txBody>
      </p:sp>
    </p:spTree>
    <p:extLst>
      <p:ext uri="{BB962C8B-B14F-4D97-AF65-F5344CB8AC3E}">
        <p14:creationId xmlns:p14="http://schemas.microsoft.com/office/powerpoint/2010/main" val="1708930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21</a:t>
            </a:fld>
            <a:endParaRPr lang="es-ES" dirty="0"/>
          </a:p>
        </p:txBody>
      </p:sp>
    </p:spTree>
    <p:extLst>
      <p:ext uri="{BB962C8B-B14F-4D97-AF65-F5344CB8AC3E}">
        <p14:creationId xmlns:p14="http://schemas.microsoft.com/office/powerpoint/2010/main" val="1779917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22</a:t>
            </a:fld>
            <a:endParaRPr lang="es-ES" dirty="0"/>
          </a:p>
        </p:txBody>
      </p:sp>
    </p:spTree>
    <p:extLst>
      <p:ext uri="{BB962C8B-B14F-4D97-AF65-F5344CB8AC3E}">
        <p14:creationId xmlns:p14="http://schemas.microsoft.com/office/powerpoint/2010/main" val="914162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23</a:t>
            </a:fld>
            <a:endParaRPr lang="es-ES" dirty="0"/>
          </a:p>
        </p:txBody>
      </p:sp>
    </p:spTree>
    <p:extLst>
      <p:ext uri="{BB962C8B-B14F-4D97-AF65-F5344CB8AC3E}">
        <p14:creationId xmlns:p14="http://schemas.microsoft.com/office/powerpoint/2010/main" val="2935740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24</a:t>
            </a:fld>
            <a:endParaRPr lang="es-ES" dirty="0"/>
          </a:p>
        </p:txBody>
      </p:sp>
    </p:spTree>
    <p:extLst>
      <p:ext uri="{BB962C8B-B14F-4D97-AF65-F5344CB8AC3E}">
        <p14:creationId xmlns:p14="http://schemas.microsoft.com/office/powerpoint/2010/main" val="879161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25</a:t>
            </a:fld>
            <a:endParaRPr lang="es-ES" dirty="0"/>
          </a:p>
        </p:txBody>
      </p:sp>
    </p:spTree>
    <p:extLst>
      <p:ext uri="{BB962C8B-B14F-4D97-AF65-F5344CB8AC3E}">
        <p14:creationId xmlns:p14="http://schemas.microsoft.com/office/powerpoint/2010/main" val="3853920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26</a:t>
            </a:fld>
            <a:endParaRPr lang="es-ES" dirty="0"/>
          </a:p>
        </p:txBody>
      </p:sp>
    </p:spTree>
    <p:extLst>
      <p:ext uri="{BB962C8B-B14F-4D97-AF65-F5344CB8AC3E}">
        <p14:creationId xmlns:p14="http://schemas.microsoft.com/office/powerpoint/2010/main" val="2566835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27</a:t>
            </a:fld>
            <a:endParaRPr lang="es-ES" dirty="0"/>
          </a:p>
        </p:txBody>
      </p:sp>
    </p:spTree>
    <p:extLst>
      <p:ext uri="{BB962C8B-B14F-4D97-AF65-F5344CB8AC3E}">
        <p14:creationId xmlns:p14="http://schemas.microsoft.com/office/powerpoint/2010/main" val="2444259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35</a:t>
            </a:fld>
            <a:endParaRPr lang="es-ES" dirty="0"/>
          </a:p>
        </p:txBody>
      </p:sp>
    </p:spTree>
    <p:extLst>
      <p:ext uri="{BB962C8B-B14F-4D97-AF65-F5344CB8AC3E}">
        <p14:creationId xmlns:p14="http://schemas.microsoft.com/office/powerpoint/2010/main" val="613762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36</a:t>
            </a:fld>
            <a:endParaRPr lang="es-ES" dirty="0"/>
          </a:p>
        </p:txBody>
      </p:sp>
    </p:spTree>
    <p:extLst>
      <p:ext uri="{BB962C8B-B14F-4D97-AF65-F5344CB8AC3E}">
        <p14:creationId xmlns:p14="http://schemas.microsoft.com/office/powerpoint/2010/main" val="2999655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 Gardens, Melbourne.-</a:t>
            </a:r>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37</a:t>
            </a:fld>
            <a:endParaRPr lang="es-ES" dirty="0"/>
          </a:p>
        </p:txBody>
      </p:sp>
    </p:spTree>
    <p:extLst>
      <p:ext uri="{BB962C8B-B14F-4D97-AF65-F5344CB8AC3E}">
        <p14:creationId xmlns:p14="http://schemas.microsoft.com/office/powerpoint/2010/main" val="2651318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38</a:t>
            </a:fld>
            <a:endParaRPr lang="es-ES" dirty="0"/>
          </a:p>
        </p:txBody>
      </p:sp>
    </p:spTree>
    <p:extLst>
      <p:ext uri="{BB962C8B-B14F-4D97-AF65-F5344CB8AC3E}">
        <p14:creationId xmlns:p14="http://schemas.microsoft.com/office/powerpoint/2010/main" val="577142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Gardens.-Ginkgo biloba</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39</a:t>
            </a:fld>
            <a:endParaRPr lang="es-ES" dirty="0"/>
          </a:p>
        </p:txBody>
      </p:sp>
    </p:spTree>
    <p:extLst>
      <p:ext uri="{BB962C8B-B14F-4D97-AF65-F5344CB8AC3E}">
        <p14:creationId xmlns:p14="http://schemas.microsoft.com/office/powerpoint/2010/main" val="898568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40</a:t>
            </a:fld>
            <a:endParaRPr lang="es-ES" dirty="0"/>
          </a:p>
        </p:txBody>
      </p:sp>
    </p:spTree>
    <p:extLst>
      <p:ext uri="{BB962C8B-B14F-4D97-AF65-F5344CB8AC3E}">
        <p14:creationId xmlns:p14="http://schemas.microsoft.com/office/powerpoint/2010/main" val="382391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41</a:t>
            </a:fld>
            <a:endParaRPr lang="es-ES" dirty="0"/>
          </a:p>
        </p:txBody>
      </p:sp>
    </p:spTree>
    <p:extLst>
      <p:ext uri="{BB962C8B-B14F-4D97-AF65-F5344CB8AC3E}">
        <p14:creationId xmlns:p14="http://schemas.microsoft.com/office/powerpoint/2010/main" val="22094591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42</a:t>
            </a:fld>
            <a:endParaRPr lang="es-ES" dirty="0"/>
          </a:p>
        </p:txBody>
      </p:sp>
    </p:spTree>
    <p:extLst>
      <p:ext uri="{BB962C8B-B14F-4D97-AF65-F5344CB8AC3E}">
        <p14:creationId xmlns:p14="http://schemas.microsoft.com/office/powerpoint/2010/main" val="26855250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43</a:t>
            </a:fld>
            <a:endParaRPr lang="es-ES" dirty="0"/>
          </a:p>
        </p:txBody>
      </p:sp>
    </p:spTree>
    <p:extLst>
      <p:ext uri="{BB962C8B-B14F-4D97-AF65-F5344CB8AC3E}">
        <p14:creationId xmlns:p14="http://schemas.microsoft.com/office/powerpoint/2010/main" val="2940169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44</a:t>
            </a:fld>
            <a:endParaRPr lang="es-ES" dirty="0"/>
          </a:p>
        </p:txBody>
      </p:sp>
    </p:spTree>
    <p:extLst>
      <p:ext uri="{BB962C8B-B14F-4D97-AF65-F5344CB8AC3E}">
        <p14:creationId xmlns:p14="http://schemas.microsoft.com/office/powerpoint/2010/main" val="1289455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45</a:t>
            </a:fld>
            <a:endParaRPr lang="es-ES" dirty="0"/>
          </a:p>
        </p:txBody>
      </p:sp>
    </p:spTree>
    <p:extLst>
      <p:ext uri="{BB962C8B-B14F-4D97-AF65-F5344CB8AC3E}">
        <p14:creationId xmlns:p14="http://schemas.microsoft.com/office/powerpoint/2010/main" val="14088820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46</a:t>
            </a:fld>
            <a:endParaRPr lang="es-ES" dirty="0"/>
          </a:p>
        </p:txBody>
      </p:sp>
    </p:spTree>
    <p:extLst>
      <p:ext uri="{BB962C8B-B14F-4D97-AF65-F5344CB8AC3E}">
        <p14:creationId xmlns:p14="http://schemas.microsoft.com/office/powerpoint/2010/main" val="18010394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47</a:t>
            </a:fld>
            <a:endParaRPr lang="es-ES" dirty="0"/>
          </a:p>
        </p:txBody>
      </p:sp>
    </p:spTree>
    <p:extLst>
      <p:ext uri="{BB962C8B-B14F-4D97-AF65-F5344CB8AC3E}">
        <p14:creationId xmlns:p14="http://schemas.microsoft.com/office/powerpoint/2010/main" val="13545307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48</a:t>
            </a:fld>
            <a:endParaRPr lang="es-ES" dirty="0"/>
          </a:p>
        </p:txBody>
      </p:sp>
    </p:spTree>
    <p:extLst>
      <p:ext uri="{BB962C8B-B14F-4D97-AF65-F5344CB8AC3E}">
        <p14:creationId xmlns:p14="http://schemas.microsoft.com/office/powerpoint/2010/main" val="2580843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49</a:t>
            </a:fld>
            <a:endParaRPr lang="es-ES" dirty="0"/>
          </a:p>
        </p:txBody>
      </p:sp>
    </p:spTree>
    <p:extLst>
      <p:ext uri="{BB962C8B-B14F-4D97-AF65-F5344CB8AC3E}">
        <p14:creationId xmlns:p14="http://schemas.microsoft.com/office/powerpoint/2010/main" val="37892147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50</a:t>
            </a:fld>
            <a:endParaRPr lang="es-ES" dirty="0"/>
          </a:p>
        </p:txBody>
      </p:sp>
    </p:spTree>
    <p:extLst>
      <p:ext uri="{BB962C8B-B14F-4D97-AF65-F5344CB8AC3E}">
        <p14:creationId xmlns:p14="http://schemas.microsoft.com/office/powerpoint/2010/main" val="35907356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51</a:t>
            </a:fld>
            <a:endParaRPr lang="es-ES" dirty="0"/>
          </a:p>
        </p:txBody>
      </p:sp>
    </p:spTree>
    <p:extLst>
      <p:ext uri="{BB962C8B-B14F-4D97-AF65-F5344CB8AC3E}">
        <p14:creationId xmlns:p14="http://schemas.microsoft.com/office/powerpoint/2010/main" val="6512035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52</a:t>
            </a:fld>
            <a:endParaRPr lang="es-ES" dirty="0"/>
          </a:p>
        </p:txBody>
      </p:sp>
    </p:spTree>
    <p:extLst>
      <p:ext uri="{BB962C8B-B14F-4D97-AF65-F5344CB8AC3E}">
        <p14:creationId xmlns:p14="http://schemas.microsoft.com/office/powerpoint/2010/main" val="23828061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Gardens.-Amorphophalus</a:t>
            </a:r>
            <a:r>
              <a:rPr lang="es-ES" baseline="0" dirty="0"/>
              <a:t> titanium</a:t>
            </a:r>
            <a:endParaRPr lang="es-ES" dirty="0"/>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53</a:t>
            </a:fld>
            <a:endParaRPr lang="es-ES" dirty="0"/>
          </a:p>
        </p:txBody>
      </p:sp>
    </p:spTree>
    <p:extLst>
      <p:ext uri="{BB962C8B-B14F-4D97-AF65-F5344CB8AC3E}">
        <p14:creationId xmlns:p14="http://schemas.microsoft.com/office/powerpoint/2010/main" val="7028268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Gardens.-Amorphophalus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54</a:t>
            </a:fld>
            <a:endParaRPr lang="es-ES" dirty="0"/>
          </a:p>
        </p:txBody>
      </p:sp>
    </p:spTree>
    <p:extLst>
      <p:ext uri="{BB962C8B-B14F-4D97-AF65-F5344CB8AC3E}">
        <p14:creationId xmlns:p14="http://schemas.microsoft.com/office/powerpoint/2010/main" val="23938524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55</a:t>
            </a:fld>
            <a:endParaRPr lang="es-ES" dirty="0"/>
          </a:p>
        </p:txBody>
      </p:sp>
    </p:spTree>
    <p:extLst>
      <p:ext uri="{BB962C8B-B14F-4D97-AF65-F5344CB8AC3E}">
        <p14:creationId xmlns:p14="http://schemas.microsoft.com/office/powerpoint/2010/main" val="34029547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56</a:t>
            </a:fld>
            <a:endParaRPr lang="es-ES" dirty="0"/>
          </a:p>
        </p:txBody>
      </p:sp>
    </p:spTree>
    <p:extLst>
      <p:ext uri="{BB962C8B-B14F-4D97-AF65-F5344CB8AC3E}">
        <p14:creationId xmlns:p14="http://schemas.microsoft.com/office/powerpoint/2010/main" val="13662960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57</a:t>
            </a:fld>
            <a:endParaRPr lang="es-ES" dirty="0"/>
          </a:p>
        </p:txBody>
      </p:sp>
    </p:spTree>
    <p:extLst>
      <p:ext uri="{BB962C8B-B14F-4D97-AF65-F5344CB8AC3E}">
        <p14:creationId xmlns:p14="http://schemas.microsoft.com/office/powerpoint/2010/main" val="37652167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58</a:t>
            </a:fld>
            <a:endParaRPr lang="es-ES" dirty="0"/>
          </a:p>
        </p:txBody>
      </p:sp>
    </p:spTree>
    <p:extLst>
      <p:ext uri="{BB962C8B-B14F-4D97-AF65-F5344CB8AC3E}">
        <p14:creationId xmlns:p14="http://schemas.microsoft.com/office/powerpoint/2010/main" val="9715704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59</a:t>
            </a:fld>
            <a:endParaRPr lang="es-ES" dirty="0"/>
          </a:p>
        </p:txBody>
      </p:sp>
    </p:spTree>
    <p:extLst>
      <p:ext uri="{BB962C8B-B14F-4D97-AF65-F5344CB8AC3E}">
        <p14:creationId xmlns:p14="http://schemas.microsoft.com/office/powerpoint/2010/main" val="15639577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60</a:t>
            </a:fld>
            <a:endParaRPr lang="es-ES" dirty="0"/>
          </a:p>
        </p:txBody>
      </p:sp>
    </p:spTree>
    <p:extLst>
      <p:ext uri="{BB962C8B-B14F-4D97-AF65-F5344CB8AC3E}">
        <p14:creationId xmlns:p14="http://schemas.microsoft.com/office/powerpoint/2010/main" val="18268980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61</a:t>
            </a:fld>
            <a:endParaRPr lang="es-ES" dirty="0"/>
          </a:p>
        </p:txBody>
      </p:sp>
    </p:spTree>
    <p:extLst>
      <p:ext uri="{BB962C8B-B14F-4D97-AF65-F5344CB8AC3E}">
        <p14:creationId xmlns:p14="http://schemas.microsoft.com/office/powerpoint/2010/main" val="37863911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62</a:t>
            </a:fld>
            <a:endParaRPr lang="es-ES" dirty="0"/>
          </a:p>
        </p:txBody>
      </p:sp>
    </p:spTree>
    <p:extLst>
      <p:ext uri="{BB962C8B-B14F-4D97-AF65-F5344CB8AC3E}">
        <p14:creationId xmlns:p14="http://schemas.microsoft.com/office/powerpoint/2010/main" val="23927931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63</a:t>
            </a:fld>
            <a:endParaRPr lang="es-ES" dirty="0"/>
          </a:p>
        </p:txBody>
      </p:sp>
    </p:spTree>
    <p:extLst>
      <p:ext uri="{BB962C8B-B14F-4D97-AF65-F5344CB8AC3E}">
        <p14:creationId xmlns:p14="http://schemas.microsoft.com/office/powerpoint/2010/main" val="33796806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64</a:t>
            </a:fld>
            <a:endParaRPr lang="es-ES" dirty="0"/>
          </a:p>
        </p:txBody>
      </p:sp>
    </p:spTree>
    <p:extLst>
      <p:ext uri="{BB962C8B-B14F-4D97-AF65-F5344CB8AC3E}">
        <p14:creationId xmlns:p14="http://schemas.microsoft.com/office/powerpoint/2010/main" val="42210701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Gardens.-Vandalismo</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65</a:t>
            </a:fld>
            <a:endParaRPr lang="es-ES" dirty="0"/>
          </a:p>
        </p:txBody>
      </p:sp>
    </p:spTree>
    <p:extLst>
      <p:ext uri="{BB962C8B-B14F-4D97-AF65-F5344CB8AC3E}">
        <p14:creationId xmlns:p14="http://schemas.microsoft.com/office/powerpoint/2010/main" val="2231939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66</a:t>
            </a:fld>
            <a:endParaRPr lang="es-ES" dirty="0"/>
          </a:p>
        </p:txBody>
      </p:sp>
    </p:spTree>
    <p:extLst>
      <p:ext uri="{BB962C8B-B14F-4D97-AF65-F5344CB8AC3E}">
        <p14:creationId xmlns:p14="http://schemas.microsoft.com/office/powerpoint/2010/main" val="30534359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67</a:t>
            </a:fld>
            <a:endParaRPr lang="es-ES" dirty="0"/>
          </a:p>
        </p:txBody>
      </p:sp>
    </p:spTree>
    <p:extLst>
      <p:ext uri="{BB962C8B-B14F-4D97-AF65-F5344CB8AC3E}">
        <p14:creationId xmlns:p14="http://schemas.microsoft.com/office/powerpoint/2010/main" val="28149851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68</a:t>
            </a:fld>
            <a:endParaRPr lang="es-ES" dirty="0"/>
          </a:p>
        </p:txBody>
      </p:sp>
    </p:spTree>
    <p:extLst>
      <p:ext uri="{BB962C8B-B14F-4D97-AF65-F5344CB8AC3E}">
        <p14:creationId xmlns:p14="http://schemas.microsoft.com/office/powerpoint/2010/main" val="17605584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69</a:t>
            </a:fld>
            <a:endParaRPr lang="es-ES" dirty="0"/>
          </a:p>
        </p:txBody>
      </p:sp>
    </p:spTree>
    <p:extLst>
      <p:ext uri="{BB962C8B-B14F-4D97-AF65-F5344CB8AC3E}">
        <p14:creationId xmlns:p14="http://schemas.microsoft.com/office/powerpoint/2010/main" val="21872060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70</a:t>
            </a:fld>
            <a:endParaRPr lang="es-ES" dirty="0"/>
          </a:p>
        </p:txBody>
      </p:sp>
    </p:spTree>
    <p:extLst>
      <p:ext uri="{BB962C8B-B14F-4D97-AF65-F5344CB8AC3E}">
        <p14:creationId xmlns:p14="http://schemas.microsoft.com/office/powerpoint/2010/main" val="27215364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71</a:t>
            </a:fld>
            <a:endParaRPr lang="es-ES" dirty="0"/>
          </a:p>
        </p:txBody>
      </p:sp>
    </p:spTree>
    <p:extLst>
      <p:ext uri="{BB962C8B-B14F-4D97-AF65-F5344CB8AC3E}">
        <p14:creationId xmlns:p14="http://schemas.microsoft.com/office/powerpoint/2010/main" val="18202149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72</a:t>
            </a:fld>
            <a:endParaRPr lang="es-ES" dirty="0"/>
          </a:p>
        </p:txBody>
      </p:sp>
    </p:spTree>
    <p:extLst>
      <p:ext uri="{BB962C8B-B14F-4D97-AF65-F5344CB8AC3E}">
        <p14:creationId xmlns:p14="http://schemas.microsoft.com/office/powerpoint/2010/main" val="28306180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73</a:t>
            </a:fld>
            <a:endParaRPr lang="es-ES" dirty="0"/>
          </a:p>
        </p:txBody>
      </p:sp>
    </p:spTree>
    <p:extLst>
      <p:ext uri="{BB962C8B-B14F-4D97-AF65-F5344CB8AC3E}">
        <p14:creationId xmlns:p14="http://schemas.microsoft.com/office/powerpoint/2010/main" val="29556968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74</a:t>
            </a:fld>
            <a:endParaRPr lang="es-ES" dirty="0"/>
          </a:p>
        </p:txBody>
      </p:sp>
    </p:spTree>
    <p:extLst>
      <p:ext uri="{BB962C8B-B14F-4D97-AF65-F5344CB8AC3E}">
        <p14:creationId xmlns:p14="http://schemas.microsoft.com/office/powerpoint/2010/main" val="25496924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75</a:t>
            </a:fld>
            <a:endParaRPr lang="es-ES" dirty="0"/>
          </a:p>
        </p:txBody>
      </p:sp>
    </p:spTree>
    <p:extLst>
      <p:ext uri="{BB962C8B-B14F-4D97-AF65-F5344CB8AC3E}">
        <p14:creationId xmlns:p14="http://schemas.microsoft.com/office/powerpoint/2010/main" val="17208320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76</a:t>
            </a:fld>
            <a:endParaRPr lang="es-ES" dirty="0"/>
          </a:p>
        </p:txBody>
      </p:sp>
    </p:spTree>
    <p:extLst>
      <p:ext uri="{BB962C8B-B14F-4D97-AF65-F5344CB8AC3E}">
        <p14:creationId xmlns:p14="http://schemas.microsoft.com/office/powerpoint/2010/main" val="75079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Melbourne.-Royal Botanic Gardens</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77</a:t>
            </a:fld>
            <a:endParaRPr lang="es-ES" dirty="0"/>
          </a:p>
        </p:txBody>
      </p:sp>
    </p:spTree>
    <p:extLst>
      <p:ext uri="{BB962C8B-B14F-4D97-AF65-F5344CB8AC3E}">
        <p14:creationId xmlns:p14="http://schemas.microsoft.com/office/powerpoint/2010/main" val="4995834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 Gardens, Melbourne.-Echeveria_plant</a:t>
            </a:r>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78</a:t>
            </a:fld>
            <a:endParaRPr lang="es-ES" dirty="0"/>
          </a:p>
        </p:txBody>
      </p:sp>
    </p:spTree>
    <p:extLst>
      <p:ext uri="{BB962C8B-B14F-4D97-AF65-F5344CB8AC3E}">
        <p14:creationId xmlns:p14="http://schemas.microsoft.com/office/powerpoint/2010/main" val="19692309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 Gardens, Melbourne.-Echeveria_plant</a:t>
            </a:r>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79</a:t>
            </a:fld>
            <a:endParaRPr lang="es-ES" dirty="0"/>
          </a:p>
        </p:txBody>
      </p:sp>
    </p:spTree>
    <p:extLst>
      <p:ext uri="{BB962C8B-B14F-4D97-AF65-F5344CB8AC3E}">
        <p14:creationId xmlns:p14="http://schemas.microsoft.com/office/powerpoint/2010/main" val="34544583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 Gardens, Melbourne.-</a:t>
            </a:r>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80</a:t>
            </a:fld>
            <a:endParaRPr lang="es-ES" dirty="0"/>
          </a:p>
        </p:txBody>
      </p:sp>
    </p:spTree>
    <p:extLst>
      <p:ext uri="{BB962C8B-B14F-4D97-AF65-F5344CB8AC3E}">
        <p14:creationId xmlns:p14="http://schemas.microsoft.com/office/powerpoint/2010/main" val="23215612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 Gardens, Melbourne.-Eucalipto</a:t>
            </a:r>
            <a:r>
              <a:rPr lang="en-US" baseline="0" dirty="0"/>
              <a:t> blanco y</a:t>
            </a:r>
            <a:r>
              <a:rPr lang="es-ES" baseline="0" dirty="0"/>
              <a:t> </a:t>
            </a:r>
            <a:r>
              <a:rPr lang="es-ES" dirty="0"/>
              <a:t>Xanthorrhoea</a:t>
            </a:r>
            <a:r>
              <a:rPr lang="es-ES" baseline="0" dirty="0"/>
              <a:t> </a:t>
            </a:r>
            <a:r>
              <a:rPr lang="es-ES" dirty="0"/>
              <a:t>malacophylla</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81</a:t>
            </a:fld>
            <a:endParaRPr lang="es-ES" dirty="0"/>
          </a:p>
        </p:txBody>
      </p:sp>
    </p:spTree>
    <p:extLst>
      <p:ext uri="{BB962C8B-B14F-4D97-AF65-F5344CB8AC3E}">
        <p14:creationId xmlns:p14="http://schemas.microsoft.com/office/powerpoint/2010/main" val="9229570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82</a:t>
            </a:fld>
            <a:endParaRPr lang="es-ES" dirty="0"/>
          </a:p>
        </p:txBody>
      </p:sp>
    </p:spTree>
    <p:extLst>
      <p:ext uri="{BB962C8B-B14F-4D97-AF65-F5344CB8AC3E}">
        <p14:creationId xmlns:p14="http://schemas.microsoft.com/office/powerpoint/2010/main" val="4417036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83</a:t>
            </a:fld>
            <a:endParaRPr lang="es-ES" dirty="0"/>
          </a:p>
        </p:txBody>
      </p:sp>
    </p:spTree>
    <p:extLst>
      <p:ext uri="{BB962C8B-B14F-4D97-AF65-F5344CB8AC3E}">
        <p14:creationId xmlns:p14="http://schemas.microsoft.com/office/powerpoint/2010/main" val="9529760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84</a:t>
            </a:fld>
            <a:endParaRPr lang="es-ES" dirty="0"/>
          </a:p>
        </p:txBody>
      </p:sp>
    </p:spTree>
    <p:extLst>
      <p:ext uri="{BB962C8B-B14F-4D97-AF65-F5344CB8AC3E}">
        <p14:creationId xmlns:p14="http://schemas.microsoft.com/office/powerpoint/2010/main" val="40709677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87</a:t>
            </a:fld>
            <a:endParaRPr lang="es-ES" dirty="0"/>
          </a:p>
        </p:txBody>
      </p:sp>
    </p:spTree>
    <p:extLst>
      <p:ext uri="{BB962C8B-B14F-4D97-AF65-F5344CB8AC3E}">
        <p14:creationId xmlns:p14="http://schemas.microsoft.com/office/powerpoint/2010/main" val="6111065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88</a:t>
            </a:fld>
            <a:endParaRPr lang="es-ES" dirty="0"/>
          </a:p>
        </p:txBody>
      </p:sp>
    </p:spTree>
    <p:extLst>
      <p:ext uri="{BB962C8B-B14F-4D97-AF65-F5344CB8AC3E}">
        <p14:creationId xmlns:p14="http://schemas.microsoft.com/office/powerpoint/2010/main" val="22653142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89</a:t>
            </a:fld>
            <a:endParaRPr lang="es-ES" dirty="0"/>
          </a:p>
        </p:txBody>
      </p:sp>
    </p:spTree>
    <p:extLst>
      <p:ext uri="{BB962C8B-B14F-4D97-AF65-F5344CB8AC3E}">
        <p14:creationId xmlns:p14="http://schemas.microsoft.com/office/powerpoint/2010/main" val="28239638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90</a:t>
            </a:fld>
            <a:endParaRPr lang="es-ES" dirty="0"/>
          </a:p>
        </p:txBody>
      </p:sp>
    </p:spTree>
    <p:extLst>
      <p:ext uri="{BB962C8B-B14F-4D97-AF65-F5344CB8AC3E}">
        <p14:creationId xmlns:p14="http://schemas.microsoft.com/office/powerpoint/2010/main" val="29674397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91</a:t>
            </a:fld>
            <a:endParaRPr lang="es-ES" dirty="0"/>
          </a:p>
        </p:txBody>
      </p:sp>
    </p:spTree>
    <p:extLst>
      <p:ext uri="{BB962C8B-B14F-4D97-AF65-F5344CB8AC3E}">
        <p14:creationId xmlns:p14="http://schemas.microsoft.com/office/powerpoint/2010/main" val="23297460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92</a:t>
            </a:fld>
            <a:endParaRPr lang="es-ES" dirty="0"/>
          </a:p>
        </p:txBody>
      </p:sp>
    </p:spTree>
    <p:extLst>
      <p:ext uri="{BB962C8B-B14F-4D97-AF65-F5344CB8AC3E}">
        <p14:creationId xmlns:p14="http://schemas.microsoft.com/office/powerpoint/2010/main" val="20429392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93</a:t>
            </a:fld>
            <a:endParaRPr lang="es-ES" dirty="0"/>
          </a:p>
        </p:txBody>
      </p:sp>
    </p:spTree>
    <p:extLst>
      <p:ext uri="{BB962C8B-B14F-4D97-AF65-F5344CB8AC3E}">
        <p14:creationId xmlns:p14="http://schemas.microsoft.com/office/powerpoint/2010/main" val="39099999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94</a:t>
            </a:fld>
            <a:endParaRPr lang="es-ES" dirty="0"/>
          </a:p>
        </p:txBody>
      </p:sp>
    </p:spTree>
    <p:extLst>
      <p:ext uri="{BB962C8B-B14F-4D97-AF65-F5344CB8AC3E}">
        <p14:creationId xmlns:p14="http://schemas.microsoft.com/office/powerpoint/2010/main" val="5562523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Garden.-Pavilion</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95</a:t>
            </a:fld>
            <a:endParaRPr lang="es-ES" dirty="0"/>
          </a:p>
        </p:txBody>
      </p:sp>
    </p:spTree>
    <p:extLst>
      <p:ext uri="{BB962C8B-B14F-4D97-AF65-F5344CB8AC3E}">
        <p14:creationId xmlns:p14="http://schemas.microsoft.com/office/powerpoint/2010/main" val="14714531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96</a:t>
            </a:fld>
            <a:endParaRPr lang="es-ES" dirty="0"/>
          </a:p>
        </p:txBody>
      </p:sp>
    </p:spTree>
    <p:extLst>
      <p:ext uri="{BB962C8B-B14F-4D97-AF65-F5344CB8AC3E}">
        <p14:creationId xmlns:p14="http://schemas.microsoft.com/office/powerpoint/2010/main" val="41363665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97</a:t>
            </a:fld>
            <a:endParaRPr lang="es-ES" dirty="0"/>
          </a:p>
        </p:txBody>
      </p:sp>
    </p:spTree>
    <p:extLst>
      <p:ext uri="{BB962C8B-B14F-4D97-AF65-F5344CB8AC3E}">
        <p14:creationId xmlns:p14="http://schemas.microsoft.com/office/powerpoint/2010/main" val="42012902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Domain Garden.-Rudbeckia</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98</a:t>
            </a:fld>
            <a:endParaRPr lang="es-ES" dirty="0"/>
          </a:p>
        </p:txBody>
      </p:sp>
    </p:spTree>
    <p:extLst>
      <p:ext uri="{BB962C8B-B14F-4D97-AF65-F5344CB8AC3E}">
        <p14:creationId xmlns:p14="http://schemas.microsoft.com/office/powerpoint/2010/main" val="30627925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104</a:t>
            </a:fld>
            <a:endParaRPr lang="es-ES" dirty="0"/>
          </a:p>
        </p:txBody>
      </p:sp>
    </p:spTree>
    <p:extLst>
      <p:ext uri="{BB962C8B-B14F-4D97-AF65-F5344CB8AC3E}">
        <p14:creationId xmlns:p14="http://schemas.microsoft.com/office/powerpoint/2010/main" val="24821530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105</a:t>
            </a:fld>
            <a:endParaRPr lang="es-ES" dirty="0"/>
          </a:p>
        </p:txBody>
      </p:sp>
    </p:spTree>
    <p:extLst>
      <p:ext uri="{BB962C8B-B14F-4D97-AF65-F5344CB8AC3E}">
        <p14:creationId xmlns:p14="http://schemas.microsoft.com/office/powerpoint/2010/main" val="30015606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 Floral Clock</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106</a:t>
            </a:fld>
            <a:endParaRPr lang="es-ES" dirty="0"/>
          </a:p>
        </p:txBody>
      </p:sp>
    </p:spTree>
    <p:extLst>
      <p:ext uri="{BB962C8B-B14F-4D97-AF65-F5344CB8AC3E}">
        <p14:creationId xmlns:p14="http://schemas.microsoft.com/office/powerpoint/2010/main" val="41128321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107</a:t>
            </a:fld>
            <a:endParaRPr lang="es-ES" dirty="0"/>
          </a:p>
        </p:txBody>
      </p:sp>
    </p:spTree>
    <p:extLst>
      <p:ext uri="{BB962C8B-B14F-4D97-AF65-F5344CB8AC3E}">
        <p14:creationId xmlns:p14="http://schemas.microsoft.com/office/powerpoint/2010/main" val="158928647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108</a:t>
            </a:fld>
            <a:endParaRPr lang="es-ES" dirty="0"/>
          </a:p>
        </p:txBody>
      </p:sp>
    </p:spTree>
    <p:extLst>
      <p:ext uri="{BB962C8B-B14F-4D97-AF65-F5344CB8AC3E}">
        <p14:creationId xmlns:p14="http://schemas.microsoft.com/office/powerpoint/2010/main" val="349245876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109</a:t>
            </a:fld>
            <a:endParaRPr lang="es-ES" dirty="0"/>
          </a:p>
        </p:txBody>
      </p:sp>
    </p:spTree>
    <p:extLst>
      <p:ext uri="{BB962C8B-B14F-4D97-AF65-F5344CB8AC3E}">
        <p14:creationId xmlns:p14="http://schemas.microsoft.com/office/powerpoint/2010/main" val="75558646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110</a:t>
            </a:fld>
            <a:endParaRPr lang="es-ES" dirty="0"/>
          </a:p>
        </p:txBody>
      </p:sp>
    </p:spTree>
    <p:extLst>
      <p:ext uri="{BB962C8B-B14F-4D97-AF65-F5344CB8AC3E}">
        <p14:creationId xmlns:p14="http://schemas.microsoft.com/office/powerpoint/2010/main" val="340619162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 Floral </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111</a:t>
            </a:fld>
            <a:endParaRPr lang="es-ES" dirty="0"/>
          </a:p>
        </p:txBody>
      </p:sp>
    </p:spTree>
    <p:extLst>
      <p:ext uri="{BB962C8B-B14F-4D97-AF65-F5344CB8AC3E}">
        <p14:creationId xmlns:p14="http://schemas.microsoft.com/office/powerpoint/2010/main" val="28481719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 Floral </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112</a:t>
            </a:fld>
            <a:endParaRPr lang="es-ES" dirty="0"/>
          </a:p>
        </p:txBody>
      </p:sp>
    </p:spTree>
    <p:extLst>
      <p:ext uri="{BB962C8B-B14F-4D97-AF65-F5344CB8AC3E}">
        <p14:creationId xmlns:p14="http://schemas.microsoft.com/office/powerpoint/2010/main" val="132307261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113</a:t>
            </a:fld>
            <a:endParaRPr lang="es-ES" dirty="0"/>
          </a:p>
        </p:txBody>
      </p:sp>
    </p:spTree>
    <p:extLst>
      <p:ext uri="{BB962C8B-B14F-4D97-AF65-F5344CB8AC3E}">
        <p14:creationId xmlns:p14="http://schemas.microsoft.com/office/powerpoint/2010/main" val="377552014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114</a:t>
            </a:fld>
            <a:endParaRPr lang="es-ES" dirty="0"/>
          </a:p>
        </p:txBody>
      </p:sp>
    </p:spTree>
    <p:extLst>
      <p:ext uri="{BB962C8B-B14F-4D97-AF65-F5344CB8AC3E}">
        <p14:creationId xmlns:p14="http://schemas.microsoft.com/office/powerpoint/2010/main" val="21827694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115</a:t>
            </a:fld>
            <a:endParaRPr lang="es-ES" dirty="0"/>
          </a:p>
        </p:txBody>
      </p:sp>
    </p:spTree>
    <p:extLst>
      <p:ext uri="{BB962C8B-B14F-4D97-AF65-F5344CB8AC3E}">
        <p14:creationId xmlns:p14="http://schemas.microsoft.com/office/powerpoint/2010/main" val="3599226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116</a:t>
            </a:fld>
            <a:endParaRPr lang="es-ES" dirty="0"/>
          </a:p>
        </p:txBody>
      </p:sp>
    </p:spTree>
    <p:extLst>
      <p:ext uri="{BB962C8B-B14F-4D97-AF65-F5344CB8AC3E}">
        <p14:creationId xmlns:p14="http://schemas.microsoft.com/office/powerpoint/2010/main" val="11719771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117</a:t>
            </a:fld>
            <a:endParaRPr lang="es-ES" dirty="0"/>
          </a:p>
        </p:txBody>
      </p:sp>
    </p:spTree>
    <p:extLst>
      <p:ext uri="{BB962C8B-B14F-4D97-AF65-F5344CB8AC3E}">
        <p14:creationId xmlns:p14="http://schemas.microsoft.com/office/powerpoint/2010/main" val="428310947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118</a:t>
            </a:fld>
            <a:endParaRPr lang="es-ES" dirty="0"/>
          </a:p>
        </p:txBody>
      </p:sp>
    </p:spTree>
    <p:extLst>
      <p:ext uri="{BB962C8B-B14F-4D97-AF65-F5344CB8AC3E}">
        <p14:creationId xmlns:p14="http://schemas.microsoft.com/office/powerpoint/2010/main" val="127720496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119</a:t>
            </a:fld>
            <a:endParaRPr lang="es-ES" dirty="0"/>
          </a:p>
        </p:txBody>
      </p:sp>
    </p:spTree>
    <p:extLst>
      <p:ext uri="{BB962C8B-B14F-4D97-AF65-F5344CB8AC3E}">
        <p14:creationId xmlns:p14="http://schemas.microsoft.com/office/powerpoint/2010/main" val="269115273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120</a:t>
            </a:fld>
            <a:endParaRPr lang="es-ES" dirty="0"/>
          </a:p>
        </p:txBody>
      </p:sp>
    </p:spTree>
    <p:extLst>
      <p:ext uri="{BB962C8B-B14F-4D97-AF65-F5344CB8AC3E}">
        <p14:creationId xmlns:p14="http://schemas.microsoft.com/office/powerpoint/2010/main" val="20129252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121</a:t>
            </a:fld>
            <a:endParaRPr lang="es-ES" dirty="0"/>
          </a:p>
        </p:txBody>
      </p:sp>
    </p:spTree>
    <p:extLst>
      <p:ext uri="{BB962C8B-B14F-4D97-AF65-F5344CB8AC3E}">
        <p14:creationId xmlns:p14="http://schemas.microsoft.com/office/powerpoint/2010/main" val="210430837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122</a:t>
            </a:fld>
            <a:endParaRPr lang="es-ES" dirty="0"/>
          </a:p>
        </p:txBody>
      </p:sp>
    </p:spTree>
    <p:extLst>
      <p:ext uri="{BB962C8B-B14F-4D97-AF65-F5344CB8AC3E}">
        <p14:creationId xmlns:p14="http://schemas.microsoft.com/office/powerpoint/2010/main" val="21807024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123</a:t>
            </a:fld>
            <a:endParaRPr lang="es-ES" dirty="0"/>
          </a:p>
        </p:txBody>
      </p:sp>
    </p:spTree>
    <p:extLst>
      <p:ext uri="{BB962C8B-B14F-4D97-AF65-F5344CB8AC3E}">
        <p14:creationId xmlns:p14="http://schemas.microsoft.com/office/powerpoint/2010/main" val="17498067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124</a:t>
            </a:fld>
            <a:endParaRPr lang="es-ES" dirty="0"/>
          </a:p>
        </p:txBody>
      </p:sp>
    </p:spTree>
    <p:extLst>
      <p:ext uri="{BB962C8B-B14F-4D97-AF65-F5344CB8AC3E}">
        <p14:creationId xmlns:p14="http://schemas.microsoft.com/office/powerpoint/2010/main" val="12763846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a:p>
            <a:endParaRPr lang="es-ES" dirty="0"/>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125</a:t>
            </a:fld>
            <a:endParaRPr lang="es-ES" dirty="0"/>
          </a:p>
        </p:txBody>
      </p:sp>
    </p:spTree>
    <p:extLst>
      <p:ext uri="{BB962C8B-B14F-4D97-AF65-F5344CB8AC3E}">
        <p14:creationId xmlns:p14="http://schemas.microsoft.com/office/powerpoint/2010/main" val="70240748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Victoria Gardens Melbourne.</a:t>
            </a:r>
          </a:p>
        </p:txBody>
      </p:sp>
      <p:sp>
        <p:nvSpPr>
          <p:cNvPr id="4" name="3 Marcador de número de diapositiva"/>
          <p:cNvSpPr>
            <a:spLocks noGrp="1"/>
          </p:cNvSpPr>
          <p:nvPr>
            <p:ph type="sldNum" sz="quarter" idx="10"/>
          </p:nvPr>
        </p:nvSpPr>
        <p:spPr/>
        <p:txBody>
          <a:bodyPr/>
          <a:lstStyle/>
          <a:p>
            <a:fld id="{E3474CA4-E501-4E7B-9443-7F50E3B0D435}" type="slidenum">
              <a:rPr lang="es-ES" smtClean="0"/>
              <a:t>126</a:t>
            </a:fld>
            <a:endParaRPr lang="es-ES" dirty="0"/>
          </a:p>
        </p:txBody>
      </p:sp>
    </p:spTree>
    <p:extLst>
      <p:ext uri="{BB962C8B-B14F-4D97-AF65-F5344CB8AC3E}">
        <p14:creationId xmlns:p14="http://schemas.microsoft.com/office/powerpoint/2010/main" val="1849640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1309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6354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858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722362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870502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32397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184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10078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19990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68096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1901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92339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61782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0221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690025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64097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16547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78062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68898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749869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43789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64669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5991693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2953859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hyperlink" Target="//upload.wikimedia.org/wikipedia/commons/6/6d/ATB2009alexandergardens.JPG"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hyperlink" Target="//upload.wikimedia.org/wikipedia/commons/8/89/Yarra_River_&amp;_City_Skyline.jpg"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g"/></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92.jpg"/><Relationship Id="rId5" Type="http://schemas.openxmlformats.org/officeDocument/2006/relationships/image" Target="../media/image91.jpg"/><Relationship Id="rId4" Type="http://schemas.openxmlformats.org/officeDocument/2006/relationships/image" Target="../media/image90.jpg"/></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109.jpg"/><Relationship Id="rId5" Type="http://schemas.openxmlformats.org/officeDocument/2006/relationships/image" Target="../media/image108.jpg"/><Relationship Id="rId4" Type="http://schemas.openxmlformats.org/officeDocument/2006/relationships/image" Target="../media/image107.jpg"/></Relationships>
</file>

<file path=ppt/slides/_rels/slide11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8.xml"/><Relationship Id="rId1" Type="http://schemas.openxmlformats.org/officeDocument/2006/relationships/slideLayout" Target="../slideLayouts/slideLayout7.xml"/><Relationship Id="rId5" Type="http://schemas.openxmlformats.org/officeDocument/2006/relationships/image" Target="../media/image112.jpg"/><Relationship Id="rId4" Type="http://schemas.openxmlformats.org/officeDocument/2006/relationships/image" Target="../media/image111.jpg"/></Relationships>
</file>

<file path=ppt/slides/_rels/slide1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image" Target="../media/image117.jpg"/><Relationship Id="rId5" Type="http://schemas.openxmlformats.org/officeDocument/2006/relationships/image" Target="../media/image116.jpeg"/><Relationship Id="rId4" Type="http://schemas.openxmlformats.org/officeDocument/2006/relationships/image" Target="../media/image115.jpg"/></Relationships>
</file>

<file path=ppt/slides/_rels/slide12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6632"/>
            <a:ext cx="6696744" cy="5472608"/>
          </a:xfrm>
        </p:spPr>
        <p:txBody>
          <a:bodyPr>
            <a:normAutofit fontScale="90000"/>
          </a:bodyPr>
          <a:lstStyle/>
          <a:p>
            <a:r>
              <a:rPr lang="es-ES" sz="3600" dirty="0"/>
              <a:t>OCEANIA.-LA VUELTA AL MUNDO EN 885 JARDINES.-AUSTRALIA</a:t>
            </a:r>
            <a:r>
              <a:rPr lang="es-ES" sz="4000" dirty="0"/>
              <a:t>.-</a:t>
            </a:r>
            <a:r>
              <a:rPr lang="es-ES" sz="3100" dirty="0"/>
              <a:t>Alexandra gardens.-Melbourne Royal Botanical Gardens.-King´s Gardens.-Queen Victoria Gardens Melbourne.</a:t>
            </a:r>
            <a:br>
              <a:rPr lang="es-ES" sz="3100" dirty="0"/>
            </a:br>
            <a:br>
              <a:rPr lang="es-ES" sz="3100" dirty="0"/>
            </a:br>
            <a:br>
              <a:rPr lang="es-ES" dirty="0"/>
            </a:br>
            <a:endParaRPr lang="es-ES" dirty="0"/>
          </a:p>
        </p:txBody>
      </p:sp>
      <p:sp>
        <p:nvSpPr>
          <p:cNvPr id="3" name="2 Subtítulo"/>
          <p:cNvSpPr>
            <a:spLocks noGrp="1"/>
          </p:cNvSpPr>
          <p:nvPr>
            <p:ph type="subTitle" idx="1"/>
          </p:nvPr>
        </p:nvSpPr>
        <p:spPr>
          <a:xfrm>
            <a:off x="2411760" y="5003322"/>
            <a:ext cx="4896544" cy="1371600"/>
          </a:xfrm>
        </p:spPr>
        <p:txBody>
          <a:bodyPr>
            <a:normAutofit/>
          </a:bodyPr>
          <a:lstStyle/>
          <a:p>
            <a:r>
              <a:rPr lang="es-ES" dirty="0"/>
              <a:t>Selección de textos y fotografías por</a:t>
            </a:r>
          </a:p>
          <a:p>
            <a:r>
              <a:rPr lang="es-ES" sz="2800" dirty="0"/>
              <a:t>JOSE ELIAS BONELLS</a:t>
            </a:r>
          </a:p>
          <a:p>
            <a:endParaRPr lang="es-ES" sz="2800" dirty="0"/>
          </a:p>
          <a:p>
            <a:endParaRPr lang="es-ES" sz="2800" dirty="0"/>
          </a:p>
          <a:p>
            <a:endParaRPr lang="es-ES" dirty="0"/>
          </a:p>
        </p:txBody>
      </p:sp>
    </p:spTree>
    <p:extLst>
      <p:ext uri="{BB962C8B-B14F-4D97-AF65-F5344CB8AC3E}">
        <p14:creationId xmlns:p14="http://schemas.microsoft.com/office/powerpoint/2010/main" val="3307386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7467600" cy="1143000"/>
          </a:xfrm>
        </p:spPr>
        <p:txBody>
          <a:bodyPr/>
          <a:lstStyle/>
          <a:p>
            <a:r>
              <a:rPr lang="es-ES" dirty="0"/>
              <a:t>Alexandra gardens.-Melbourne</a:t>
            </a:r>
          </a:p>
        </p:txBody>
      </p:sp>
      <p:sp>
        <p:nvSpPr>
          <p:cNvPr id="3" name="2 Marcador de contenido"/>
          <p:cNvSpPr>
            <a:spLocks noGrp="1"/>
          </p:cNvSpPr>
          <p:nvPr>
            <p:ph sz="quarter" idx="1"/>
          </p:nvPr>
        </p:nvSpPr>
        <p:spPr/>
        <p:txBody>
          <a:bodyPr>
            <a:normAutofit lnSpcReduction="10000"/>
          </a:bodyPr>
          <a:lstStyle/>
          <a:p>
            <a:r>
              <a:rPr lang="es-ES" dirty="0"/>
              <a:t>Los jardines de Alexandra se encuentran en la orilla sur del río Yarra, frente a Plaza de la Federación y el Distrito Central de Negocios de Melbourne , en Victoria , Australia . </a:t>
            </a:r>
          </a:p>
          <a:p>
            <a:r>
              <a:rPr lang="es-ES" dirty="0"/>
              <a:t>Los jardines están delimitados por el río Yarra, al norte, y el cisne puentes Princes Street, con Queen Victoria Gardens y Kings Domain a través de Alexandra Avenue hacia el sur. </a:t>
            </a:r>
          </a:p>
          <a:p>
            <a:r>
              <a:rPr lang="es-ES" dirty="0"/>
              <a:t>Los jardines forman parte de las zonas verdes de dominio que se extienden al Real Jardín Botánico y se establecieron por primera vez en 1901, bajo la dirección de Carlo Catani , Ingeniero Jefe del Departamento de Obras Públicas. </a:t>
            </a:r>
          </a:p>
        </p:txBody>
      </p:sp>
    </p:spTree>
    <p:extLst>
      <p:ext uri="{BB962C8B-B14F-4D97-AF65-F5344CB8AC3E}">
        <p14:creationId xmlns:p14="http://schemas.microsoft.com/office/powerpoint/2010/main" val="956949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Se enumeran en el Registro del Patrimonio victoriano , debido a su importancia histórica y arqueológica. </a:t>
            </a:r>
          </a:p>
          <a:p>
            <a:r>
              <a:rPr lang="es-ES" dirty="0"/>
              <a:t>Alexandra Gardens son parte de un grupo más grande de los parques directamente al sur-este de la ciudad, entre St. Kilda Road y el río Yarra conocido como los parques de dominio, que incluyen; </a:t>
            </a:r>
          </a:p>
          <a:p>
            <a:r>
              <a:rPr lang="es-ES" dirty="0"/>
              <a:t>El Real Jardín Botánico </a:t>
            </a:r>
          </a:p>
          <a:p>
            <a:r>
              <a:rPr lang="es-ES" dirty="0"/>
              <a:t>Kings Domain </a:t>
            </a:r>
          </a:p>
          <a:p>
            <a:r>
              <a:rPr lang="es-ES" dirty="0"/>
              <a:t>Alexandra Gardens </a:t>
            </a:r>
          </a:p>
          <a:p>
            <a:r>
              <a:rPr lang="es-ES" dirty="0"/>
              <a:t>Queen Victoria Gardens</a:t>
            </a:r>
          </a:p>
          <a:p>
            <a:endParaRPr lang="es-ES" dirty="0"/>
          </a:p>
          <a:p>
            <a:endParaRPr lang="es-ES" dirty="0"/>
          </a:p>
        </p:txBody>
      </p:sp>
    </p:spTree>
    <p:extLst>
      <p:ext uri="{BB962C8B-B14F-4D97-AF65-F5344CB8AC3E}">
        <p14:creationId xmlns:p14="http://schemas.microsoft.com/office/powerpoint/2010/main" val="3883200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Desde la época de la colonización europea de Melbourne en 1835, el área de los jardines fueron utilizados para el corte de la madera, el pastoreo de ganado y como un campo ladrilleros. </a:t>
            </a:r>
          </a:p>
          <a:p>
            <a:r>
              <a:rPr lang="es-ES" dirty="0"/>
              <a:t>Se produjeron inundaciones regulares, hasta que un nuevo canal para el río Yarra fue excavado desde 1896 hasta 1900 para enderezar y ensanchar el río.</a:t>
            </a:r>
          </a:p>
          <a:p>
            <a:r>
              <a:rPr lang="es-ES" dirty="0"/>
              <a:t> El botín fue utilizado para llenar las lagunas pantanosas y pozos ladrilleros y elevar la altura de la orilla del río donde se ubica actualmente Alexandra Gardens.</a:t>
            </a:r>
          </a:p>
          <a:p>
            <a:r>
              <a:rPr lang="es-ES" dirty="0"/>
              <a:t> El paisajismo apareció inmediatamente, y los jardines fueron planeados y establecidos para la visita del duque de York, mayo 1901.</a:t>
            </a:r>
          </a:p>
        </p:txBody>
      </p:sp>
    </p:spTree>
    <p:extLst>
      <p:ext uri="{BB962C8B-B14F-4D97-AF65-F5344CB8AC3E}">
        <p14:creationId xmlns:p14="http://schemas.microsoft.com/office/powerpoint/2010/main" val="1218140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acceso peatonal y ciclo de los jardines es a través de escaleras o una rampa del puente Príncipes, a lo largo del paseo marítimo de Southbank bajo el puente Príncipes. </a:t>
            </a:r>
          </a:p>
          <a:p>
            <a:r>
              <a:rPr lang="es-ES" dirty="0"/>
              <a:t>El acceso de vehículos es proporcionada por la unidad de Boathouse Alexandra avenida. </a:t>
            </a:r>
          </a:p>
          <a:p>
            <a:r>
              <a:rPr lang="es-ES" dirty="0"/>
              <a:t>Junto al puente Príncipes las bicicletas están disponibles para alquiler para explorar la ciudad capital Trail a lo largo del río.</a:t>
            </a:r>
          </a:p>
          <a:p>
            <a:r>
              <a:rPr lang="es-ES" dirty="0"/>
              <a:t>Una pista de patinaje abierta en 2001 en los jardines, con un café y la estación de primeros auxilios, cerca de algunos distintivos las palmeras canarias que fueron plantadas en 1911. </a:t>
            </a:r>
          </a:p>
          <a:p>
            <a:endParaRPr lang="es-ES" dirty="0"/>
          </a:p>
        </p:txBody>
      </p:sp>
    </p:spTree>
    <p:extLst>
      <p:ext uri="{BB962C8B-B14F-4D97-AF65-F5344CB8AC3E}">
        <p14:creationId xmlns:p14="http://schemas.microsoft.com/office/powerpoint/2010/main" val="1419089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04664"/>
            <a:ext cx="7467600" cy="5976664"/>
          </a:xfrm>
        </p:spPr>
        <p:txBody>
          <a:bodyPr/>
          <a:lstStyle/>
          <a:p>
            <a:r>
              <a:rPr lang="es-ES" dirty="0"/>
              <a:t>Junto al río Yarra numerosos  amarres del Rowing Club para lanchas anidan en los jardines, entre ellos el Club de Remo Mercantil . </a:t>
            </a:r>
          </a:p>
          <a:p>
            <a:r>
              <a:rPr lang="es-ES" dirty="0"/>
              <a:t>Es frecuente encontrar que los entrenadores de remo en bicicleta por el carril bici megáfono en mano, dando instrucciones a su equipo de remo.</a:t>
            </a:r>
          </a:p>
          <a:p>
            <a:r>
              <a:rPr lang="es-ES" dirty="0"/>
              <a:t> Los campeones Olímpicos , el Cuarteto Oarsome , eran conocidos por entrenar a lo largo del río Yarra. </a:t>
            </a:r>
          </a:p>
          <a:p>
            <a:endParaRPr lang="es-ES" dirty="0"/>
          </a:p>
        </p:txBody>
      </p:sp>
    </p:spTree>
    <p:extLst>
      <p:ext uri="{BB962C8B-B14F-4D97-AF65-F5344CB8AC3E}">
        <p14:creationId xmlns:p14="http://schemas.microsoft.com/office/powerpoint/2010/main" val="3397456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8248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780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3961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ATB2009alexander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0364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517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Yarra River &amp; City Skylin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369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04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5929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2306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2473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7293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4859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740399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623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705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690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9856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422883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1016803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3323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99865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1524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Melbourne Royal Botanical Gardens</a:t>
            </a:r>
          </a:p>
        </p:txBody>
      </p:sp>
      <p:sp>
        <p:nvSpPr>
          <p:cNvPr id="3" name="2 Marcador de contenido"/>
          <p:cNvSpPr>
            <a:spLocks noGrp="1"/>
          </p:cNvSpPr>
          <p:nvPr>
            <p:ph sz="quarter" idx="1"/>
          </p:nvPr>
        </p:nvSpPr>
        <p:spPr/>
        <p:txBody>
          <a:bodyPr>
            <a:normAutofit lnSpcReduction="10000"/>
          </a:bodyPr>
          <a:lstStyle/>
          <a:p>
            <a:r>
              <a:rPr lang="es-ES" dirty="0"/>
              <a:t>El Real Jardín Botánico de Melbourne son reconocidos internacionalmente jardines botánicos situados cerca del centro de Melbourne , Victoria , Australia , en la orilla sur del río Yarra .</a:t>
            </a:r>
          </a:p>
          <a:p>
            <a:r>
              <a:rPr lang="es-ES" dirty="0"/>
              <a:t> Son 38 hectáreas de jardines, que consisten en una mezcla de nativos y exóticos vegetación que incluye más de 10.000 especies individuales.</a:t>
            </a:r>
          </a:p>
          <a:p>
            <a:r>
              <a:rPr lang="es-ES" dirty="0"/>
              <a:t>El Real Jardín Botánico tienen una segunda división en el suburbio de Melbourne exterior de Cranbourne , a unos 45 km al sudeste de la ciudad.</a:t>
            </a:r>
          </a:p>
          <a:p>
            <a:r>
              <a:rPr lang="es-ES" dirty="0"/>
              <a:t> </a:t>
            </a:r>
          </a:p>
        </p:txBody>
      </p:sp>
    </p:spTree>
    <p:extLst>
      <p:ext uri="{BB962C8B-B14F-4D97-AF65-F5344CB8AC3E}">
        <p14:creationId xmlns:p14="http://schemas.microsoft.com/office/powerpoint/2010/main" val="2427691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Las 363 hectáreas del Real Jardín Botánico de Cranbourne tienen un enfoque únicamente en las plantas nativas de Australia, y cuentan con una sección especial premiada llamada el Jardín de Australia , que fue inaugurado en mayo de 2006.</a:t>
            </a:r>
          </a:p>
          <a:p>
            <a:r>
              <a:rPr lang="es-ES" dirty="0"/>
              <a:t>El Real Jardín Botánico de Melbourne son adyacentes a un grupo más grande de los parques directamente al sur-este de la ciudad, entre la carretera de St. Kilda y el río Yarra conocida como parques de dominio, que incluye;</a:t>
            </a:r>
          </a:p>
          <a:p>
            <a:r>
              <a:rPr lang="es-ES" dirty="0"/>
              <a:t>King´s Park</a:t>
            </a:r>
          </a:p>
          <a:p>
            <a:r>
              <a:rPr lang="es-ES" dirty="0"/>
              <a:t>Alexandra Gardens</a:t>
            </a:r>
          </a:p>
          <a:p>
            <a:r>
              <a:rPr lang="es-ES" dirty="0"/>
              <a:t>Queen Victoria Gardens</a:t>
            </a:r>
          </a:p>
          <a:p>
            <a:endParaRPr lang="es-ES" dirty="0"/>
          </a:p>
        </p:txBody>
      </p:sp>
    </p:spTree>
    <p:extLst>
      <p:ext uri="{BB962C8B-B14F-4D97-AF65-F5344CB8AC3E}">
        <p14:creationId xmlns:p14="http://schemas.microsoft.com/office/powerpoint/2010/main" val="753482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Los jardines se rigen bajo la Ley Real Jardín Botánico de 1991 por el Real Jardín Botánico de la Junta, que son responsables ante el Ministro de Medio Ambiente.</a:t>
            </a:r>
          </a:p>
          <a:p>
            <a:r>
              <a:rPr lang="es-ES" dirty="0"/>
              <a:t>En 1846 Charles La Trobe selecciona el sitio para el Real Jardín Botánico de marismas y pantanos .</a:t>
            </a:r>
          </a:p>
          <a:p>
            <a:r>
              <a:rPr lang="es-ES" dirty="0"/>
              <a:t>En 1857, el primer director fue Ferdinand von Mueller , quien creó el Herbario Nacional de Victoria y llevado en muchas plantas.</a:t>
            </a:r>
          </a:p>
          <a:p>
            <a:r>
              <a:rPr lang="es-ES" dirty="0"/>
              <a:t>En 1873 William Guilfoyle se convirtió en director y cambió el estilo de los jardines a algo más parecido a los pintorescos jardines que estaban alrededor en ese momento. Añadió plantas tropicales y templadas.</a:t>
            </a:r>
          </a:p>
          <a:p>
            <a:endParaRPr lang="es-ES" dirty="0"/>
          </a:p>
        </p:txBody>
      </p:sp>
    </p:spTree>
    <p:extLst>
      <p:ext uri="{BB962C8B-B14F-4D97-AF65-F5344CB8AC3E}">
        <p14:creationId xmlns:p14="http://schemas.microsoft.com/office/powerpoint/2010/main" val="4032562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1877 Sir Edmund Barton , el primer Primer Ministro de Australia y Jane Ross se casaron en el Real Jardín Botánico.</a:t>
            </a:r>
          </a:p>
          <a:p>
            <a:r>
              <a:rPr lang="es-ES" dirty="0"/>
              <a:t>En 1924 se produjo una matanza de tiro en los jardines que resulto en la muerte de cuatro personas. </a:t>
            </a:r>
          </a:p>
          <a:p>
            <a:r>
              <a:rPr lang="es-ES" dirty="0"/>
              <a:t>Las colecciones vivas en el Jardín Botánico como Australian Paseo del bosque, California Garden, cactus y suculentas, Camellia Colección, cícadas Colección, eucaliptos, Fern Gully, Jardín Gris, jardín de hierbas, Long Island, Nueva Colección Caledonia, Colección Nueva Zelanda, Oak Lawn, Perenne frontera, rosas, china Colección Sur, Tropical Display-Invernadero, Viburnum Recolección y conservación de agua del jardín.</a:t>
            </a:r>
          </a:p>
          <a:p>
            <a:r>
              <a:rPr lang="es-ES" dirty="0"/>
              <a:t>Estos grupos de plantas han sido elegidos por su valor, rareza, la diversidad y el interés.</a:t>
            </a:r>
          </a:p>
        </p:txBody>
      </p:sp>
    </p:spTree>
    <p:extLst>
      <p:ext uri="{BB962C8B-B14F-4D97-AF65-F5344CB8AC3E}">
        <p14:creationId xmlns:p14="http://schemas.microsoft.com/office/powerpoint/2010/main" val="3676865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Los jardines incluyen una mezcla de vegetación nativa y no nativa que, invariablemente, ofrece una diversidad tanto de la fauna nativas y no nativas. </a:t>
            </a:r>
          </a:p>
          <a:p>
            <a:r>
              <a:rPr lang="es-ES" dirty="0"/>
              <a:t>El anfitrión jardines de más de 10.000 especies florales, siendo la mayoría de especies no autóctonas. </a:t>
            </a:r>
          </a:p>
          <a:p>
            <a:r>
              <a:rPr lang="es-ES" dirty="0"/>
              <a:t>Los jardines fueron el origen de la que muchas especies introducidas extendido por todo el sureste de Australia como semillas fueron objeto de comercio entre los primeros botánicos europeos en el siglo XIX y el estudio de la flora australiana.</a:t>
            </a:r>
          </a:p>
          <a:p>
            <a:r>
              <a:rPr lang="es-ES" dirty="0"/>
              <a:t>Desde el establecimiento de jardines en 1846, gran parte de la vegetación nativa se eliminó como los botánicos como el Barón Von Mueller plantaron una gran variedad de especies de todo el mundo</a:t>
            </a:r>
          </a:p>
        </p:txBody>
      </p:sp>
    </p:spTree>
    <p:extLst>
      <p:ext uri="{BB962C8B-B14F-4D97-AF65-F5344CB8AC3E}">
        <p14:creationId xmlns:p14="http://schemas.microsoft.com/office/powerpoint/2010/main" val="3474981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Aunque en un principio la mayor parte de los humedales nativos y pantanos en los jardines quedaron, alrededor de la vuelta del siglo XX estos fueron re-ajardinadoS para crear el lago ornamental.</a:t>
            </a:r>
          </a:p>
          <a:p>
            <a:r>
              <a:rPr lang="es-ES" dirty="0"/>
              <a:t> A pesar de esto, sin embargo, hay algunos grandes eucaliptos restantes incluyendo el árbol separación prominente, uno de 300 años de edad, las encías del río Rojo , en las que Victoria fue declarada una colonia separada. </a:t>
            </a:r>
          </a:p>
          <a:p>
            <a:r>
              <a:rPr lang="es-ES" dirty="0"/>
              <a:t>En agosto de 2010, la separación del árbol fue atacado por vándalos y no está claro si va a sobrevivir. El Real Jardín Botánico de Cranbourne se centran exclusivamente en las plantas nativas australianas.</a:t>
            </a:r>
          </a:p>
        </p:txBody>
      </p:sp>
    </p:spTree>
    <p:extLst>
      <p:ext uri="{BB962C8B-B14F-4D97-AF65-F5344CB8AC3E}">
        <p14:creationId xmlns:p14="http://schemas.microsoft.com/office/powerpoint/2010/main" val="2214311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Real Jardín Botánico de Melbourne fueron inicialmente tenía que ser una exposición de horticultura para que el público disfrute, muchas semillas fueron objeto de comercio entre los primeros botánicos europeos como Arthur y Von Mueller, que plantó especies no autóctonas. </a:t>
            </a:r>
          </a:p>
          <a:p>
            <a:r>
              <a:rPr lang="es-ES" dirty="0"/>
              <a:t>La reina y su abuelo, Dame Nellie Melba y Paderewski contribuyeron plantaciones en ocasiones a lo largo de la historia jardines. Gran parte de los jardines han sido separados en secciones temáticas tales como:</a:t>
            </a:r>
          </a:p>
          <a:p>
            <a:r>
              <a:rPr lang="es-ES" dirty="0"/>
              <a:t>jardín de hierbas</a:t>
            </a:r>
          </a:p>
          <a:p>
            <a:r>
              <a:rPr lang="es-ES" dirty="0"/>
              <a:t>Jardin árido </a:t>
            </a:r>
          </a:p>
          <a:p>
            <a:r>
              <a:rPr lang="es-ES" dirty="0"/>
              <a:t>Jardin de helechos .-fern Gully</a:t>
            </a:r>
          </a:p>
          <a:p>
            <a:r>
              <a:rPr lang="es-ES" dirty="0"/>
              <a:t>Bulbos</a:t>
            </a:r>
          </a:p>
          <a:p>
            <a:r>
              <a:rPr lang="es-ES" dirty="0"/>
              <a:t>Jardín de rosas</a:t>
            </a:r>
          </a:p>
        </p:txBody>
      </p:sp>
    </p:spTree>
    <p:extLst>
      <p:ext uri="{BB962C8B-B14F-4D97-AF65-F5344CB8AC3E}">
        <p14:creationId xmlns:p14="http://schemas.microsoft.com/office/powerpoint/2010/main" val="1759727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373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252520" cy="6624736"/>
          </a:xfrm>
          <a:prstGeom prst="rect">
            <a:avLst/>
          </a:prstGeom>
        </p:spPr>
      </p:pic>
    </p:spTree>
    <p:extLst>
      <p:ext uri="{BB962C8B-B14F-4D97-AF65-F5344CB8AC3E}">
        <p14:creationId xmlns:p14="http://schemas.microsoft.com/office/powerpoint/2010/main" val="4126211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0610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53173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39992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7367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8" y="0"/>
            <a:ext cx="4658296"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6858" y="0"/>
            <a:ext cx="4572000" cy="6858000"/>
          </a:xfrm>
          <a:prstGeom prst="rect">
            <a:avLst/>
          </a:prstGeom>
        </p:spPr>
      </p:pic>
    </p:spTree>
    <p:extLst>
      <p:ext uri="{BB962C8B-B14F-4D97-AF65-F5344CB8AC3E}">
        <p14:creationId xmlns:p14="http://schemas.microsoft.com/office/powerpoint/2010/main" val="39249797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537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082345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4274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7395708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62"/>
            <a:ext cx="9144000" cy="6815138"/>
          </a:xfrm>
          <a:prstGeom prst="rect">
            <a:avLst/>
          </a:prstGeom>
        </p:spPr>
      </p:pic>
    </p:spTree>
    <p:extLst>
      <p:ext uri="{BB962C8B-B14F-4D97-AF65-F5344CB8AC3E}">
        <p14:creationId xmlns:p14="http://schemas.microsoft.com/office/powerpoint/2010/main" val="37385325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23780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2756212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821317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20"/>
            <a:ext cx="9144000" cy="6804279"/>
          </a:xfrm>
          <a:prstGeom prst="rect">
            <a:avLst/>
          </a:prstGeom>
        </p:spPr>
      </p:pic>
    </p:spTree>
    <p:extLst>
      <p:ext uri="{BB962C8B-B14F-4D97-AF65-F5344CB8AC3E}">
        <p14:creationId xmlns:p14="http://schemas.microsoft.com/office/powerpoint/2010/main" val="21480178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44089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31768092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95874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24351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1" y="0"/>
            <a:ext cx="4298255" cy="6858000"/>
          </a:xfrm>
          <a:prstGeom prst="rect">
            <a:avLst/>
          </a:prstGeom>
        </p:spPr>
      </p:pic>
    </p:spTree>
    <p:extLst>
      <p:ext uri="{BB962C8B-B14F-4D97-AF65-F5344CB8AC3E}">
        <p14:creationId xmlns:p14="http://schemas.microsoft.com/office/powerpoint/2010/main" val="28826096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6254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352826"/>
            <a:ext cx="4572000" cy="350517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2825"/>
            <a:ext cx="4572000" cy="35051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1"/>
            <a:ext cx="4572000" cy="335282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4572000" cy="3352825"/>
          </a:xfrm>
          <a:prstGeom prst="rect">
            <a:avLst/>
          </a:prstGeom>
        </p:spPr>
      </p:pic>
    </p:spTree>
    <p:extLst>
      <p:ext uri="{BB962C8B-B14F-4D97-AF65-F5344CB8AC3E}">
        <p14:creationId xmlns:p14="http://schemas.microsoft.com/office/powerpoint/2010/main" val="38922354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85642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15997470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734393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691633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98373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608515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24309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287222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24589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79452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34795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39024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2449133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25"/>
          <a:stretch/>
        </p:blipFill>
        <p:spPr>
          <a:xfrm>
            <a:off x="0" y="1"/>
            <a:ext cx="9144000" cy="6857999"/>
          </a:xfrm>
          <a:prstGeom prst="rect">
            <a:avLst/>
          </a:prstGeom>
        </p:spPr>
      </p:pic>
    </p:spTree>
    <p:extLst>
      <p:ext uri="{BB962C8B-B14F-4D97-AF65-F5344CB8AC3E}">
        <p14:creationId xmlns:p14="http://schemas.microsoft.com/office/powerpoint/2010/main" val="9238305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08817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52345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351535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
            <a:ext cx="9144000" cy="6858000"/>
          </a:xfrm>
          <a:prstGeom prst="rect">
            <a:avLst/>
          </a:prstGeom>
        </p:spPr>
      </p:pic>
    </p:spTree>
    <p:extLst>
      <p:ext uri="{BB962C8B-B14F-4D97-AF65-F5344CB8AC3E}">
        <p14:creationId xmlns:p14="http://schemas.microsoft.com/office/powerpoint/2010/main" val="1702119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6285"/>
          </a:xfrm>
          <a:prstGeom prst="rect">
            <a:avLst/>
          </a:prstGeom>
        </p:spPr>
      </p:pic>
    </p:spTree>
    <p:extLst>
      <p:ext uri="{BB962C8B-B14F-4D97-AF65-F5344CB8AC3E}">
        <p14:creationId xmlns:p14="http://schemas.microsoft.com/office/powerpoint/2010/main" val="27808594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44664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41661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65096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56" y="0"/>
            <a:ext cx="4613151"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53" y="3501008"/>
            <a:ext cx="4581153"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6" y="32568"/>
            <a:ext cx="4499994" cy="346844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6" y="3501009"/>
            <a:ext cx="4499994" cy="3356992"/>
          </a:xfrm>
          <a:prstGeom prst="rect">
            <a:avLst/>
          </a:prstGeom>
        </p:spPr>
      </p:pic>
    </p:spTree>
    <p:extLst>
      <p:ext uri="{BB962C8B-B14F-4D97-AF65-F5344CB8AC3E}">
        <p14:creationId xmlns:p14="http://schemas.microsoft.com/office/powerpoint/2010/main" val="30079752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4104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8372118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681008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216280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10223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King´s Gardens.-Melbourne</a:t>
            </a:r>
          </a:p>
        </p:txBody>
      </p:sp>
      <p:sp>
        <p:nvSpPr>
          <p:cNvPr id="3" name="2 Marcador de contenido"/>
          <p:cNvSpPr>
            <a:spLocks noGrp="1"/>
          </p:cNvSpPr>
          <p:nvPr>
            <p:ph sz="quarter" idx="1"/>
          </p:nvPr>
        </p:nvSpPr>
        <p:spPr/>
        <p:txBody>
          <a:bodyPr>
            <a:normAutofit lnSpcReduction="10000"/>
          </a:bodyPr>
          <a:lstStyle/>
          <a:p>
            <a:r>
              <a:rPr lang="es-ES" dirty="0"/>
              <a:t>King´s Gardens es una superficie de zonas verdes en Melbourne , Victoria , Australia . </a:t>
            </a:r>
          </a:p>
          <a:p>
            <a:r>
              <a:rPr lang="es-ES" dirty="0"/>
              <a:t>Rodea Gubernamental de la Cámara de la Reserva, el hogar de los Gobernadores de la Victoria , el Sidney Myer Music Bowl , y la Reserva de la capilla que incorpora el Santuario de la Memoria .</a:t>
            </a:r>
          </a:p>
          <a:p>
            <a:r>
              <a:rPr lang="es-ES" dirty="0"/>
              <a:t>El parque fue establecido en 1854, extendiendo el dominio parques de más al norte-oeste, que abarca una superficie de 36 hectáreas de prados y caminos establecidos entre los no nativos y nativos de Australia árboles maduros, una mezcla de hoja caduca y de hoja perenne. </a:t>
            </a:r>
          </a:p>
        </p:txBody>
      </p:sp>
    </p:spTree>
    <p:extLst>
      <p:ext uri="{BB962C8B-B14F-4D97-AF65-F5344CB8AC3E}">
        <p14:creationId xmlns:p14="http://schemas.microsoft.com/office/powerpoint/2010/main" val="34816124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En el siglo XIX el King´s Gardens fue gestionado por el Director del Jardín Botánico, por lo que muchos de los árboles fueron plantados por el Barón Ferdinand von Mueller y más tarde por William Guilfoyle .</a:t>
            </a:r>
          </a:p>
          <a:p>
            <a:r>
              <a:rPr lang="es-ES" dirty="0"/>
              <a:t>En todo el dominio se encuentran dispersos estatuas y esculturas conmemorativas, cada uno con su propia historia.</a:t>
            </a:r>
          </a:p>
          <a:p>
            <a:r>
              <a:rPr lang="es-ES" dirty="0"/>
              <a:t>Reyes de dominio es parte de un grupo más grande de los parques directamente al sur-este de la ciudad, entre la carretera de St. Kilda y el río Yarra conocida como parques de dominio, que incluye;</a:t>
            </a:r>
          </a:p>
          <a:p>
            <a:r>
              <a:rPr lang="es-ES" dirty="0"/>
              <a:t>Los jardines botánicos reales</a:t>
            </a:r>
          </a:p>
          <a:p>
            <a:r>
              <a:rPr lang="es-ES" dirty="0"/>
              <a:t>King´s Gardens</a:t>
            </a:r>
          </a:p>
          <a:p>
            <a:r>
              <a:rPr lang="es-ES" dirty="0"/>
              <a:t> Alexandra Gardens</a:t>
            </a:r>
          </a:p>
          <a:p>
            <a:r>
              <a:rPr lang="es-ES" dirty="0"/>
              <a:t>Queen Victoria Gardens</a:t>
            </a:r>
          </a:p>
          <a:p>
            <a:endParaRPr lang="es-ES" dirty="0"/>
          </a:p>
        </p:txBody>
      </p:sp>
    </p:spTree>
    <p:extLst>
      <p:ext uri="{BB962C8B-B14F-4D97-AF65-F5344CB8AC3E}">
        <p14:creationId xmlns:p14="http://schemas.microsoft.com/office/powerpoint/2010/main" val="32911094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74533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68478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84483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9086251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58" y="0"/>
            <a:ext cx="9023684" cy="6858000"/>
          </a:xfrm>
          <a:prstGeom prst="rect">
            <a:avLst/>
          </a:prstGeom>
        </p:spPr>
      </p:pic>
    </p:spTree>
    <p:extLst>
      <p:ext uri="{BB962C8B-B14F-4D97-AF65-F5344CB8AC3E}">
        <p14:creationId xmlns:p14="http://schemas.microsoft.com/office/powerpoint/2010/main" val="35972433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860885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43044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3147"/>
            <a:ext cx="9252520" cy="6858000"/>
          </a:xfrm>
          <a:prstGeom prst="rect">
            <a:avLst/>
          </a:prstGeom>
        </p:spPr>
      </p:pic>
    </p:spTree>
    <p:extLst>
      <p:ext uri="{BB962C8B-B14F-4D97-AF65-F5344CB8AC3E}">
        <p14:creationId xmlns:p14="http://schemas.microsoft.com/office/powerpoint/2010/main" val="5306185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47397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3894" y="1"/>
            <a:ext cx="3590105" cy="3428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371851"/>
            <a:ext cx="4645124" cy="34289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5553894"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5125" y="3371850"/>
            <a:ext cx="4498875" cy="3428999"/>
          </a:xfrm>
          <a:prstGeom prst="rect">
            <a:avLst/>
          </a:prstGeom>
        </p:spPr>
      </p:pic>
    </p:spTree>
    <p:extLst>
      <p:ext uri="{BB962C8B-B14F-4D97-AF65-F5344CB8AC3E}">
        <p14:creationId xmlns:p14="http://schemas.microsoft.com/office/powerpoint/2010/main" val="41311408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357475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81484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Queen Victoria Gardens, Melbourne</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La reina Victoria Gardens son memorial de Melbourne a la reina Victoria . Situado en 4,8 hectáreas (12 acres) y frente a la Victorian Arts Centre y la Galería Nacional de Victoria, delimitado por St Kilda Road , la avenida de Alexandra y la avenida de Linlithgow.</a:t>
            </a:r>
          </a:p>
          <a:p>
            <a:r>
              <a:rPr lang="es-ES" dirty="0"/>
              <a:t>El reinado de la reina Victoria comenzó en 1837, dos años después de la inicial de la colonización europea de Melbourne, y tras su muerte en 1901, se creía apropiado para declarar un monumento perdurable a su reinado. </a:t>
            </a:r>
          </a:p>
        </p:txBody>
      </p:sp>
    </p:spTree>
    <p:extLst>
      <p:ext uri="{BB962C8B-B14F-4D97-AF65-F5344CB8AC3E}">
        <p14:creationId xmlns:p14="http://schemas.microsoft.com/office/powerpoint/2010/main" val="17729758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Una estatua conmemorativa se encargó de escultor James White que muestra la reina en vestidos ceremoniales su casting mirada regia través de los lagos ornamentales, amplias zonas de césped y jardines de rosas a la Melbourne Arts Centre Spire y los rascacielos de la ciudad.</a:t>
            </a:r>
          </a:p>
          <a:p>
            <a:r>
              <a:rPr lang="es-ES" dirty="0"/>
              <a:t>Queen Victoria Gardens son parte de un grupo más grande de los parques directamente al sur-este de la ciudad, entre la carretera de St. Kilda y el río Yarra conocida como parques de dominio.</a:t>
            </a:r>
          </a:p>
          <a:p>
            <a:r>
              <a:rPr lang="es-ES" dirty="0"/>
              <a:t>Un enorme reloj floral se coloca enfrente de la Galería Nacional de Victoria , que contiene más de 7.000 plantas con flores que se cambian dos veces al año.</a:t>
            </a:r>
          </a:p>
        </p:txBody>
      </p:sp>
    </p:spTree>
    <p:extLst>
      <p:ext uri="{BB962C8B-B14F-4D97-AF65-F5344CB8AC3E}">
        <p14:creationId xmlns:p14="http://schemas.microsoft.com/office/powerpoint/2010/main" val="27217099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reloj fue donado en 1966 a la ciudad de Melbourne por un grupo de fabricantes de relojes suizos. Detrás del reloj se encuentra una estatua ecuestre de bronce, un monumento al sucesor de la reina Victoria, el rey Eduardo VII . La estatua, del  escultor nacido en Melbourne  Bertram Mackennal , se dio a conocer el 21 de julio 1920.</a:t>
            </a:r>
          </a:p>
          <a:p>
            <a:r>
              <a:rPr lang="es-ES" dirty="0"/>
              <a:t>Un monumento de granito y mármol, encargado por suscripción pública del escultor James White y posicionado en el punto más alto de los jardines, conmemora cinco aspectos de la reina Victoria. El monumento es de color blanco de Carrara de mármol , Harcourt granito y mármol NSW Caloola, , y fue presentado por Sir John Madden en el Día del Imperio 24 de mayo de 1907.</a:t>
            </a:r>
          </a:p>
        </p:txBody>
      </p:sp>
    </p:spTree>
    <p:extLst>
      <p:ext uri="{BB962C8B-B14F-4D97-AF65-F5344CB8AC3E}">
        <p14:creationId xmlns:p14="http://schemas.microsoft.com/office/powerpoint/2010/main" val="23784738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Originalmente el hogar de pastos nativos, robles , barbillas , Paperbarks y encías rojas de río , la zona que ahora se compone de lagos ornamentales, amplias zonas de césped, parterres de plantas anuales, y los árboles de Europa y Australia y arbustos en un jardín paisajístico.</a:t>
            </a:r>
          </a:p>
          <a:p>
            <a:r>
              <a:rPr lang="es-ES" dirty="0"/>
              <a:t>Así como los monumentos a la reina Victoria y el rey Eduardo VII, los jardines son notables por su gran variedad de esculturas.</a:t>
            </a:r>
          </a:p>
          <a:p>
            <a:r>
              <a:rPr lang="es-ES" dirty="0"/>
              <a:t> Estos incluyen una escultura juegos de exploración para los niños, el genio, por Tom Bass en 1973. </a:t>
            </a:r>
          </a:p>
          <a:p>
            <a:r>
              <a:rPr lang="es-ES" dirty="0"/>
              <a:t>El pionero fue fabricado en 1974 por John Robinson y detalla un bronce olímpico lanzador de martillo en  acción. </a:t>
            </a:r>
          </a:p>
        </p:txBody>
      </p:sp>
    </p:spTree>
    <p:extLst>
      <p:ext uri="{BB962C8B-B14F-4D97-AF65-F5344CB8AC3E}">
        <p14:creationId xmlns:p14="http://schemas.microsoft.com/office/powerpoint/2010/main" val="11685087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Phoenix fue esculpido en bronce fundido y el soldado lámina de cobre de la Baronesa Yrsa Von Heistner en 1973 para conmemorar el Congreso eucarístico Internacional 40º. el niños de agua de bronce es una instalación por John Robinson, hecha en 1973, que muestra niños jugando en la parte superior de un arroyo. la ninfa de agua es una figura de bronce de rodillas esculpida en 1925 por Paul Montford.</a:t>
            </a:r>
          </a:p>
          <a:p>
            <a:r>
              <a:rPr lang="es-ES" dirty="0"/>
              <a:t>Un clásico de la Rotonda fue construida en 1913 y el nombre de Janet señora Clarke , un filántropo que trabajaba para el bienestar de la mujer en Melbourne.</a:t>
            </a:r>
          </a:p>
          <a:p>
            <a:endParaRPr lang="es-ES" dirty="0"/>
          </a:p>
        </p:txBody>
      </p:sp>
    </p:spTree>
    <p:extLst>
      <p:ext uri="{BB962C8B-B14F-4D97-AF65-F5344CB8AC3E}">
        <p14:creationId xmlns:p14="http://schemas.microsoft.com/office/powerpoint/2010/main" val="11977595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8441"/>
            <a:ext cx="9144000" cy="6081117"/>
          </a:xfrm>
          <a:prstGeom prst="rect">
            <a:avLst/>
          </a:prstGeom>
        </p:spPr>
      </p:pic>
    </p:spTree>
    <p:extLst>
      <p:ext uri="{BB962C8B-B14F-4D97-AF65-F5344CB8AC3E}">
        <p14:creationId xmlns:p14="http://schemas.microsoft.com/office/powerpoint/2010/main" val="42116275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76874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63831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559262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761569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59416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339539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790202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5547945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4857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80439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399"/>
            <a:ext cx="9144000" cy="7029400"/>
          </a:xfrm>
          <a:prstGeom prst="rect">
            <a:avLst/>
          </a:prstGeom>
        </p:spPr>
      </p:pic>
    </p:spTree>
    <p:extLst>
      <p:ext uri="{BB962C8B-B14F-4D97-AF65-F5344CB8AC3E}">
        <p14:creationId xmlns:p14="http://schemas.microsoft.com/office/powerpoint/2010/main" val="17603513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3956725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241800" cy="3501008"/>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41800" y="0"/>
            <a:ext cx="4902200" cy="3501008"/>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241800" cy="3356992"/>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1800" y="3501008"/>
            <a:ext cx="4902200" cy="3356992"/>
          </a:xfrm>
          <a:prstGeom prst="rect">
            <a:avLst/>
          </a:prstGeom>
        </p:spPr>
      </p:pic>
    </p:spTree>
    <p:extLst>
      <p:ext uri="{BB962C8B-B14F-4D97-AF65-F5344CB8AC3E}">
        <p14:creationId xmlns:p14="http://schemas.microsoft.com/office/powerpoint/2010/main" val="9083424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3"/>
            <a:ext cx="4572000" cy="342557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423"/>
            <a:ext cx="4572000" cy="6858000"/>
          </a:xfrm>
          <a:prstGeom prst="rect">
            <a:avLst/>
          </a:prstGeom>
        </p:spPr>
      </p:pic>
    </p:spTree>
    <p:extLst>
      <p:ext uri="{BB962C8B-B14F-4D97-AF65-F5344CB8AC3E}">
        <p14:creationId xmlns:p14="http://schemas.microsoft.com/office/powerpoint/2010/main" val="32494435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59582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0" y="0"/>
            <a:ext cx="459105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614489" cy="34290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4490" y="3429000"/>
            <a:ext cx="4529510" cy="341699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14489" y="-11435"/>
            <a:ext cx="4510064" cy="3440435"/>
          </a:xfrm>
          <a:prstGeom prst="rect">
            <a:avLst/>
          </a:prstGeom>
        </p:spPr>
      </p:pic>
    </p:spTree>
    <p:extLst>
      <p:ext uri="{BB962C8B-B14F-4D97-AF65-F5344CB8AC3E}">
        <p14:creationId xmlns:p14="http://schemas.microsoft.com/office/powerpoint/2010/main" val="21703961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492688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50" t="3449" r="2501" b="5296"/>
          <a:stretch/>
        </p:blipFill>
        <p:spPr>
          <a:xfrm>
            <a:off x="0" y="0"/>
            <a:ext cx="9144000" cy="6858000"/>
          </a:xfrm>
          <a:prstGeom prst="rect">
            <a:avLst/>
          </a:prstGeom>
        </p:spPr>
      </p:pic>
    </p:spTree>
    <p:extLst>
      <p:ext uri="{BB962C8B-B14F-4D97-AF65-F5344CB8AC3E}">
        <p14:creationId xmlns:p14="http://schemas.microsoft.com/office/powerpoint/2010/main" val="11531118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545188"/>
          </a:xfrm>
          <a:prstGeom prst="rect">
            <a:avLst/>
          </a:prstGeom>
        </p:spPr>
      </p:pic>
    </p:spTree>
    <p:extLst>
      <p:ext uri="{BB962C8B-B14F-4D97-AF65-F5344CB8AC3E}">
        <p14:creationId xmlns:p14="http://schemas.microsoft.com/office/powerpoint/2010/main" val="254230594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7460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11" b="11459"/>
          <a:stretch/>
        </p:blipFill>
        <p:spPr>
          <a:xfrm>
            <a:off x="28272" y="0"/>
            <a:ext cx="9115728" cy="6858000"/>
          </a:xfrm>
          <a:prstGeom prst="rect">
            <a:avLst/>
          </a:prstGeom>
        </p:spPr>
      </p:pic>
    </p:spTree>
    <p:extLst>
      <p:ext uri="{BB962C8B-B14F-4D97-AF65-F5344CB8AC3E}">
        <p14:creationId xmlns:p14="http://schemas.microsoft.com/office/powerpoint/2010/main" val="21800348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4166"/>
          <a:stretch/>
        </p:blipFill>
        <p:spPr>
          <a:xfrm>
            <a:off x="0" y="0"/>
            <a:ext cx="9144000" cy="6858000"/>
          </a:xfrm>
          <a:prstGeom prst="rect">
            <a:avLst/>
          </a:prstGeom>
        </p:spPr>
      </p:pic>
    </p:spTree>
    <p:extLst>
      <p:ext uri="{BB962C8B-B14F-4D97-AF65-F5344CB8AC3E}">
        <p14:creationId xmlns:p14="http://schemas.microsoft.com/office/powerpoint/2010/main" val="32638660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186</TotalTime>
  <Words>2695</Words>
  <Application>Microsoft Office PowerPoint</Application>
  <PresentationFormat>Presentación en pantalla (4:3)</PresentationFormat>
  <Paragraphs>294</Paragraphs>
  <Slides>126</Slides>
  <Notes>106</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126</vt:i4>
      </vt:variant>
    </vt:vector>
  </HeadingPairs>
  <TitlesOfParts>
    <vt:vector size="132" baseType="lpstr">
      <vt:lpstr>Calibri</vt:lpstr>
      <vt:lpstr>Century Schoolbook</vt:lpstr>
      <vt:lpstr>Wingdings</vt:lpstr>
      <vt:lpstr>Wingdings 2</vt:lpstr>
      <vt:lpstr>1_Default Theme</vt:lpstr>
      <vt:lpstr>Default Theme</vt:lpstr>
      <vt:lpstr>OCEANIA.-LA VUELTA AL MUNDO EN 885 JARDINES.-AUSTRALIA.-Alexandra gardens.-Melbourne Royal Botanical Gardens.-King´s Gardens.-Queen Victoria Gardens Melbourne.   </vt:lpstr>
      <vt:lpstr>Alexandra gardens.-Melbourne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Melbourne Royal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King´s Gardens.-Melbourne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Queen Victoria Gardens, Melbourne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JARDINES.-AUSTRALIA.-</dc:title>
  <dc:creator>Josep</dc:creator>
  <cp:lastModifiedBy>Usuario</cp:lastModifiedBy>
  <cp:revision>16</cp:revision>
  <dcterms:created xsi:type="dcterms:W3CDTF">2016-04-17T15:53:42Z</dcterms:created>
  <dcterms:modified xsi:type="dcterms:W3CDTF">2018-02-28T06:47:51Z</dcterms:modified>
</cp:coreProperties>
</file>