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4"/>
  </p:notesMasterIdLst>
  <p:sldIdLst>
    <p:sldId id="257" r:id="rId2"/>
    <p:sldId id="258" r:id="rId3"/>
    <p:sldId id="259" r:id="rId4"/>
    <p:sldId id="260" r:id="rId5"/>
    <p:sldId id="367" r:id="rId6"/>
    <p:sldId id="368" r:id="rId7"/>
    <p:sldId id="369" r:id="rId8"/>
    <p:sldId id="261" r:id="rId9"/>
    <p:sldId id="262" r:id="rId10"/>
    <p:sldId id="263" r:id="rId11"/>
    <p:sldId id="264" r:id="rId12"/>
    <p:sldId id="265"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6" r:id="rId32"/>
    <p:sldId id="287" r:id="rId33"/>
    <p:sldId id="288" r:id="rId34"/>
    <p:sldId id="289" r:id="rId35"/>
    <p:sldId id="290" r:id="rId36"/>
    <p:sldId id="291" r:id="rId37"/>
    <p:sldId id="292" r:id="rId38"/>
    <p:sldId id="293" r:id="rId39"/>
    <p:sldId id="294" r:id="rId40"/>
    <p:sldId id="295"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6" r:id="rId60"/>
    <p:sldId id="317" r:id="rId61"/>
    <p:sldId id="318" r:id="rId62"/>
    <p:sldId id="319"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69E464-7B3A-4C4A-A7C7-BDEE1CAE40CE}"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0671B9-2E9F-462E-880F-6E0B0AF30F27}" type="slidenum">
              <a:rPr lang="es-ES" smtClean="0"/>
              <a:t>‹Nº›</a:t>
            </a:fld>
            <a:endParaRPr lang="es-ES" dirty="0"/>
          </a:p>
        </p:txBody>
      </p:sp>
    </p:spTree>
    <p:extLst>
      <p:ext uri="{BB962C8B-B14F-4D97-AF65-F5344CB8AC3E}">
        <p14:creationId xmlns:p14="http://schemas.microsoft.com/office/powerpoint/2010/main" val="1207177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 Doryanthes excelsa,. </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8</a:t>
            </a:fld>
            <a:endParaRPr lang="es-ES" dirty="0"/>
          </a:p>
        </p:txBody>
      </p:sp>
    </p:spTree>
    <p:extLst>
      <p:ext uri="{BB962C8B-B14F-4D97-AF65-F5344CB8AC3E}">
        <p14:creationId xmlns:p14="http://schemas.microsoft.com/office/powerpoint/2010/main" val="3836293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 </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9</a:t>
            </a:fld>
            <a:endParaRPr lang="es-ES" dirty="0"/>
          </a:p>
        </p:txBody>
      </p:sp>
    </p:spTree>
    <p:extLst>
      <p:ext uri="{BB962C8B-B14F-4D97-AF65-F5344CB8AC3E}">
        <p14:creationId xmlns:p14="http://schemas.microsoft.com/office/powerpoint/2010/main" val="3896477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Australian National Botanic Gardens. Actinotus helianthi</a:t>
            </a:r>
            <a:endParaRPr lang="es-ES" dirty="0"/>
          </a:p>
        </p:txBody>
      </p:sp>
      <p:sp>
        <p:nvSpPr>
          <p:cNvPr id="4" name="3 Marcador de número de diapositiva"/>
          <p:cNvSpPr>
            <a:spLocks noGrp="1"/>
          </p:cNvSpPr>
          <p:nvPr>
            <p:ph type="sldNum" sz="quarter" idx="10"/>
          </p:nvPr>
        </p:nvSpPr>
        <p:spPr/>
        <p:txBody>
          <a:bodyPr/>
          <a:lstStyle/>
          <a:p>
            <a:fld id="{7F0671B9-2E9F-462E-880F-6E0B0AF30F27}" type="slidenum">
              <a:rPr lang="es-ES" smtClean="0"/>
              <a:t>10</a:t>
            </a:fld>
            <a:endParaRPr lang="es-ES" dirty="0"/>
          </a:p>
        </p:txBody>
      </p:sp>
    </p:spTree>
    <p:extLst>
      <p:ext uri="{BB962C8B-B14F-4D97-AF65-F5344CB8AC3E}">
        <p14:creationId xmlns:p14="http://schemas.microsoft.com/office/powerpoint/2010/main" val="3472032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Australian Grass Trees, the Xanthorrhoea species.</a:t>
            </a:r>
            <a:endParaRPr lang="es-ES" dirty="0"/>
          </a:p>
        </p:txBody>
      </p:sp>
      <p:sp>
        <p:nvSpPr>
          <p:cNvPr id="4" name="3 Marcador de número de diapositiva"/>
          <p:cNvSpPr>
            <a:spLocks noGrp="1"/>
          </p:cNvSpPr>
          <p:nvPr>
            <p:ph type="sldNum" sz="quarter" idx="10"/>
          </p:nvPr>
        </p:nvSpPr>
        <p:spPr/>
        <p:txBody>
          <a:bodyPr/>
          <a:lstStyle/>
          <a:p>
            <a:fld id="{7F0671B9-2E9F-462E-880F-6E0B0AF30F27}" type="slidenum">
              <a:rPr lang="es-ES" smtClean="0"/>
              <a:t>11</a:t>
            </a:fld>
            <a:endParaRPr lang="es-ES" dirty="0"/>
          </a:p>
        </p:txBody>
      </p:sp>
    </p:spTree>
    <p:extLst>
      <p:ext uri="{BB962C8B-B14F-4D97-AF65-F5344CB8AC3E}">
        <p14:creationId xmlns:p14="http://schemas.microsoft.com/office/powerpoint/2010/main" val="1922008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F0671B9-2E9F-462E-880F-6E0B0AF30F27}" type="slidenum">
              <a:rPr lang="es-ES" smtClean="0"/>
              <a:t>12</a:t>
            </a:fld>
            <a:endParaRPr lang="es-ES" dirty="0"/>
          </a:p>
        </p:txBody>
      </p:sp>
    </p:spTree>
    <p:extLst>
      <p:ext uri="{BB962C8B-B14F-4D97-AF65-F5344CB8AC3E}">
        <p14:creationId xmlns:p14="http://schemas.microsoft.com/office/powerpoint/2010/main" val="2906922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Gardens..-uo</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13</a:t>
            </a:fld>
            <a:endParaRPr lang="es-ES" dirty="0"/>
          </a:p>
        </p:txBody>
      </p:sp>
    </p:spTree>
    <p:extLst>
      <p:ext uri="{BB962C8B-B14F-4D97-AF65-F5344CB8AC3E}">
        <p14:creationId xmlns:p14="http://schemas.microsoft.com/office/powerpoint/2010/main" val="1279550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Australian National Botanic Gardens.-Anigozanthus flavidus</a:t>
            </a:r>
            <a:endParaRPr lang="es-ES" dirty="0"/>
          </a:p>
        </p:txBody>
      </p:sp>
      <p:sp>
        <p:nvSpPr>
          <p:cNvPr id="4" name="3 Marcador de número de diapositiva"/>
          <p:cNvSpPr>
            <a:spLocks noGrp="1"/>
          </p:cNvSpPr>
          <p:nvPr>
            <p:ph type="sldNum" sz="quarter" idx="10"/>
          </p:nvPr>
        </p:nvSpPr>
        <p:spPr/>
        <p:txBody>
          <a:bodyPr/>
          <a:lstStyle/>
          <a:p>
            <a:fld id="{7F0671B9-2E9F-462E-880F-6E0B0AF30F27}" type="slidenum">
              <a:rPr lang="es-ES" smtClean="0"/>
              <a:t>14</a:t>
            </a:fld>
            <a:endParaRPr lang="es-ES" dirty="0"/>
          </a:p>
        </p:txBody>
      </p:sp>
    </p:spTree>
    <p:extLst>
      <p:ext uri="{BB962C8B-B14F-4D97-AF65-F5344CB8AC3E}">
        <p14:creationId xmlns:p14="http://schemas.microsoft.com/office/powerpoint/2010/main" val="1892145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Gardens.-Anigozanthus flavidus</a:t>
            </a:r>
          </a:p>
          <a:p>
            <a:endParaRPr lang="es-ES" dirty="0"/>
          </a:p>
        </p:txBody>
      </p:sp>
      <p:sp>
        <p:nvSpPr>
          <p:cNvPr id="4" name="3 Marcador de número de diapositiva"/>
          <p:cNvSpPr>
            <a:spLocks noGrp="1"/>
          </p:cNvSpPr>
          <p:nvPr>
            <p:ph type="sldNum" sz="quarter" idx="10"/>
          </p:nvPr>
        </p:nvSpPr>
        <p:spPr/>
        <p:txBody>
          <a:bodyPr/>
          <a:lstStyle/>
          <a:p>
            <a:fld id="{7F0671B9-2E9F-462E-880F-6E0B0AF30F27}" type="slidenum">
              <a:rPr lang="es-ES" smtClean="0"/>
              <a:t>15</a:t>
            </a:fld>
            <a:endParaRPr lang="es-ES" dirty="0"/>
          </a:p>
        </p:txBody>
      </p:sp>
    </p:spTree>
    <p:extLst>
      <p:ext uri="{BB962C8B-B14F-4D97-AF65-F5344CB8AC3E}">
        <p14:creationId xmlns:p14="http://schemas.microsoft.com/office/powerpoint/2010/main" val="565665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Gardens.-Anigozanthus flavidus</a:t>
            </a:r>
          </a:p>
          <a:p>
            <a:endParaRPr lang="es-ES" dirty="0"/>
          </a:p>
        </p:txBody>
      </p:sp>
      <p:sp>
        <p:nvSpPr>
          <p:cNvPr id="4" name="3 Marcador de número de diapositiva"/>
          <p:cNvSpPr>
            <a:spLocks noGrp="1"/>
          </p:cNvSpPr>
          <p:nvPr>
            <p:ph type="sldNum" sz="quarter" idx="10"/>
          </p:nvPr>
        </p:nvSpPr>
        <p:spPr/>
        <p:txBody>
          <a:bodyPr/>
          <a:lstStyle/>
          <a:p>
            <a:fld id="{7F0671B9-2E9F-462E-880F-6E0B0AF30F27}" type="slidenum">
              <a:rPr lang="es-ES" smtClean="0"/>
              <a:t>16</a:t>
            </a:fld>
            <a:endParaRPr lang="es-ES" dirty="0"/>
          </a:p>
        </p:txBody>
      </p:sp>
    </p:spTree>
    <p:extLst>
      <p:ext uri="{BB962C8B-B14F-4D97-AF65-F5344CB8AC3E}">
        <p14:creationId xmlns:p14="http://schemas.microsoft.com/office/powerpoint/2010/main" val="2631883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Gardens.-Anigozanthus flavidus</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17</a:t>
            </a:fld>
            <a:endParaRPr lang="es-ES" dirty="0"/>
          </a:p>
        </p:txBody>
      </p:sp>
    </p:spTree>
    <p:extLst>
      <p:ext uri="{BB962C8B-B14F-4D97-AF65-F5344CB8AC3E}">
        <p14:creationId xmlns:p14="http://schemas.microsoft.com/office/powerpoint/2010/main" val="13133850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Gardens.-Banksia</a:t>
            </a:r>
          </a:p>
          <a:p>
            <a:endParaRPr lang="es-ES" dirty="0"/>
          </a:p>
        </p:txBody>
      </p:sp>
      <p:sp>
        <p:nvSpPr>
          <p:cNvPr id="4" name="3 Marcador de número de diapositiva"/>
          <p:cNvSpPr>
            <a:spLocks noGrp="1"/>
          </p:cNvSpPr>
          <p:nvPr>
            <p:ph type="sldNum" sz="quarter" idx="10"/>
          </p:nvPr>
        </p:nvSpPr>
        <p:spPr/>
        <p:txBody>
          <a:bodyPr/>
          <a:lstStyle/>
          <a:p>
            <a:fld id="{7F0671B9-2E9F-462E-880F-6E0B0AF30F27}" type="slidenum">
              <a:rPr lang="es-ES" smtClean="0"/>
              <a:t>18</a:t>
            </a:fld>
            <a:endParaRPr lang="es-ES" dirty="0"/>
          </a:p>
        </p:txBody>
      </p:sp>
    </p:spTree>
    <p:extLst>
      <p:ext uri="{BB962C8B-B14F-4D97-AF65-F5344CB8AC3E}">
        <p14:creationId xmlns:p14="http://schemas.microsoft.com/office/powerpoint/2010/main" val="3608282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Gardens.-Banksia conferta</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19</a:t>
            </a:fld>
            <a:endParaRPr lang="es-ES" dirty="0"/>
          </a:p>
        </p:txBody>
      </p:sp>
    </p:spTree>
    <p:extLst>
      <p:ext uri="{BB962C8B-B14F-4D97-AF65-F5344CB8AC3E}">
        <p14:creationId xmlns:p14="http://schemas.microsoft.com/office/powerpoint/2010/main" val="19323056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F0671B9-2E9F-462E-880F-6E0B0AF30F27}" type="slidenum">
              <a:rPr lang="es-ES" smtClean="0"/>
              <a:t>20</a:t>
            </a:fld>
            <a:endParaRPr lang="es-ES" dirty="0"/>
          </a:p>
        </p:txBody>
      </p:sp>
    </p:spTree>
    <p:extLst>
      <p:ext uri="{BB962C8B-B14F-4D97-AF65-F5344CB8AC3E}">
        <p14:creationId xmlns:p14="http://schemas.microsoft.com/office/powerpoint/2010/main" val="31116762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Gardens.-Chrysocephalum apiculatum </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21</a:t>
            </a:fld>
            <a:endParaRPr lang="es-ES" dirty="0"/>
          </a:p>
        </p:txBody>
      </p:sp>
    </p:spTree>
    <p:extLst>
      <p:ext uri="{BB962C8B-B14F-4D97-AF65-F5344CB8AC3E}">
        <p14:creationId xmlns:p14="http://schemas.microsoft.com/office/powerpoint/2010/main" val="1740187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F0671B9-2E9F-462E-880F-6E0B0AF30F27}" type="slidenum">
              <a:rPr lang="es-ES" smtClean="0"/>
              <a:t>22</a:t>
            </a:fld>
            <a:endParaRPr lang="es-ES" dirty="0"/>
          </a:p>
        </p:txBody>
      </p:sp>
    </p:spTree>
    <p:extLst>
      <p:ext uri="{BB962C8B-B14F-4D97-AF65-F5344CB8AC3E}">
        <p14:creationId xmlns:p14="http://schemas.microsoft.com/office/powerpoint/2010/main" val="23967022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23</a:t>
            </a:fld>
            <a:endParaRPr lang="es-ES" dirty="0"/>
          </a:p>
        </p:txBody>
      </p:sp>
    </p:spTree>
    <p:extLst>
      <p:ext uri="{BB962C8B-B14F-4D97-AF65-F5344CB8AC3E}">
        <p14:creationId xmlns:p14="http://schemas.microsoft.com/office/powerpoint/2010/main" val="29807313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Gardens.-Eucaliptus</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24</a:t>
            </a:fld>
            <a:endParaRPr lang="es-ES" dirty="0"/>
          </a:p>
        </p:txBody>
      </p:sp>
    </p:spTree>
    <p:extLst>
      <p:ext uri="{BB962C8B-B14F-4D97-AF65-F5344CB8AC3E}">
        <p14:creationId xmlns:p14="http://schemas.microsoft.com/office/powerpoint/2010/main" val="33953343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Gardens.-Eucaliptus</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25</a:t>
            </a:fld>
            <a:endParaRPr lang="es-ES" dirty="0"/>
          </a:p>
        </p:txBody>
      </p:sp>
    </p:spTree>
    <p:extLst>
      <p:ext uri="{BB962C8B-B14F-4D97-AF65-F5344CB8AC3E}">
        <p14:creationId xmlns:p14="http://schemas.microsoft.com/office/powerpoint/2010/main" val="11712718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Gardens.-Grasses</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26</a:t>
            </a:fld>
            <a:endParaRPr lang="es-ES" dirty="0"/>
          </a:p>
        </p:txBody>
      </p:sp>
    </p:spTree>
    <p:extLst>
      <p:ext uri="{BB962C8B-B14F-4D97-AF65-F5344CB8AC3E}">
        <p14:creationId xmlns:p14="http://schemas.microsoft.com/office/powerpoint/2010/main" val="19910346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Gardens.-Grevillea spec</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27</a:t>
            </a:fld>
            <a:endParaRPr lang="es-ES" dirty="0"/>
          </a:p>
        </p:txBody>
      </p:sp>
    </p:spTree>
    <p:extLst>
      <p:ext uri="{BB962C8B-B14F-4D97-AF65-F5344CB8AC3E}">
        <p14:creationId xmlns:p14="http://schemas.microsoft.com/office/powerpoint/2010/main" val="33358386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Australian National Botanic Gardens.-Grevillrea spec.</a:t>
            </a:r>
            <a:endParaRPr lang="es-ES" dirty="0"/>
          </a:p>
        </p:txBody>
      </p:sp>
      <p:sp>
        <p:nvSpPr>
          <p:cNvPr id="4" name="3 Marcador de número de diapositiva"/>
          <p:cNvSpPr>
            <a:spLocks noGrp="1"/>
          </p:cNvSpPr>
          <p:nvPr>
            <p:ph type="sldNum" sz="quarter" idx="10"/>
          </p:nvPr>
        </p:nvSpPr>
        <p:spPr/>
        <p:txBody>
          <a:bodyPr/>
          <a:lstStyle/>
          <a:p>
            <a:fld id="{7F0671B9-2E9F-462E-880F-6E0B0AF30F27}" type="slidenum">
              <a:rPr lang="es-ES" smtClean="0"/>
              <a:t>28</a:t>
            </a:fld>
            <a:endParaRPr lang="es-ES" dirty="0"/>
          </a:p>
        </p:txBody>
      </p:sp>
    </p:spTree>
    <p:extLst>
      <p:ext uri="{BB962C8B-B14F-4D97-AF65-F5344CB8AC3E}">
        <p14:creationId xmlns:p14="http://schemas.microsoft.com/office/powerpoint/2010/main" val="4120334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Gardens.-Helichrysum bracteatum</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29</a:t>
            </a:fld>
            <a:endParaRPr lang="es-ES" dirty="0"/>
          </a:p>
        </p:txBody>
      </p:sp>
    </p:spTree>
    <p:extLst>
      <p:ext uri="{BB962C8B-B14F-4D97-AF65-F5344CB8AC3E}">
        <p14:creationId xmlns:p14="http://schemas.microsoft.com/office/powerpoint/2010/main" val="4286174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30</a:t>
            </a:fld>
            <a:endParaRPr lang="es-ES" dirty="0"/>
          </a:p>
        </p:txBody>
      </p:sp>
    </p:spTree>
    <p:extLst>
      <p:ext uri="{BB962C8B-B14F-4D97-AF65-F5344CB8AC3E}">
        <p14:creationId xmlns:p14="http://schemas.microsoft.com/office/powerpoint/2010/main" val="20235465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F0671B9-2E9F-462E-880F-6E0B0AF30F27}" type="slidenum">
              <a:rPr lang="es-ES" smtClean="0"/>
              <a:t>31</a:t>
            </a:fld>
            <a:endParaRPr lang="es-ES" dirty="0"/>
          </a:p>
        </p:txBody>
      </p:sp>
    </p:spTree>
    <p:extLst>
      <p:ext uri="{BB962C8B-B14F-4D97-AF65-F5344CB8AC3E}">
        <p14:creationId xmlns:p14="http://schemas.microsoft.com/office/powerpoint/2010/main" val="4910383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32</a:t>
            </a:fld>
            <a:endParaRPr lang="es-ES" dirty="0"/>
          </a:p>
        </p:txBody>
      </p:sp>
    </p:spTree>
    <p:extLst>
      <p:ext uri="{BB962C8B-B14F-4D97-AF65-F5344CB8AC3E}">
        <p14:creationId xmlns:p14="http://schemas.microsoft.com/office/powerpoint/2010/main" val="15616754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Gardens.-Acacias</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33</a:t>
            </a:fld>
            <a:endParaRPr lang="es-ES" dirty="0"/>
          </a:p>
        </p:txBody>
      </p:sp>
    </p:spTree>
    <p:extLst>
      <p:ext uri="{BB962C8B-B14F-4D97-AF65-F5344CB8AC3E}">
        <p14:creationId xmlns:p14="http://schemas.microsoft.com/office/powerpoint/2010/main" val="26492057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34</a:t>
            </a:fld>
            <a:endParaRPr lang="es-ES" dirty="0"/>
          </a:p>
        </p:txBody>
      </p:sp>
    </p:spTree>
    <p:extLst>
      <p:ext uri="{BB962C8B-B14F-4D97-AF65-F5344CB8AC3E}">
        <p14:creationId xmlns:p14="http://schemas.microsoft.com/office/powerpoint/2010/main" val="12737029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35</a:t>
            </a:fld>
            <a:endParaRPr lang="es-ES" dirty="0"/>
          </a:p>
        </p:txBody>
      </p:sp>
    </p:spTree>
    <p:extLst>
      <p:ext uri="{BB962C8B-B14F-4D97-AF65-F5344CB8AC3E}">
        <p14:creationId xmlns:p14="http://schemas.microsoft.com/office/powerpoint/2010/main" val="21424792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36</a:t>
            </a:fld>
            <a:endParaRPr lang="es-ES" dirty="0"/>
          </a:p>
        </p:txBody>
      </p:sp>
    </p:spTree>
    <p:extLst>
      <p:ext uri="{BB962C8B-B14F-4D97-AF65-F5344CB8AC3E}">
        <p14:creationId xmlns:p14="http://schemas.microsoft.com/office/powerpoint/2010/main" val="41675229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37</a:t>
            </a:fld>
            <a:endParaRPr lang="es-ES" dirty="0"/>
          </a:p>
        </p:txBody>
      </p:sp>
    </p:spTree>
    <p:extLst>
      <p:ext uri="{BB962C8B-B14F-4D97-AF65-F5344CB8AC3E}">
        <p14:creationId xmlns:p14="http://schemas.microsoft.com/office/powerpoint/2010/main" val="24688343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Gardens.--Blandfordia grandiflora</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38</a:t>
            </a:fld>
            <a:endParaRPr lang="es-ES" dirty="0"/>
          </a:p>
        </p:txBody>
      </p:sp>
    </p:spTree>
    <p:extLst>
      <p:ext uri="{BB962C8B-B14F-4D97-AF65-F5344CB8AC3E}">
        <p14:creationId xmlns:p14="http://schemas.microsoft.com/office/powerpoint/2010/main" val="16989753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Gardens.-Ptilotus exaltatus</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39</a:t>
            </a:fld>
            <a:endParaRPr lang="es-ES" dirty="0"/>
          </a:p>
        </p:txBody>
      </p:sp>
    </p:spTree>
    <p:extLst>
      <p:ext uri="{BB962C8B-B14F-4D97-AF65-F5344CB8AC3E}">
        <p14:creationId xmlns:p14="http://schemas.microsoft.com/office/powerpoint/2010/main" val="39966532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Australian National Botanic Gardens.</a:t>
            </a:r>
            <a:endParaRPr lang="es-ES" dirty="0"/>
          </a:p>
        </p:txBody>
      </p:sp>
      <p:sp>
        <p:nvSpPr>
          <p:cNvPr id="4" name="3 Marcador de número de diapositiva"/>
          <p:cNvSpPr>
            <a:spLocks noGrp="1"/>
          </p:cNvSpPr>
          <p:nvPr>
            <p:ph type="sldNum" sz="quarter" idx="10"/>
          </p:nvPr>
        </p:nvSpPr>
        <p:spPr/>
        <p:txBody>
          <a:bodyPr/>
          <a:lstStyle/>
          <a:p>
            <a:fld id="{7F0671B9-2E9F-462E-880F-6E0B0AF30F27}" type="slidenum">
              <a:rPr lang="es-ES" smtClean="0"/>
              <a:t>40</a:t>
            </a:fld>
            <a:endParaRPr lang="es-ES" dirty="0"/>
          </a:p>
        </p:txBody>
      </p:sp>
    </p:spTree>
    <p:extLst>
      <p:ext uri="{BB962C8B-B14F-4D97-AF65-F5344CB8AC3E}">
        <p14:creationId xmlns:p14="http://schemas.microsoft.com/office/powerpoint/2010/main" val="8957357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Australian National Botanic Gardens.-sr</a:t>
            </a:r>
            <a:endParaRPr lang="es-ES" dirty="0"/>
          </a:p>
        </p:txBody>
      </p:sp>
      <p:sp>
        <p:nvSpPr>
          <p:cNvPr id="4" name="3 Marcador de número de diapositiva"/>
          <p:cNvSpPr>
            <a:spLocks noGrp="1"/>
          </p:cNvSpPr>
          <p:nvPr>
            <p:ph type="sldNum" sz="quarter" idx="10"/>
          </p:nvPr>
        </p:nvSpPr>
        <p:spPr/>
        <p:txBody>
          <a:bodyPr/>
          <a:lstStyle/>
          <a:p>
            <a:fld id="{7F0671B9-2E9F-462E-880F-6E0B0AF30F27}" type="slidenum">
              <a:rPr lang="es-ES" smtClean="0"/>
              <a:t>41</a:t>
            </a:fld>
            <a:endParaRPr lang="es-ES" dirty="0"/>
          </a:p>
        </p:txBody>
      </p:sp>
    </p:spTree>
    <p:extLst>
      <p:ext uri="{BB962C8B-B14F-4D97-AF65-F5344CB8AC3E}">
        <p14:creationId xmlns:p14="http://schemas.microsoft.com/office/powerpoint/2010/main" val="20343937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F0671B9-2E9F-462E-880F-6E0B0AF30F27}" type="slidenum">
              <a:rPr lang="es-ES" smtClean="0"/>
              <a:t>42</a:t>
            </a:fld>
            <a:endParaRPr lang="es-ES" dirty="0"/>
          </a:p>
        </p:txBody>
      </p:sp>
    </p:spTree>
    <p:extLst>
      <p:ext uri="{BB962C8B-B14F-4D97-AF65-F5344CB8AC3E}">
        <p14:creationId xmlns:p14="http://schemas.microsoft.com/office/powerpoint/2010/main" val="20873488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Australian National Botanic Gardens.-Wattle</a:t>
            </a:r>
            <a:endParaRPr lang="es-ES" dirty="0"/>
          </a:p>
        </p:txBody>
      </p:sp>
      <p:sp>
        <p:nvSpPr>
          <p:cNvPr id="4" name="3 Marcador de número de diapositiva"/>
          <p:cNvSpPr>
            <a:spLocks noGrp="1"/>
          </p:cNvSpPr>
          <p:nvPr>
            <p:ph type="sldNum" sz="quarter" idx="10"/>
          </p:nvPr>
        </p:nvSpPr>
        <p:spPr/>
        <p:txBody>
          <a:bodyPr/>
          <a:lstStyle/>
          <a:p>
            <a:fld id="{7F0671B9-2E9F-462E-880F-6E0B0AF30F27}" type="slidenum">
              <a:rPr lang="es-ES" smtClean="0"/>
              <a:t>43</a:t>
            </a:fld>
            <a:endParaRPr lang="es-ES" dirty="0"/>
          </a:p>
        </p:txBody>
      </p:sp>
    </p:spTree>
    <p:extLst>
      <p:ext uri="{BB962C8B-B14F-4D97-AF65-F5344CB8AC3E}">
        <p14:creationId xmlns:p14="http://schemas.microsoft.com/office/powerpoint/2010/main" val="16821020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44</a:t>
            </a:fld>
            <a:endParaRPr lang="es-ES" dirty="0"/>
          </a:p>
        </p:txBody>
      </p:sp>
    </p:spTree>
    <p:extLst>
      <p:ext uri="{BB962C8B-B14F-4D97-AF65-F5344CB8AC3E}">
        <p14:creationId xmlns:p14="http://schemas.microsoft.com/office/powerpoint/2010/main" val="17010308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45</a:t>
            </a:fld>
            <a:endParaRPr lang="es-ES" dirty="0"/>
          </a:p>
        </p:txBody>
      </p:sp>
    </p:spTree>
    <p:extLst>
      <p:ext uri="{BB962C8B-B14F-4D97-AF65-F5344CB8AC3E}">
        <p14:creationId xmlns:p14="http://schemas.microsoft.com/office/powerpoint/2010/main" val="18204318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46</a:t>
            </a:fld>
            <a:endParaRPr lang="es-ES" dirty="0"/>
          </a:p>
        </p:txBody>
      </p:sp>
    </p:spTree>
    <p:extLst>
      <p:ext uri="{BB962C8B-B14F-4D97-AF65-F5344CB8AC3E}">
        <p14:creationId xmlns:p14="http://schemas.microsoft.com/office/powerpoint/2010/main" val="21179634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47</a:t>
            </a:fld>
            <a:endParaRPr lang="es-ES" dirty="0"/>
          </a:p>
        </p:txBody>
      </p:sp>
    </p:spTree>
    <p:extLst>
      <p:ext uri="{BB962C8B-B14F-4D97-AF65-F5344CB8AC3E}">
        <p14:creationId xmlns:p14="http://schemas.microsoft.com/office/powerpoint/2010/main" val="5188865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a:p>
            <a:endParaRPr lang="es-ES" dirty="0"/>
          </a:p>
        </p:txBody>
      </p:sp>
      <p:sp>
        <p:nvSpPr>
          <p:cNvPr id="4" name="3 Marcador de número de diapositiva"/>
          <p:cNvSpPr>
            <a:spLocks noGrp="1"/>
          </p:cNvSpPr>
          <p:nvPr>
            <p:ph type="sldNum" sz="quarter" idx="10"/>
          </p:nvPr>
        </p:nvSpPr>
        <p:spPr/>
        <p:txBody>
          <a:bodyPr/>
          <a:lstStyle/>
          <a:p>
            <a:fld id="{7F0671B9-2E9F-462E-880F-6E0B0AF30F27}" type="slidenum">
              <a:rPr lang="es-ES" smtClean="0"/>
              <a:t>48</a:t>
            </a:fld>
            <a:endParaRPr lang="es-ES" dirty="0"/>
          </a:p>
        </p:txBody>
      </p:sp>
    </p:spTree>
    <p:extLst>
      <p:ext uri="{BB962C8B-B14F-4D97-AF65-F5344CB8AC3E}">
        <p14:creationId xmlns:p14="http://schemas.microsoft.com/office/powerpoint/2010/main" val="22207129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a:p>
            <a:endParaRPr lang="es-ES" dirty="0"/>
          </a:p>
        </p:txBody>
      </p:sp>
      <p:sp>
        <p:nvSpPr>
          <p:cNvPr id="4" name="3 Marcador de número de diapositiva"/>
          <p:cNvSpPr>
            <a:spLocks noGrp="1"/>
          </p:cNvSpPr>
          <p:nvPr>
            <p:ph type="sldNum" sz="quarter" idx="10"/>
          </p:nvPr>
        </p:nvSpPr>
        <p:spPr/>
        <p:txBody>
          <a:bodyPr/>
          <a:lstStyle/>
          <a:p>
            <a:fld id="{7F0671B9-2E9F-462E-880F-6E0B0AF30F27}" type="slidenum">
              <a:rPr lang="es-ES" smtClean="0"/>
              <a:t>49</a:t>
            </a:fld>
            <a:endParaRPr lang="es-ES" dirty="0"/>
          </a:p>
        </p:txBody>
      </p:sp>
    </p:spTree>
    <p:extLst>
      <p:ext uri="{BB962C8B-B14F-4D97-AF65-F5344CB8AC3E}">
        <p14:creationId xmlns:p14="http://schemas.microsoft.com/office/powerpoint/2010/main" val="41412484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Australian_National_Botanic_Gardens</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50</a:t>
            </a:fld>
            <a:endParaRPr lang="es-ES" dirty="0"/>
          </a:p>
        </p:txBody>
      </p:sp>
    </p:spTree>
    <p:extLst>
      <p:ext uri="{BB962C8B-B14F-4D97-AF65-F5344CB8AC3E}">
        <p14:creationId xmlns:p14="http://schemas.microsoft.com/office/powerpoint/2010/main" val="8174050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a:p>
            <a:endParaRPr lang="es-ES" dirty="0"/>
          </a:p>
        </p:txBody>
      </p:sp>
      <p:sp>
        <p:nvSpPr>
          <p:cNvPr id="4" name="3 Marcador de número de diapositiva"/>
          <p:cNvSpPr>
            <a:spLocks noGrp="1"/>
          </p:cNvSpPr>
          <p:nvPr>
            <p:ph type="sldNum" sz="quarter" idx="10"/>
          </p:nvPr>
        </p:nvSpPr>
        <p:spPr/>
        <p:txBody>
          <a:bodyPr/>
          <a:lstStyle/>
          <a:p>
            <a:fld id="{7F0671B9-2E9F-462E-880F-6E0B0AF30F27}" type="slidenum">
              <a:rPr lang="es-ES" smtClean="0"/>
              <a:t>51</a:t>
            </a:fld>
            <a:endParaRPr lang="es-ES" dirty="0"/>
          </a:p>
        </p:txBody>
      </p:sp>
    </p:spTree>
    <p:extLst>
      <p:ext uri="{BB962C8B-B14F-4D97-AF65-F5344CB8AC3E}">
        <p14:creationId xmlns:p14="http://schemas.microsoft.com/office/powerpoint/2010/main" val="37319488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Gardens.-Eucaliptus filicifolia</a:t>
            </a:r>
          </a:p>
          <a:p>
            <a:endParaRPr lang="es-ES" dirty="0"/>
          </a:p>
        </p:txBody>
      </p:sp>
      <p:sp>
        <p:nvSpPr>
          <p:cNvPr id="4" name="3 Marcador de número de diapositiva"/>
          <p:cNvSpPr>
            <a:spLocks noGrp="1"/>
          </p:cNvSpPr>
          <p:nvPr>
            <p:ph type="sldNum" sz="quarter" idx="10"/>
          </p:nvPr>
        </p:nvSpPr>
        <p:spPr/>
        <p:txBody>
          <a:bodyPr/>
          <a:lstStyle/>
          <a:p>
            <a:fld id="{7F0671B9-2E9F-462E-880F-6E0B0AF30F27}" type="slidenum">
              <a:rPr lang="es-ES" smtClean="0"/>
              <a:t>52</a:t>
            </a:fld>
            <a:endParaRPr lang="es-ES" dirty="0"/>
          </a:p>
        </p:txBody>
      </p:sp>
    </p:spTree>
    <p:extLst>
      <p:ext uri="{BB962C8B-B14F-4D97-AF65-F5344CB8AC3E}">
        <p14:creationId xmlns:p14="http://schemas.microsoft.com/office/powerpoint/2010/main" val="11285236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a:p>
            <a:endParaRPr lang="es-ES" dirty="0"/>
          </a:p>
        </p:txBody>
      </p:sp>
      <p:sp>
        <p:nvSpPr>
          <p:cNvPr id="4" name="3 Marcador de número de diapositiva"/>
          <p:cNvSpPr>
            <a:spLocks noGrp="1"/>
          </p:cNvSpPr>
          <p:nvPr>
            <p:ph type="sldNum" sz="quarter" idx="10"/>
          </p:nvPr>
        </p:nvSpPr>
        <p:spPr/>
        <p:txBody>
          <a:bodyPr/>
          <a:lstStyle/>
          <a:p>
            <a:fld id="{7F0671B9-2E9F-462E-880F-6E0B0AF30F27}" type="slidenum">
              <a:rPr lang="es-ES" smtClean="0"/>
              <a:t>53</a:t>
            </a:fld>
            <a:endParaRPr lang="es-ES" dirty="0"/>
          </a:p>
        </p:txBody>
      </p:sp>
    </p:spTree>
    <p:extLst>
      <p:ext uri="{BB962C8B-B14F-4D97-AF65-F5344CB8AC3E}">
        <p14:creationId xmlns:p14="http://schemas.microsoft.com/office/powerpoint/2010/main" val="14229514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a:p>
            <a:endParaRPr lang="es-ES" dirty="0"/>
          </a:p>
        </p:txBody>
      </p:sp>
      <p:sp>
        <p:nvSpPr>
          <p:cNvPr id="4" name="3 Marcador de número de diapositiva"/>
          <p:cNvSpPr>
            <a:spLocks noGrp="1"/>
          </p:cNvSpPr>
          <p:nvPr>
            <p:ph type="sldNum" sz="quarter" idx="10"/>
          </p:nvPr>
        </p:nvSpPr>
        <p:spPr/>
        <p:txBody>
          <a:bodyPr/>
          <a:lstStyle/>
          <a:p>
            <a:fld id="{7F0671B9-2E9F-462E-880F-6E0B0AF30F27}" type="slidenum">
              <a:rPr lang="es-ES" smtClean="0"/>
              <a:t>54</a:t>
            </a:fld>
            <a:endParaRPr lang="es-ES" dirty="0"/>
          </a:p>
        </p:txBody>
      </p:sp>
    </p:spTree>
    <p:extLst>
      <p:ext uri="{BB962C8B-B14F-4D97-AF65-F5344CB8AC3E}">
        <p14:creationId xmlns:p14="http://schemas.microsoft.com/office/powerpoint/2010/main" val="35192248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a:p>
            <a:endParaRPr lang="es-ES" dirty="0"/>
          </a:p>
        </p:txBody>
      </p:sp>
      <p:sp>
        <p:nvSpPr>
          <p:cNvPr id="4" name="3 Marcador de número de diapositiva"/>
          <p:cNvSpPr>
            <a:spLocks noGrp="1"/>
          </p:cNvSpPr>
          <p:nvPr>
            <p:ph type="sldNum" sz="quarter" idx="10"/>
          </p:nvPr>
        </p:nvSpPr>
        <p:spPr/>
        <p:txBody>
          <a:bodyPr/>
          <a:lstStyle/>
          <a:p>
            <a:fld id="{7F0671B9-2E9F-462E-880F-6E0B0AF30F27}" type="slidenum">
              <a:rPr lang="es-ES" smtClean="0"/>
              <a:t>55</a:t>
            </a:fld>
            <a:endParaRPr lang="es-ES" dirty="0"/>
          </a:p>
        </p:txBody>
      </p:sp>
    </p:spTree>
    <p:extLst>
      <p:ext uri="{BB962C8B-B14F-4D97-AF65-F5344CB8AC3E}">
        <p14:creationId xmlns:p14="http://schemas.microsoft.com/office/powerpoint/2010/main" val="29044869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a:p>
            <a:endParaRPr lang="es-ES" dirty="0"/>
          </a:p>
        </p:txBody>
      </p:sp>
      <p:sp>
        <p:nvSpPr>
          <p:cNvPr id="4" name="3 Marcador de número de diapositiva"/>
          <p:cNvSpPr>
            <a:spLocks noGrp="1"/>
          </p:cNvSpPr>
          <p:nvPr>
            <p:ph type="sldNum" sz="quarter" idx="10"/>
          </p:nvPr>
        </p:nvSpPr>
        <p:spPr/>
        <p:txBody>
          <a:bodyPr/>
          <a:lstStyle/>
          <a:p>
            <a:fld id="{7F0671B9-2E9F-462E-880F-6E0B0AF30F27}" type="slidenum">
              <a:rPr lang="es-ES" smtClean="0"/>
              <a:t>56</a:t>
            </a:fld>
            <a:endParaRPr lang="es-ES" dirty="0"/>
          </a:p>
        </p:txBody>
      </p:sp>
    </p:spTree>
    <p:extLst>
      <p:ext uri="{BB962C8B-B14F-4D97-AF65-F5344CB8AC3E}">
        <p14:creationId xmlns:p14="http://schemas.microsoft.com/office/powerpoint/2010/main" val="21004761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57</a:t>
            </a:fld>
            <a:endParaRPr lang="es-ES" dirty="0"/>
          </a:p>
        </p:txBody>
      </p:sp>
    </p:spTree>
    <p:extLst>
      <p:ext uri="{BB962C8B-B14F-4D97-AF65-F5344CB8AC3E}">
        <p14:creationId xmlns:p14="http://schemas.microsoft.com/office/powerpoint/2010/main" val="19532386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a:p>
            <a:endParaRPr lang="es-ES" dirty="0"/>
          </a:p>
        </p:txBody>
      </p:sp>
      <p:sp>
        <p:nvSpPr>
          <p:cNvPr id="4" name="3 Marcador de número de diapositiva"/>
          <p:cNvSpPr>
            <a:spLocks noGrp="1"/>
          </p:cNvSpPr>
          <p:nvPr>
            <p:ph type="sldNum" sz="quarter" idx="10"/>
          </p:nvPr>
        </p:nvSpPr>
        <p:spPr/>
        <p:txBody>
          <a:bodyPr/>
          <a:lstStyle/>
          <a:p>
            <a:fld id="{7F0671B9-2E9F-462E-880F-6E0B0AF30F27}" type="slidenum">
              <a:rPr lang="es-ES" smtClean="0"/>
              <a:t>58</a:t>
            </a:fld>
            <a:endParaRPr lang="es-ES" dirty="0"/>
          </a:p>
        </p:txBody>
      </p:sp>
    </p:spTree>
    <p:extLst>
      <p:ext uri="{BB962C8B-B14F-4D97-AF65-F5344CB8AC3E}">
        <p14:creationId xmlns:p14="http://schemas.microsoft.com/office/powerpoint/2010/main" val="15343350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59</a:t>
            </a:fld>
            <a:endParaRPr lang="es-ES" dirty="0"/>
          </a:p>
        </p:txBody>
      </p:sp>
    </p:spTree>
    <p:extLst>
      <p:ext uri="{BB962C8B-B14F-4D97-AF65-F5344CB8AC3E}">
        <p14:creationId xmlns:p14="http://schemas.microsoft.com/office/powerpoint/2010/main" val="18050394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a:p>
            <a:endParaRPr lang="es-ES" dirty="0"/>
          </a:p>
        </p:txBody>
      </p:sp>
      <p:sp>
        <p:nvSpPr>
          <p:cNvPr id="4" name="3 Marcador de número de diapositiva"/>
          <p:cNvSpPr>
            <a:spLocks noGrp="1"/>
          </p:cNvSpPr>
          <p:nvPr>
            <p:ph type="sldNum" sz="quarter" idx="10"/>
          </p:nvPr>
        </p:nvSpPr>
        <p:spPr/>
        <p:txBody>
          <a:bodyPr/>
          <a:lstStyle/>
          <a:p>
            <a:fld id="{7F0671B9-2E9F-462E-880F-6E0B0AF30F27}" type="slidenum">
              <a:rPr lang="es-ES" smtClean="0"/>
              <a:t>60</a:t>
            </a:fld>
            <a:endParaRPr lang="es-ES" dirty="0"/>
          </a:p>
        </p:txBody>
      </p:sp>
    </p:spTree>
    <p:extLst>
      <p:ext uri="{BB962C8B-B14F-4D97-AF65-F5344CB8AC3E}">
        <p14:creationId xmlns:p14="http://schemas.microsoft.com/office/powerpoint/2010/main" val="17020182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a:p>
            <a:endParaRPr lang="es-ES" dirty="0"/>
          </a:p>
        </p:txBody>
      </p:sp>
      <p:sp>
        <p:nvSpPr>
          <p:cNvPr id="4" name="3 Marcador de número de diapositiva"/>
          <p:cNvSpPr>
            <a:spLocks noGrp="1"/>
          </p:cNvSpPr>
          <p:nvPr>
            <p:ph type="sldNum" sz="quarter" idx="10"/>
          </p:nvPr>
        </p:nvSpPr>
        <p:spPr/>
        <p:txBody>
          <a:bodyPr/>
          <a:lstStyle/>
          <a:p>
            <a:fld id="{7F0671B9-2E9F-462E-880F-6E0B0AF30F27}" type="slidenum">
              <a:rPr lang="es-ES" smtClean="0"/>
              <a:t>61</a:t>
            </a:fld>
            <a:endParaRPr lang="es-ES" dirty="0"/>
          </a:p>
        </p:txBody>
      </p:sp>
    </p:spTree>
    <p:extLst>
      <p:ext uri="{BB962C8B-B14F-4D97-AF65-F5344CB8AC3E}">
        <p14:creationId xmlns:p14="http://schemas.microsoft.com/office/powerpoint/2010/main" val="34433430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Australian National Botanic Gardens</a:t>
            </a:r>
          </a:p>
        </p:txBody>
      </p:sp>
      <p:sp>
        <p:nvSpPr>
          <p:cNvPr id="4" name="3 Marcador de número de diapositiva"/>
          <p:cNvSpPr>
            <a:spLocks noGrp="1"/>
          </p:cNvSpPr>
          <p:nvPr>
            <p:ph type="sldNum" sz="quarter" idx="10"/>
          </p:nvPr>
        </p:nvSpPr>
        <p:spPr/>
        <p:txBody>
          <a:bodyPr/>
          <a:lstStyle/>
          <a:p>
            <a:fld id="{7F0671B9-2E9F-462E-880F-6E0B0AF30F27}" type="slidenum">
              <a:rPr lang="es-ES" smtClean="0"/>
              <a:t>62</a:t>
            </a:fld>
            <a:endParaRPr lang="es-ES" dirty="0"/>
          </a:p>
        </p:txBody>
      </p:sp>
    </p:spTree>
    <p:extLst>
      <p:ext uri="{BB962C8B-B14F-4D97-AF65-F5344CB8AC3E}">
        <p14:creationId xmlns:p14="http://schemas.microsoft.com/office/powerpoint/2010/main" val="1490387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27697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655820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44354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756591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72020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653534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54314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68435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836591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77162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00359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37941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jpg"/><Relationship Id="rId7"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22.jpg"/><Relationship Id="rId5" Type="http://schemas.openxmlformats.org/officeDocument/2006/relationships/image" Target="../media/image16.jpg"/><Relationship Id="rId10" Type="http://schemas.openxmlformats.org/officeDocument/2006/relationships/image" Target="../media/image21.jpg"/><Relationship Id="rId4" Type="http://schemas.openxmlformats.org/officeDocument/2006/relationships/image" Target="../media/image15.jpg"/><Relationship Id="rId9" Type="http://schemas.openxmlformats.org/officeDocument/2006/relationships/image" Target="../media/image20.jpg"/></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52.jpg"/><Relationship Id="rId4" Type="http://schemas.openxmlformats.org/officeDocument/2006/relationships/image" Target="../media/image51.jpg"/></Relationships>
</file>

<file path=ppt/slides/_rels/slide4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54.jpg"/></Relationships>
</file>

<file path=ppt/slides/_rels/slide5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59.jpg"/><Relationship Id="rId5" Type="http://schemas.openxmlformats.org/officeDocument/2006/relationships/image" Target="../media/image58.jpg"/><Relationship Id="rId4" Type="http://schemas.openxmlformats.org/officeDocument/2006/relationships/image" Target="../media/image57.jpg"/></Relationships>
</file>

<file path=ppt/slides/_rels/slide5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908720"/>
            <a:ext cx="6423992" cy="2952328"/>
          </a:xfrm>
        </p:spPr>
        <p:txBody>
          <a:bodyPr>
            <a:normAutofit fontScale="90000"/>
          </a:bodyPr>
          <a:lstStyle/>
          <a:p>
            <a:r>
              <a:rPr lang="es-ES" sz="3600" dirty="0"/>
              <a:t>OCEANIA.-LA VUELTA AL MUNDO EN 885 JARDINES.-AUSTRALIA.</a:t>
            </a:r>
            <a:br>
              <a:rPr lang="es-ES" sz="3600" dirty="0"/>
            </a:br>
            <a:r>
              <a:rPr lang="es-ES" dirty="0"/>
              <a:t>Australian National Botanic Gardens</a:t>
            </a:r>
            <a:br>
              <a:rPr lang="es-ES" dirty="0"/>
            </a:br>
            <a:endParaRPr lang="es-ES" dirty="0"/>
          </a:p>
        </p:txBody>
      </p:sp>
      <p:sp>
        <p:nvSpPr>
          <p:cNvPr id="3" name="2 Subtítulo"/>
          <p:cNvSpPr>
            <a:spLocks noGrp="1"/>
          </p:cNvSpPr>
          <p:nvPr>
            <p:ph type="subTitle" idx="1"/>
          </p:nvPr>
        </p:nvSpPr>
        <p:spPr>
          <a:xfrm>
            <a:off x="2555776" y="5003322"/>
            <a:ext cx="5184576" cy="1371600"/>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376594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Australian National Botanic Gardens. </a:t>
            </a:r>
          </a:p>
        </p:txBody>
      </p:sp>
      <p:sp>
        <p:nvSpPr>
          <p:cNvPr id="3" name="2 Marcador de contenido"/>
          <p:cNvSpPr>
            <a:spLocks noGrp="1"/>
          </p:cNvSpPr>
          <p:nvPr>
            <p:ph sz="quarter" idx="1"/>
          </p:nvPr>
        </p:nvSpPr>
        <p:spPr/>
        <p:txBody>
          <a:bodyPr/>
          <a:lstStyle/>
          <a:p>
            <a:r>
              <a:rPr lang="es-ES" dirty="0"/>
              <a:t>El Jardín Botánico Nacional de Australia (ANBG) se encuentran en Canberra y son administrados por el Gobierno de Australia Departamento de Medio Ambiente y Patrimonio .</a:t>
            </a:r>
          </a:p>
          <a:p>
            <a:r>
              <a:rPr lang="es-ES" dirty="0"/>
              <a:t>Los jardines botánicos son la mayor colección viva de nativos flora australiana ,  la misión de la ANBG es estudiar y promover la flora de Australia . </a:t>
            </a:r>
          </a:p>
          <a:p>
            <a:r>
              <a:rPr lang="es-ES" dirty="0"/>
              <a:t>Los jardines mantiene una amplia variedad de recursos botánicos para los investigadores y cultiva las plantas nativas amenazadas en su hábitat natural.</a:t>
            </a:r>
          </a:p>
        </p:txBody>
      </p:sp>
    </p:spTree>
    <p:extLst>
      <p:ext uri="{BB962C8B-B14F-4D97-AF65-F5344CB8AC3E}">
        <p14:creationId xmlns:p14="http://schemas.microsoft.com/office/powerpoint/2010/main" val="3954372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Cuando Canberra se estaba planeando en la década de 1930, el establecimiento de los jardines se recomendó en un informe publicado en 1933 por el Consejo Asesor del Territorio de la Capital Federal.</a:t>
            </a:r>
          </a:p>
          <a:p>
            <a:r>
              <a:rPr lang="es-ES" dirty="0"/>
              <a:t> En 1935, el Informe Dickson se establece un marco para su desarrollo. </a:t>
            </a:r>
          </a:p>
          <a:p>
            <a:r>
              <a:rPr lang="es-ES" dirty="0"/>
              <a:t>Un gran sitio para los jardines se reservó en Cerro Negro . </a:t>
            </a:r>
          </a:p>
          <a:p>
            <a:r>
              <a:rPr lang="es-ES" dirty="0"/>
              <a:t>En septiembre de 1949, la plantación ceremonial de los primeros árboles del primer ministro Ben Chifley y director de Kew Gardens , Sir Edward Salisbury se llevó a cabo. </a:t>
            </a:r>
          </a:p>
          <a:p>
            <a:r>
              <a:rPr lang="es-ES" dirty="0"/>
              <a:t>Desarrollo del sitio, las instalaciones y la colección avanzaba y los jardines fueron abiertos oficialmente en octubre de 1970 por el primer ministro John Gorton . </a:t>
            </a:r>
          </a:p>
          <a:p>
            <a:endParaRPr lang="es-ES" dirty="0"/>
          </a:p>
        </p:txBody>
      </p:sp>
    </p:spTree>
    <p:extLst>
      <p:ext uri="{BB962C8B-B14F-4D97-AF65-F5344CB8AC3E}">
        <p14:creationId xmlns:p14="http://schemas.microsoft.com/office/powerpoint/2010/main" val="2310794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El Jardín tiene la tenencia de más de 90 hectáreas en Cerro Negro. Cerca de 40 hectáreas se desarrollan en la actualidad como el Jardín Botánico. </a:t>
            </a:r>
          </a:p>
          <a:p>
            <a:r>
              <a:rPr lang="es-ES" dirty="0"/>
              <a:t>Los planes para el desarrollo de las tierras restantes están en espera hasta que se disponga de fondos.</a:t>
            </a:r>
          </a:p>
          <a:p>
            <a:r>
              <a:rPr lang="es-ES" dirty="0"/>
              <a:t>Los jardines se organiza en secciones temáticas, las plantas se agrupan por compartir taxonomía o se presentan en agrupaciones ecológicas que existen en la naturaleza. Se cultivan más de 5500 especies. Las exhibiciones incluyen:</a:t>
            </a:r>
          </a:p>
          <a:p>
            <a:r>
              <a:rPr lang="es-ES" dirty="0"/>
              <a:t>Selva Gully, con plantas de las selvas tropicales del este de Australia.</a:t>
            </a:r>
          </a:p>
          <a:p>
            <a:r>
              <a:rPr lang="es-ES" dirty="0"/>
              <a:t>Jardín de Rocas, una exhibición de plantas que se producen en los hábitats del desierto a las zonas alpinas.</a:t>
            </a:r>
          </a:p>
        </p:txBody>
      </p:sp>
    </p:spTree>
    <p:extLst>
      <p:ext uri="{BB962C8B-B14F-4D97-AF65-F5344CB8AC3E}">
        <p14:creationId xmlns:p14="http://schemas.microsoft.com/office/powerpoint/2010/main" val="23009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Sydney Región Flora, una exhibición de los buzos flora endémica de las formaciones de arenisca de la Sydney cuenca.</a:t>
            </a:r>
          </a:p>
          <a:p>
            <a:r>
              <a:rPr lang="es-ES" dirty="0"/>
              <a:t>Mallee Las plantas, los mallees es el nombre dado a los eucaliptos multi-tallo y los arbustos y pastos asociados con ellos.</a:t>
            </a:r>
          </a:p>
          <a:p>
            <a:r>
              <a:rPr lang="es-ES" dirty="0"/>
              <a:t>Banksias , Waratahs y grevilleas (familia Proteaceae )</a:t>
            </a:r>
          </a:p>
          <a:p>
            <a:r>
              <a:rPr lang="es-ES" dirty="0"/>
              <a:t>Callistemon , Leptospermum y Melaleuca (familia Myrtaceae )</a:t>
            </a:r>
          </a:p>
          <a:p>
            <a:r>
              <a:rPr lang="es-ES" dirty="0"/>
              <a:t>El eucalipto del césped, cuenta con alrededor de una quinta parte de las especies de eucaliptos australianos.</a:t>
            </a:r>
          </a:p>
          <a:p>
            <a:r>
              <a:rPr lang="es-ES" dirty="0"/>
              <a:t>Wattles (género Acacia )</a:t>
            </a:r>
          </a:p>
        </p:txBody>
      </p:sp>
    </p:spTree>
    <p:extLst>
      <p:ext uri="{BB962C8B-B14F-4D97-AF65-F5344CB8AC3E}">
        <p14:creationId xmlns:p14="http://schemas.microsoft.com/office/powerpoint/2010/main" val="1038815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El Herbario Nacional australiano  se celebra en el lugar en el Jardín Botánico Nacional.</a:t>
            </a:r>
          </a:p>
          <a:p>
            <a:r>
              <a:rPr lang="es-ES" dirty="0"/>
              <a:t> Las casas de herbario son la colección más grande de prensado, planta seca especímenes en Australia.</a:t>
            </a:r>
          </a:p>
          <a:p>
            <a:r>
              <a:rPr lang="es-ES" dirty="0"/>
              <a:t> El Herbario es operado conjuntamente con el CSIRO , como parte de un centro de investigación conjunta, el Centro para la Biodiversidad Vegetal de Investigación . </a:t>
            </a:r>
          </a:p>
          <a:p>
            <a:r>
              <a:rPr lang="es-ES" dirty="0"/>
              <a:t>No está abierto al público. El Herbario Nacional australiano participa en la creación del Herbario Virtual de Australia (AVH), un registro basado en la web de información botánica, incluyendo seis millones de registros de especímenes que muestran la distribución geográfica, imágenes, textos descriptivos y herramientas de identificación.</a:t>
            </a:r>
          </a:p>
        </p:txBody>
      </p:sp>
    </p:spTree>
    <p:extLst>
      <p:ext uri="{BB962C8B-B14F-4D97-AF65-F5344CB8AC3E}">
        <p14:creationId xmlns:p14="http://schemas.microsoft.com/office/powerpoint/2010/main" val="3851235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Jardines gestionan varias plantas grandes bases de datos , entre ellos ¿Cuál es su nombre? es un punto de acceso a la más compleja 'Australian Plant Name Index' APNI una lista de todos los nombres científicos jamás utilizados para las plantas de Australia. </a:t>
            </a:r>
          </a:p>
          <a:p>
            <a:r>
              <a:rPr lang="es-ES" dirty="0"/>
              <a:t>Una gran colección de fotografías también está disponible.</a:t>
            </a:r>
          </a:p>
          <a:p>
            <a:r>
              <a:rPr lang="es-ES" dirty="0"/>
              <a:t>La biblioteca de los jardines tiene importantes colecciones de botánica libros, revistas, CD-ROM y mapas.</a:t>
            </a:r>
          </a:p>
          <a:p>
            <a:r>
              <a:rPr lang="es-ES" dirty="0"/>
              <a:t> La biblioteca está abierta para los estudiantes y el público con cita previa.</a:t>
            </a:r>
          </a:p>
          <a:p>
            <a:r>
              <a:rPr lang="es-ES" dirty="0"/>
              <a:t>Su investigador principal es Lyndley Craven .</a:t>
            </a:r>
          </a:p>
        </p:txBody>
      </p:sp>
    </p:spTree>
    <p:extLst>
      <p:ext uri="{BB962C8B-B14F-4D97-AF65-F5344CB8AC3E}">
        <p14:creationId xmlns:p14="http://schemas.microsoft.com/office/powerpoint/2010/main" val="3381605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p:spPr>
      </p:pic>
    </p:spTree>
    <p:extLst>
      <p:ext uri="{BB962C8B-B14F-4D97-AF65-F5344CB8AC3E}">
        <p14:creationId xmlns:p14="http://schemas.microsoft.com/office/powerpoint/2010/main" val="662370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8010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2122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8373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7665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4831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2221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268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471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946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2598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128792"/>
          </a:xfrm>
          <a:prstGeom prst="rect">
            <a:avLst/>
          </a:prstGeom>
        </p:spPr>
      </p:pic>
    </p:spTree>
    <p:extLst>
      <p:ext uri="{BB962C8B-B14F-4D97-AF65-F5344CB8AC3E}">
        <p14:creationId xmlns:p14="http://schemas.microsoft.com/office/powerpoint/2010/main" val="18933746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37" y="2595614"/>
            <a:ext cx="2957012" cy="232119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3070080" cy="259561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70081" y="2662288"/>
            <a:ext cx="2835420" cy="2254521"/>
          </a:xfrm>
          <a:prstGeom prst="rect">
            <a:avLst/>
          </a:prstGeom>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98694" y="0"/>
            <a:ext cx="2906807" cy="266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4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937" y="4916810"/>
            <a:ext cx="3028950" cy="1826865"/>
          </a:xfrm>
          <a:prstGeom prst="rect">
            <a:avLst/>
          </a:prstGeom>
        </p:spPr>
      </p:pic>
      <p:pic>
        <p:nvPicPr>
          <p:cNvPr id="6" name="5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28949" y="4916810"/>
            <a:ext cx="2876551" cy="1685925"/>
          </a:xfrm>
          <a:prstGeom prst="rect">
            <a:avLst/>
          </a:prstGeom>
        </p:spPr>
      </p:pic>
      <p:pic>
        <p:nvPicPr>
          <p:cNvPr id="7" name="6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05502" y="0"/>
            <a:ext cx="3238498" cy="2595614"/>
          </a:xfrm>
          <a:prstGeom prst="rect">
            <a:avLst/>
          </a:prstGeom>
        </p:spPr>
      </p:pic>
      <p:pic>
        <p:nvPicPr>
          <p:cNvPr id="8" name="7 Imagen"/>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05501" y="2595614"/>
            <a:ext cx="3093298" cy="1847850"/>
          </a:xfrm>
          <a:prstGeom prst="rect">
            <a:avLst/>
          </a:prstGeom>
        </p:spPr>
      </p:pic>
      <p:pic>
        <p:nvPicPr>
          <p:cNvPr id="9" name="8 Imagen"/>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296150" y="4423563"/>
            <a:ext cx="1847850" cy="2466975"/>
          </a:xfrm>
          <a:prstGeom prst="rect">
            <a:avLst/>
          </a:prstGeom>
        </p:spPr>
      </p:pic>
    </p:spTree>
    <p:extLst>
      <p:ext uri="{BB962C8B-B14F-4D97-AF65-F5344CB8AC3E}">
        <p14:creationId xmlns:p14="http://schemas.microsoft.com/office/powerpoint/2010/main" val="7289473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4943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32912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9427307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17680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72302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65697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25733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76328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31360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6862"/>
          <a:stretch/>
        </p:blipFill>
        <p:spPr>
          <a:xfrm>
            <a:off x="-1" y="0"/>
            <a:ext cx="9238129" cy="6858000"/>
          </a:xfrm>
          <a:prstGeom prst="rect">
            <a:avLst/>
          </a:prstGeom>
        </p:spPr>
      </p:pic>
    </p:spTree>
    <p:extLst>
      <p:ext uri="{BB962C8B-B14F-4D97-AF65-F5344CB8AC3E}">
        <p14:creationId xmlns:p14="http://schemas.microsoft.com/office/powerpoint/2010/main" val="3529540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49471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34134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22531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56816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22511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8" y="0"/>
            <a:ext cx="9144000" cy="6858000"/>
          </a:xfrm>
          <a:prstGeom prst="rect">
            <a:avLst/>
          </a:prstGeom>
        </p:spPr>
      </p:pic>
    </p:spTree>
    <p:extLst>
      <p:ext uri="{BB962C8B-B14F-4D97-AF65-F5344CB8AC3E}">
        <p14:creationId xmlns:p14="http://schemas.microsoft.com/office/powerpoint/2010/main" val="23626579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70015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59029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9343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64215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78699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23458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39209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18322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82423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57120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8686975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81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76" y="3833364"/>
            <a:ext cx="2247900" cy="3009900"/>
          </a:xfrm>
          <a:prstGeom prst="rect">
            <a:avLst/>
          </a:prstGeom>
        </p:spPr>
      </p:pic>
      <p:pic>
        <p:nvPicPr>
          <p:cNvPr id="5" name="4 Imagen"/>
          <p:cNvPicPr>
            <a:picLocks noChangeAspect="1"/>
          </p:cNvPicPr>
          <p:nvPr/>
        </p:nvPicPr>
        <p:blipFill rotWithShape="1">
          <a:blip r:embed="rId5">
            <a:extLst>
              <a:ext uri="{28A0092B-C50C-407E-A947-70E740481C1C}">
                <a14:useLocalDpi xmlns:a14="http://schemas.microsoft.com/office/drawing/2010/main" val="0"/>
              </a:ext>
            </a:extLst>
          </a:blip>
          <a:srcRect l="24417" t="452" b="1"/>
          <a:stretch/>
        </p:blipFill>
        <p:spPr>
          <a:xfrm>
            <a:off x="2260476" y="3833364"/>
            <a:ext cx="6911288" cy="3037665"/>
          </a:xfrm>
          <a:prstGeom prst="rect">
            <a:avLst/>
          </a:prstGeom>
        </p:spPr>
      </p:pic>
    </p:spTree>
    <p:extLst>
      <p:ext uri="{BB962C8B-B14F-4D97-AF65-F5344CB8AC3E}">
        <p14:creationId xmlns:p14="http://schemas.microsoft.com/office/powerpoint/2010/main" val="10998506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67944" y="6932"/>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07" y="-99392"/>
            <a:ext cx="4114745" cy="6858000"/>
          </a:xfrm>
          <a:prstGeom prst="rect">
            <a:avLst/>
          </a:prstGeom>
        </p:spPr>
      </p:pic>
    </p:spTree>
    <p:extLst>
      <p:ext uri="{BB962C8B-B14F-4D97-AF65-F5344CB8AC3E}">
        <p14:creationId xmlns:p14="http://schemas.microsoft.com/office/powerpoint/2010/main" val="7702903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00176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213"/>
            <a:ext cx="5238750" cy="39243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0072" y="49433"/>
            <a:ext cx="3923928" cy="2943225"/>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955513"/>
            <a:ext cx="5238750" cy="2943225"/>
          </a:xfrm>
          <a:prstGeom prst="rect">
            <a:avLst/>
          </a:prstGeom>
        </p:spPr>
      </p:pic>
      <p:pic>
        <p:nvPicPr>
          <p:cNvPr id="6" name="5 Imagen"/>
          <p:cNvPicPr>
            <a:picLocks noChangeAspect="1"/>
          </p:cNvPicPr>
          <p:nvPr/>
        </p:nvPicPr>
        <p:blipFill rotWithShape="1">
          <a:blip r:embed="rId6">
            <a:extLst>
              <a:ext uri="{28A0092B-C50C-407E-A947-70E740481C1C}">
                <a14:useLocalDpi xmlns:a14="http://schemas.microsoft.com/office/drawing/2010/main" val="0"/>
              </a:ext>
            </a:extLst>
          </a:blip>
          <a:srcRect t="17096" r="6371" b="10943"/>
          <a:stretch/>
        </p:blipFill>
        <p:spPr>
          <a:xfrm>
            <a:off x="5238750" y="2992658"/>
            <a:ext cx="3905250" cy="3865342"/>
          </a:xfrm>
          <a:prstGeom prst="rect">
            <a:avLst/>
          </a:prstGeom>
        </p:spPr>
      </p:pic>
    </p:spTree>
    <p:extLst>
      <p:ext uri="{BB962C8B-B14F-4D97-AF65-F5344CB8AC3E}">
        <p14:creationId xmlns:p14="http://schemas.microsoft.com/office/powerpoint/2010/main" val="17459327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1182457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157"/>
            <a:ext cx="9144000" cy="7056784"/>
          </a:xfrm>
          <a:prstGeom prst="rect">
            <a:avLst/>
          </a:prstGeom>
        </p:spPr>
      </p:pic>
    </p:spTree>
    <p:extLst>
      <p:ext uri="{BB962C8B-B14F-4D97-AF65-F5344CB8AC3E}">
        <p14:creationId xmlns:p14="http://schemas.microsoft.com/office/powerpoint/2010/main" val="37145833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80678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42752795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7835586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57475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65126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74213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15061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61307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33196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72</TotalTime>
  <Words>973</Words>
  <Application>Microsoft Office PowerPoint</Application>
  <PresentationFormat>Presentación en pantalla (4:3)</PresentationFormat>
  <Paragraphs>137</Paragraphs>
  <Slides>62</Slides>
  <Notes>55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62</vt:i4>
      </vt:variant>
    </vt:vector>
  </HeadingPairs>
  <TitlesOfParts>
    <vt:vector size="67" baseType="lpstr">
      <vt:lpstr>Calibri</vt:lpstr>
      <vt:lpstr>Century Schoolbook</vt:lpstr>
      <vt:lpstr>Wingdings</vt:lpstr>
      <vt:lpstr>Wingdings 2</vt:lpstr>
      <vt:lpstr>1_Default Theme</vt:lpstr>
      <vt:lpstr>OCEANIA.-LA VUELTA AL MUNDO EN 885 JARDINES.-AUSTRALIA. Australian National Botanic Gardens </vt:lpstr>
      <vt:lpstr>Australian National Botanic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OCEANIA.-LA VUELTA AL MUNDO EN 385 JARDINES.-AUSTRALIA.-F</dc:title>
  <dc:creator>Josep</dc:creator>
  <cp:lastModifiedBy>Usuario</cp:lastModifiedBy>
  <cp:revision>8</cp:revision>
  <dcterms:created xsi:type="dcterms:W3CDTF">2014-11-15T17:07:57Z</dcterms:created>
  <dcterms:modified xsi:type="dcterms:W3CDTF">2018-02-28T06:19:10Z</dcterms:modified>
</cp:coreProperties>
</file>