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presProps" Target="presProps.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779A52-558C-4DE7-9526-C912585AA0ED}" type="datetimeFigureOut">
              <a:rPr lang="es-ES" smtClean="0"/>
              <a:t>28/02/2018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DE1FF7-CD28-43BF-86E6-93BD40E458C2}" type="slidenum">
              <a:rPr lang="es-ES" smtClean="0"/>
              <a:t>‹Nº›</a:t>
            </a:fld>
            <a:endParaRPr lang="es-ES" dirty="0"/>
          </a:p>
        </p:txBody>
      </p:sp>
    </p:spTree>
    <p:extLst>
      <p:ext uri="{BB962C8B-B14F-4D97-AF65-F5344CB8AC3E}">
        <p14:creationId xmlns:p14="http://schemas.microsoft.com/office/powerpoint/2010/main" val="1096484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DB1139F-BC47-4BB8-BE84-1E4D590AE6A1}" type="slidenum">
              <a:rPr lang="es-ES_tradnl" altLang="es-ES">
                <a:solidFill>
                  <a:prstClr val="black"/>
                </a:solidFill>
                <a:latin typeface="Arial" pitchFamily="34" charset="0"/>
              </a:rPr>
              <a:pPr eaLnBrk="1" hangingPunct="1"/>
              <a:t>6</a:t>
            </a:fld>
            <a:endParaRPr lang="es-ES_tradnl" altLang="es-ES" dirty="0">
              <a:solidFill>
                <a:prstClr val="black"/>
              </a:solidFill>
              <a:latin typeface="Arial" pitchFamily="34" charset="0"/>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King´s Park.-Perth</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a:ln/>
        </p:spPr>
      </p:sp>
      <p:sp>
        <p:nvSpPr>
          <p:cNvPr id="1597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King´s Park.-Perth</a:t>
            </a:r>
          </a:p>
          <a:p>
            <a:endParaRPr lang="es-ES" altLang="es-ES" dirty="0">
              <a:latin typeface="Arial" pitchFamily="34" charset="0"/>
              <a:cs typeface="Arial" pitchFamily="34" charset="0"/>
            </a:endParaRPr>
          </a:p>
        </p:txBody>
      </p:sp>
      <p:sp>
        <p:nvSpPr>
          <p:cNvPr id="1597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73EA5C9-69C4-4F01-8A95-864B10BD60B5}" type="slidenum">
              <a:rPr lang="es-ES_tradnl" altLang="es-ES">
                <a:solidFill>
                  <a:prstClr val="black"/>
                </a:solidFill>
                <a:latin typeface="Arial" pitchFamily="34" charset="0"/>
              </a:rPr>
              <a:pPr eaLnBrk="1" hangingPunct="1"/>
              <a:t>7</a:t>
            </a:fld>
            <a:endParaRPr lang="es-ES_tradnl" altLang="es-ES" dirty="0">
              <a:solidFill>
                <a:prstClr val="black"/>
              </a:solidFill>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a:ln/>
        </p:spPr>
      </p:sp>
      <p:sp>
        <p:nvSpPr>
          <p:cNvPr id="1607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Diprotodon,_Kings_Park_Perth</a:t>
            </a:r>
          </a:p>
        </p:txBody>
      </p:sp>
      <p:sp>
        <p:nvSpPr>
          <p:cNvPr id="1607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B0B0C91-BDC9-454F-A63F-3062C81AF1AE}" type="slidenum">
              <a:rPr lang="es-ES_tradnl" altLang="es-ES">
                <a:solidFill>
                  <a:prstClr val="black"/>
                </a:solidFill>
                <a:latin typeface="Arial" pitchFamily="34" charset="0"/>
              </a:rPr>
              <a:pPr eaLnBrk="1" hangingPunct="1"/>
              <a:t>9</a:t>
            </a:fld>
            <a:endParaRPr lang="es-ES_tradnl" altLang="es-ES" dirty="0">
              <a:solidFill>
                <a:prstClr val="black"/>
              </a:solidFill>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a:ln/>
        </p:spPr>
      </p:sp>
      <p:sp>
        <p:nvSpPr>
          <p:cNvPr id="1617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_Muttaburrasaurus,_Kings_Park_Perth</a:t>
            </a:r>
          </a:p>
        </p:txBody>
      </p:sp>
      <p:sp>
        <p:nvSpPr>
          <p:cNvPr id="1617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E22BCB1-147B-446C-BE81-1EF5F2953A39}" type="slidenum">
              <a:rPr lang="es-ES_tradnl" altLang="es-ES">
                <a:solidFill>
                  <a:prstClr val="black"/>
                </a:solidFill>
                <a:latin typeface="Arial" pitchFamily="34" charset="0"/>
              </a:rPr>
              <a:pPr eaLnBrk="1" hangingPunct="1"/>
              <a:t>10</a:t>
            </a:fld>
            <a:endParaRPr lang="es-ES_tradnl" altLang="es-ES" dirty="0">
              <a:solidFill>
                <a:prstClr val="black"/>
              </a:solidFill>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a:ln/>
        </p:spPr>
      </p:sp>
      <p:sp>
        <p:nvSpPr>
          <p:cNvPr id="1628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Phytosaur,_Kings_Park_Perth</a:t>
            </a:r>
          </a:p>
        </p:txBody>
      </p:sp>
      <p:sp>
        <p:nvSpPr>
          <p:cNvPr id="1628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D46B4E2-1A51-4F8C-A772-519A17BB9AFD}" type="slidenum">
              <a:rPr lang="es-ES_tradnl" altLang="es-ES">
                <a:solidFill>
                  <a:prstClr val="black"/>
                </a:solidFill>
                <a:latin typeface="Arial" pitchFamily="34" charset="0"/>
              </a:rPr>
              <a:pPr eaLnBrk="1" hangingPunct="1"/>
              <a:t>11</a:t>
            </a:fld>
            <a:endParaRPr lang="es-ES_tradnl" altLang="es-ES" dirty="0">
              <a:solidFill>
                <a:prstClr val="black"/>
              </a:solidFill>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a:ln/>
        </p:spPr>
      </p:sp>
      <p:sp>
        <p:nvSpPr>
          <p:cNvPr id="1638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Kings_Park_Perth</a:t>
            </a:r>
          </a:p>
        </p:txBody>
      </p:sp>
      <p:sp>
        <p:nvSpPr>
          <p:cNvPr id="1638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655EFEF-2B3E-4EC7-B7AB-C63F68666B97}" type="slidenum">
              <a:rPr lang="es-ES_tradnl" altLang="es-ES">
                <a:solidFill>
                  <a:prstClr val="black"/>
                </a:solidFill>
                <a:latin typeface="Arial" pitchFamily="34" charset="0"/>
              </a:rPr>
              <a:pPr eaLnBrk="1" hangingPunct="1"/>
              <a:t>12</a:t>
            </a:fld>
            <a:endParaRPr lang="es-ES_tradnl" altLang="es-ES" dirty="0">
              <a:solidFill>
                <a:prstClr val="black"/>
              </a:solidFill>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a:ln/>
        </p:spPr>
      </p:sp>
      <p:sp>
        <p:nvSpPr>
          <p:cNvPr id="1648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Kings_Park_Perth</a:t>
            </a:r>
          </a:p>
          <a:p>
            <a:endParaRPr lang="es-ES" altLang="es-ES" dirty="0">
              <a:latin typeface="Arial" pitchFamily="34" charset="0"/>
              <a:cs typeface="Arial" pitchFamily="34" charset="0"/>
            </a:endParaRPr>
          </a:p>
        </p:txBody>
      </p:sp>
      <p:sp>
        <p:nvSpPr>
          <p:cNvPr id="1648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0A4107A-6ACC-46B0-87EF-50179CE0A64F}" type="slidenum">
              <a:rPr lang="es-ES_tradnl" altLang="es-ES">
                <a:solidFill>
                  <a:prstClr val="black"/>
                </a:solidFill>
                <a:latin typeface="Arial" pitchFamily="34" charset="0"/>
              </a:rPr>
              <a:pPr eaLnBrk="1" hangingPunct="1"/>
              <a:t>13</a:t>
            </a:fld>
            <a:endParaRPr lang="es-ES_tradnl" altLang="es-ES" dirty="0">
              <a:solidFill>
                <a:prstClr val="black"/>
              </a:solidFill>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a:ln/>
        </p:spPr>
      </p:sp>
      <p:sp>
        <p:nvSpPr>
          <p:cNvPr id="1658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Kings_Park_Perth</a:t>
            </a:r>
          </a:p>
          <a:p>
            <a:endParaRPr lang="es-ES" altLang="es-ES" dirty="0">
              <a:latin typeface="Arial" pitchFamily="34" charset="0"/>
              <a:cs typeface="Arial" pitchFamily="34" charset="0"/>
            </a:endParaRPr>
          </a:p>
        </p:txBody>
      </p:sp>
      <p:sp>
        <p:nvSpPr>
          <p:cNvPr id="1658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857919B-1EE3-440D-A2EC-ABCE17EF1626}" type="slidenum">
              <a:rPr lang="es-ES_tradnl" altLang="es-ES">
                <a:solidFill>
                  <a:prstClr val="black"/>
                </a:solidFill>
                <a:latin typeface="Arial" pitchFamily="34" charset="0"/>
              </a:rPr>
              <a:pPr eaLnBrk="1" hangingPunct="1"/>
              <a:t>14</a:t>
            </a:fld>
            <a:endParaRPr lang="es-ES_tradnl" altLang="es-ES" dirty="0">
              <a:solidFill>
                <a:prstClr val="black"/>
              </a:solidFill>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a:ln/>
        </p:spPr>
      </p:sp>
      <p:sp>
        <p:nvSpPr>
          <p:cNvPr id="1669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Kings_Park_Perth</a:t>
            </a:r>
          </a:p>
          <a:p>
            <a:endParaRPr lang="es-ES" altLang="es-ES" dirty="0">
              <a:latin typeface="Arial" pitchFamily="34" charset="0"/>
              <a:cs typeface="Arial" pitchFamily="34" charset="0"/>
            </a:endParaRPr>
          </a:p>
        </p:txBody>
      </p:sp>
      <p:sp>
        <p:nvSpPr>
          <p:cNvPr id="1669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9D87D48-0FE1-45EB-9826-F82C8DD42633}" type="slidenum">
              <a:rPr lang="es-ES_tradnl" altLang="es-ES">
                <a:solidFill>
                  <a:prstClr val="black"/>
                </a:solidFill>
                <a:latin typeface="Arial" pitchFamily="34" charset="0"/>
              </a:rPr>
              <a:pPr eaLnBrk="1" hangingPunct="1"/>
              <a:t>15</a:t>
            </a:fld>
            <a:endParaRPr lang="es-ES_tradnl" altLang="es-ES" dirty="0">
              <a:solidFill>
                <a:prstClr val="black"/>
              </a:solidFill>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a:ln/>
        </p:spPr>
      </p:sp>
      <p:sp>
        <p:nvSpPr>
          <p:cNvPr id="1679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Kings_Park_Perth</a:t>
            </a:r>
          </a:p>
          <a:p>
            <a:endParaRPr lang="es-ES" altLang="es-ES" dirty="0">
              <a:latin typeface="Arial" pitchFamily="34" charset="0"/>
              <a:cs typeface="Arial" pitchFamily="34" charset="0"/>
            </a:endParaRPr>
          </a:p>
        </p:txBody>
      </p:sp>
      <p:sp>
        <p:nvSpPr>
          <p:cNvPr id="1679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74C17B1-42AC-4B37-9314-A1092EF80821}" type="slidenum">
              <a:rPr lang="es-ES_tradnl" altLang="es-ES">
                <a:solidFill>
                  <a:prstClr val="black"/>
                </a:solidFill>
                <a:latin typeface="Arial" pitchFamily="34" charset="0"/>
              </a:rPr>
              <a:pPr eaLnBrk="1" hangingPunct="1"/>
              <a:t>17</a:t>
            </a:fld>
            <a:endParaRPr lang="es-ES_tradnl" altLang="es-ES" dirty="0">
              <a:solidFill>
                <a:prstClr val="black"/>
              </a:solidFill>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a:ln/>
        </p:spPr>
      </p:sp>
      <p:sp>
        <p:nvSpPr>
          <p:cNvPr id="1689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Queen´s Garden</a:t>
            </a:r>
          </a:p>
        </p:txBody>
      </p:sp>
      <p:sp>
        <p:nvSpPr>
          <p:cNvPr id="1689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82A354B-754B-4938-BA25-D0D05EA75F02}" type="slidenum">
              <a:rPr lang="es-ES_tradnl" altLang="es-ES">
                <a:solidFill>
                  <a:prstClr val="black"/>
                </a:solidFill>
                <a:latin typeface="Arial" pitchFamily="34" charset="0"/>
              </a:rPr>
              <a:pPr eaLnBrk="1" hangingPunct="1"/>
              <a:t>22</a:t>
            </a:fld>
            <a:endParaRPr lang="es-ES_tradnl" altLang="es-ES" dirty="0">
              <a:solidFill>
                <a:prstClr val="black"/>
              </a:solidFill>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a:ln/>
        </p:spPr>
      </p:sp>
      <p:sp>
        <p:nvSpPr>
          <p:cNvPr id="1699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Peter Pan</a:t>
            </a:r>
          </a:p>
        </p:txBody>
      </p:sp>
      <p:sp>
        <p:nvSpPr>
          <p:cNvPr id="1699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B8FEE40-53C9-4CEE-B4AD-44FFA2F91FE2}" type="slidenum">
              <a:rPr lang="es-ES_tradnl" altLang="es-ES">
                <a:solidFill>
                  <a:prstClr val="black"/>
                </a:solidFill>
                <a:latin typeface="Arial" pitchFamily="34" charset="0"/>
              </a:rPr>
              <a:pPr eaLnBrk="1" hangingPunct="1"/>
              <a:t>23</a:t>
            </a:fld>
            <a:endParaRPr lang="es-ES_tradnl" altLang="es-ES" dirty="0">
              <a:solidFill>
                <a:prstClr val="black"/>
              </a:solidFill>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a:ln/>
        </p:spPr>
      </p:sp>
      <p:sp>
        <p:nvSpPr>
          <p:cNvPr id="1710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Queen´s Garden</a:t>
            </a:r>
          </a:p>
        </p:txBody>
      </p:sp>
      <p:sp>
        <p:nvSpPr>
          <p:cNvPr id="1710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C7F7607-1BBC-4A0F-964A-C6EC3D81B07B}" type="slidenum">
              <a:rPr lang="es-ES_tradnl" altLang="es-ES">
                <a:solidFill>
                  <a:prstClr val="black"/>
                </a:solidFill>
                <a:latin typeface="Arial" pitchFamily="34" charset="0"/>
              </a:rPr>
              <a:pPr eaLnBrk="1" hangingPunct="1"/>
              <a:t>24</a:t>
            </a:fld>
            <a:endParaRPr lang="es-ES_tradnl" altLang="es-ES" dirty="0">
              <a:solidFill>
                <a:prstClr val="black"/>
              </a:solidFill>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a:ln/>
        </p:spPr>
      </p:sp>
      <p:sp>
        <p:nvSpPr>
          <p:cNvPr id="1720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Queen´s Garden</a:t>
            </a:r>
          </a:p>
          <a:p>
            <a:endParaRPr lang="es-ES" altLang="es-ES" dirty="0">
              <a:latin typeface="Arial" pitchFamily="34" charset="0"/>
              <a:cs typeface="Arial" pitchFamily="34" charset="0"/>
            </a:endParaRPr>
          </a:p>
        </p:txBody>
      </p:sp>
      <p:sp>
        <p:nvSpPr>
          <p:cNvPr id="1720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15DF61E-F5E3-45F6-A44B-3ACBFF646445}" type="slidenum">
              <a:rPr lang="es-ES_tradnl" altLang="es-ES">
                <a:solidFill>
                  <a:prstClr val="black"/>
                </a:solidFill>
                <a:latin typeface="Arial" pitchFamily="34" charset="0"/>
              </a:rPr>
              <a:pPr eaLnBrk="1" hangingPunct="1"/>
              <a:t>25</a:t>
            </a:fld>
            <a:endParaRPr lang="es-ES_tradnl" altLang="es-ES" dirty="0">
              <a:solidFill>
                <a:prstClr val="black"/>
              </a:solidFill>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a:ln/>
        </p:spPr>
      </p:sp>
      <p:sp>
        <p:nvSpPr>
          <p:cNvPr id="1730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Queen´s Garden</a:t>
            </a:r>
          </a:p>
          <a:p>
            <a:endParaRPr lang="es-ES" altLang="es-ES" dirty="0">
              <a:latin typeface="Arial" pitchFamily="34" charset="0"/>
              <a:cs typeface="Arial" pitchFamily="34" charset="0"/>
            </a:endParaRPr>
          </a:p>
        </p:txBody>
      </p:sp>
      <p:sp>
        <p:nvSpPr>
          <p:cNvPr id="1730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CEB7A3F-8731-41D3-A711-5F600A8407EA}" type="slidenum">
              <a:rPr lang="es-ES_tradnl" altLang="es-ES">
                <a:solidFill>
                  <a:prstClr val="black"/>
                </a:solidFill>
                <a:latin typeface="Arial" pitchFamily="34" charset="0"/>
              </a:rPr>
              <a:pPr eaLnBrk="1" hangingPunct="1"/>
              <a:t>26</a:t>
            </a:fld>
            <a:endParaRPr lang="es-ES_tradnl" altLang="es-ES" dirty="0">
              <a:solidFill>
                <a:prstClr val="black"/>
              </a:solidFill>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a:ln/>
        </p:spPr>
      </p:sp>
      <p:sp>
        <p:nvSpPr>
          <p:cNvPr id="1740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Queen´s Garden</a:t>
            </a:r>
          </a:p>
          <a:p>
            <a:endParaRPr lang="es-ES" altLang="es-ES" dirty="0">
              <a:latin typeface="Arial" pitchFamily="34" charset="0"/>
              <a:cs typeface="Arial" pitchFamily="34" charset="0"/>
            </a:endParaRPr>
          </a:p>
        </p:txBody>
      </p:sp>
      <p:sp>
        <p:nvSpPr>
          <p:cNvPr id="1740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7053BC2-8064-4160-BD23-AEF4F3E39DAF}" type="slidenum">
              <a:rPr lang="es-ES_tradnl" altLang="es-ES">
                <a:solidFill>
                  <a:prstClr val="black"/>
                </a:solidFill>
                <a:latin typeface="Arial" pitchFamily="34" charset="0"/>
              </a:rPr>
              <a:pPr eaLnBrk="1" hangingPunct="1"/>
              <a:t>27</a:t>
            </a:fld>
            <a:endParaRPr lang="es-ES_tradnl" altLang="es-ES" dirty="0">
              <a:solidFill>
                <a:prstClr val="black"/>
              </a:solidFill>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a:ln/>
        </p:spPr>
      </p:sp>
      <p:sp>
        <p:nvSpPr>
          <p:cNvPr id="1751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Queen´s Garden</a:t>
            </a:r>
          </a:p>
          <a:p>
            <a:endParaRPr lang="es-ES" altLang="es-ES" dirty="0">
              <a:latin typeface="Arial" pitchFamily="34" charset="0"/>
              <a:cs typeface="Arial" pitchFamily="34" charset="0"/>
            </a:endParaRPr>
          </a:p>
        </p:txBody>
      </p:sp>
      <p:sp>
        <p:nvSpPr>
          <p:cNvPr id="1751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5AFE7E9-91E8-40E0-A841-25DA086F2C62}" type="slidenum">
              <a:rPr lang="es-ES_tradnl" altLang="es-ES">
                <a:solidFill>
                  <a:prstClr val="black"/>
                </a:solidFill>
                <a:latin typeface="Arial" pitchFamily="34" charset="0"/>
              </a:rPr>
              <a:pPr eaLnBrk="1" hangingPunct="1"/>
              <a:t>28</a:t>
            </a:fld>
            <a:endParaRPr lang="es-ES_tradnl" altLang="es-ES" dirty="0">
              <a:solidFill>
                <a:prstClr val="black"/>
              </a:solidFill>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a:ln/>
        </p:spPr>
      </p:sp>
      <p:sp>
        <p:nvSpPr>
          <p:cNvPr id="1761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Queen´s Garden</a:t>
            </a:r>
          </a:p>
          <a:p>
            <a:endParaRPr lang="es-ES" altLang="es-ES" dirty="0">
              <a:latin typeface="Arial" pitchFamily="34" charset="0"/>
              <a:cs typeface="Arial" pitchFamily="34" charset="0"/>
            </a:endParaRPr>
          </a:p>
        </p:txBody>
      </p:sp>
      <p:sp>
        <p:nvSpPr>
          <p:cNvPr id="1761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DF62483-2FA5-47E0-9D33-4A8397534918}" type="slidenum">
              <a:rPr lang="es-ES_tradnl" altLang="es-ES">
                <a:solidFill>
                  <a:prstClr val="black"/>
                </a:solidFill>
                <a:latin typeface="Arial" pitchFamily="34" charset="0"/>
              </a:rPr>
              <a:pPr eaLnBrk="1" hangingPunct="1"/>
              <a:t>29</a:t>
            </a:fld>
            <a:endParaRPr lang="es-ES_tradnl" altLang="es-ES" dirty="0">
              <a:solidFill>
                <a:prstClr val="black"/>
              </a:solidFill>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a:ln/>
        </p:spPr>
      </p:sp>
      <p:sp>
        <p:nvSpPr>
          <p:cNvPr id="1771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Queen´s Garden</a:t>
            </a:r>
          </a:p>
          <a:p>
            <a:endParaRPr lang="es-ES" altLang="es-ES" dirty="0">
              <a:latin typeface="Arial" pitchFamily="34" charset="0"/>
              <a:cs typeface="Arial" pitchFamily="34" charset="0"/>
            </a:endParaRPr>
          </a:p>
        </p:txBody>
      </p:sp>
      <p:sp>
        <p:nvSpPr>
          <p:cNvPr id="1771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39F6C14-60E8-4D66-8920-017037DAC746}" type="slidenum">
              <a:rPr lang="es-ES_tradnl" altLang="es-ES">
                <a:solidFill>
                  <a:prstClr val="black"/>
                </a:solidFill>
                <a:latin typeface="Arial" pitchFamily="34" charset="0"/>
              </a:rPr>
              <a:pPr eaLnBrk="1" hangingPunct="1"/>
              <a:t>30</a:t>
            </a:fld>
            <a:endParaRPr lang="es-ES_tradnl" altLang="es-ES" dirty="0">
              <a:solidFill>
                <a:prstClr val="black"/>
              </a:solidFill>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a:ln/>
        </p:spPr>
      </p:sp>
      <p:sp>
        <p:nvSpPr>
          <p:cNvPr id="1781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Queen´s Garden</a:t>
            </a:r>
          </a:p>
          <a:p>
            <a:endParaRPr lang="es-ES" altLang="es-ES" dirty="0">
              <a:latin typeface="Arial" pitchFamily="34" charset="0"/>
              <a:cs typeface="Arial" pitchFamily="34" charset="0"/>
            </a:endParaRPr>
          </a:p>
        </p:txBody>
      </p:sp>
      <p:sp>
        <p:nvSpPr>
          <p:cNvPr id="1781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925F82A-52CC-413D-9B1F-5E9F8C62A3A5}" type="slidenum">
              <a:rPr lang="es-ES_tradnl" altLang="es-ES">
                <a:solidFill>
                  <a:prstClr val="black"/>
                </a:solidFill>
                <a:latin typeface="Arial" pitchFamily="34" charset="0"/>
              </a:rPr>
              <a:pPr eaLnBrk="1" hangingPunct="1"/>
              <a:t>31</a:t>
            </a:fld>
            <a:endParaRPr lang="es-ES_tradnl" altLang="es-ES" dirty="0">
              <a:solidFill>
                <a:prstClr val="black"/>
              </a:solidFill>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a:ln/>
        </p:spPr>
      </p:sp>
      <p:sp>
        <p:nvSpPr>
          <p:cNvPr id="1792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Queen´s Garden</a:t>
            </a:r>
          </a:p>
          <a:p>
            <a:endParaRPr lang="es-ES" altLang="es-ES" dirty="0">
              <a:latin typeface="Arial" pitchFamily="34" charset="0"/>
              <a:cs typeface="Arial" pitchFamily="34" charset="0"/>
            </a:endParaRPr>
          </a:p>
        </p:txBody>
      </p:sp>
      <p:sp>
        <p:nvSpPr>
          <p:cNvPr id="1792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B1D814F-7809-4890-9624-AFF888EF7F21}" type="slidenum">
              <a:rPr lang="es-ES_tradnl" altLang="es-ES">
                <a:solidFill>
                  <a:prstClr val="black"/>
                </a:solidFill>
                <a:latin typeface="Arial" pitchFamily="34" charset="0"/>
              </a:rPr>
              <a:pPr eaLnBrk="1" hangingPunct="1"/>
              <a:t>32</a:t>
            </a:fld>
            <a:endParaRPr lang="es-ES_tradnl" altLang="es-ES" dirty="0">
              <a:solidFill>
                <a:prstClr val="black"/>
              </a:solidFill>
              <a:latin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13EE184-6E33-4681-9B9B-6BCAE12A62E2}" type="slidenum">
              <a:rPr lang="es-ES_tradnl" altLang="es-ES">
                <a:solidFill>
                  <a:prstClr val="black"/>
                </a:solidFill>
                <a:latin typeface="Arial" pitchFamily="34" charset="0"/>
              </a:rPr>
              <a:pPr eaLnBrk="1" hangingPunct="1"/>
              <a:t>34</a:t>
            </a:fld>
            <a:endParaRPr lang="es-ES_tradnl" altLang="es-ES" dirty="0">
              <a:solidFill>
                <a:prstClr val="black"/>
              </a:solidFill>
              <a:latin typeface="Arial" pitchFamily="34" charset="0"/>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Princess Park.-Melbourne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a:ln/>
        </p:spPr>
      </p:sp>
      <p:sp>
        <p:nvSpPr>
          <p:cNvPr id="1812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Princess Park.-Melbourne</a:t>
            </a:r>
          </a:p>
          <a:p>
            <a:endParaRPr lang="es-ES" altLang="es-ES" dirty="0">
              <a:latin typeface="Arial" pitchFamily="34" charset="0"/>
              <a:cs typeface="Arial" pitchFamily="34" charset="0"/>
            </a:endParaRPr>
          </a:p>
        </p:txBody>
      </p:sp>
      <p:sp>
        <p:nvSpPr>
          <p:cNvPr id="1812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6A26A9B-13A5-4DAD-BA4B-800A25FE629F}" type="slidenum">
              <a:rPr lang="es-ES_tradnl" altLang="es-ES">
                <a:solidFill>
                  <a:prstClr val="black"/>
                </a:solidFill>
                <a:latin typeface="Arial" pitchFamily="34" charset="0"/>
              </a:rPr>
              <a:pPr eaLnBrk="1" hangingPunct="1"/>
              <a:t>35</a:t>
            </a:fld>
            <a:endParaRPr lang="es-ES_tradnl" altLang="es-ES" dirty="0">
              <a:solidFill>
                <a:prstClr val="black"/>
              </a:solidFill>
              <a:latin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a:ln/>
        </p:spPr>
      </p:sp>
      <p:sp>
        <p:nvSpPr>
          <p:cNvPr id="1822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Princess Park.-Melbourne</a:t>
            </a:r>
          </a:p>
          <a:p>
            <a:endParaRPr lang="es-ES" altLang="es-ES" dirty="0">
              <a:latin typeface="Arial" pitchFamily="34" charset="0"/>
              <a:cs typeface="Arial" pitchFamily="34" charset="0"/>
            </a:endParaRPr>
          </a:p>
        </p:txBody>
      </p:sp>
      <p:sp>
        <p:nvSpPr>
          <p:cNvPr id="1822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67EB51A-5B13-454C-B4ED-4014195F8B9C}" type="slidenum">
              <a:rPr lang="es-ES_tradnl" altLang="es-ES">
                <a:solidFill>
                  <a:prstClr val="black"/>
                </a:solidFill>
                <a:latin typeface="Arial" pitchFamily="34" charset="0"/>
              </a:rPr>
              <a:pPr eaLnBrk="1" hangingPunct="1"/>
              <a:t>36</a:t>
            </a:fld>
            <a:endParaRPr lang="es-ES_tradnl" altLang="es-ES" dirty="0">
              <a:solidFill>
                <a:prstClr val="black"/>
              </a:solidFill>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a:ln/>
        </p:spPr>
      </p:sp>
      <p:sp>
        <p:nvSpPr>
          <p:cNvPr id="1832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Princess Park.-Melbourne</a:t>
            </a:r>
          </a:p>
          <a:p>
            <a:endParaRPr lang="es-ES" altLang="es-ES" dirty="0">
              <a:latin typeface="Arial" pitchFamily="34" charset="0"/>
              <a:cs typeface="Arial" pitchFamily="34" charset="0"/>
            </a:endParaRPr>
          </a:p>
        </p:txBody>
      </p:sp>
      <p:sp>
        <p:nvSpPr>
          <p:cNvPr id="1833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A3F419F-D172-4CFC-A52E-B47869FB33E0}" type="slidenum">
              <a:rPr lang="es-ES_tradnl" altLang="es-ES">
                <a:solidFill>
                  <a:prstClr val="black"/>
                </a:solidFill>
                <a:latin typeface="Arial" pitchFamily="34" charset="0"/>
              </a:rPr>
              <a:pPr eaLnBrk="1" hangingPunct="1"/>
              <a:t>37</a:t>
            </a:fld>
            <a:endParaRPr lang="es-ES_tradnl" altLang="es-ES" dirty="0">
              <a:solidFill>
                <a:prstClr val="black"/>
              </a:solidFill>
              <a:latin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a:ln/>
        </p:spPr>
      </p:sp>
      <p:sp>
        <p:nvSpPr>
          <p:cNvPr id="1843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Princess Park.-Melbourne</a:t>
            </a:r>
          </a:p>
          <a:p>
            <a:endParaRPr lang="es-ES" altLang="es-ES" dirty="0">
              <a:latin typeface="Arial" pitchFamily="34" charset="0"/>
              <a:cs typeface="Arial" pitchFamily="34" charset="0"/>
            </a:endParaRPr>
          </a:p>
        </p:txBody>
      </p:sp>
      <p:sp>
        <p:nvSpPr>
          <p:cNvPr id="1843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1B44260-4643-421D-834A-73118105990E}" type="slidenum">
              <a:rPr lang="es-ES_tradnl" altLang="es-ES">
                <a:solidFill>
                  <a:prstClr val="black"/>
                </a:solidFill>
                <a:latin typeface="Arial" pitchFamily="34" charset="0"/>
              </a:rPr>
              <a:pPr eaLnBrk="1" hangingPunct="1"/>
              <a:t>38</a:t>
            </a:fld>
            <a:endParaRPr lang="es-ES_tradnl" altLang="es-ES" dirty="0">
              <a:solidFill>
                <a:prstClr val="black"/>
              </a:solidFill>
              <a:latin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a:ln/>
        </p:spPr>
      </p:sp>
      <p:sp>
        <p:nvSpPr>
          <p:cNvPr id="1853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Princess Park.-Melbourne</a:t>
            </a:r>
          </a:p>
          <a:p>
            <a:endParaRPr lang="es-ES" altLang="es-ES" dirty="0">
              <a:latin typeface="Arial" pitchFamily="34" charset="0"/>
              <a:cs typeface="Arial" pitchFamily="34" charset="0"/>
            </a:endParaRPr>
          </a:p>
        </p:txBody>
      </p:sp>
      <p:sp>
        <p:nvSpPr>
          <p:cNvPr id="1853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3DD99FB-4F51-4502-9CA7-EDED6DF3692C}" type="slidenum">
              <a:rPr lang="es-ES_tradnl" altLang="es-ES">
                <a:solidFill>
                  <a:prstClr val="black"/>
                </a:solidFill>
                <a:latin typeface="Arial" pitchFamily="34" charset="0"/>
              </a:rPr>
              <a:pPr eaLnBrk="1" hangingPunct="1"/>
              <a:t>39</a:t>
            </a:fld>
            <a:endParaRPr lang="es-ES_tradnl" altLang="es-ES" dirty="0">
              <a:solidFill>
                <a:prstClr val="black"/>
              </a:solidFill>
              <a:latin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3C6B597-3A6B-4A20-B398-C7D5AB7533AF}" type="slidenum">
              <a:rPr lang="es-ES_tradnl" altLang="es-ES">
                <a:solidFill>
                  <a:prstClr val="black"/>
                </a:solidFill>
                <a:latin typeface="Arial" pitchFamily="34" charset="0"/>
              </a:rPr>
              <a:pPr eaLnBrk="1" hangingPunct="1"/>
              <a:t>44</a:t>
            </a:fld>
            <a:endParaRPr lang="es-ES_tradnl" altLang="es-ES" dirty="0">
              <a:solidFill>
                <a:prstClr val="black"/>
              </a:solidFill>
              <a:latin typeface="Arial" pitchFamily="34"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Queen Victoria Gardens.-Melbourne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75665C2-234F-4FFA-95B2-9BF0B44276E6}" type="slidenum">
              <a:rPr lang="es-ES_tradnl" altLang="es-ES">
                <a:solidFill>
                  <a:prstClr val="black"/>
                </a:solidFill>
                <a:latin typeface="Arial" pitchFamily="34" charset="0"/>
              </a:rPr>
              <a:pPr eaLnBrk="1" hangingPunct="1"/>
              <a:t>45</a:t>
            </a:fld>
            <a:endParaRPr lang="es-ES_tradnl" altLang="es-ES" dirty="0">
              <a:solidFill>
                <a:prstClr val="black"/>
              </a:solidFill>
              <a:latin typeface="Arial" pitchFamily="34"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Queen Victoria Gardens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a:ln/>
        </p:spPr>
      </p:sp>
      <p:sp>
        <p:nvSpPr>
          <p:cNvPr id="1884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Queen-victoria-gardens.</a:t>
            </a:r>
          </a:p>
        </p:txBody>
      </p:sp>
      <p:sp>
        <p:nvSpPr>
          <p:cNvPr id="1884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445919B-687A-4771-A05D-D607068A660B}" type="slidenum">
              <a:rPr lang="es-ES_tradnl" altLang="es-ES">
                <a:solidFill>
                  <a:prstClr val="black"/>
                </a:solidFill>
                <a:latin typeface="Arial" pitchFamily="34" charset="0"/>
              </a:rPr>
              <a:pPr eaLnBrk="1" hangingPunct="1"/>
              <a:t>47</a:t>
            </a:fld>
            <a:endParaRPr lang="es-ES_tradnl" altLang="es-ES" dirty="0">
              <a:solidFill>
                <a:prstClr val="black"/>
              </a:solidFill>
              <a:latin typeface="Arial"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a:ln/>
        </p:spPr>
      </p:sp>
      <p:sp>
        <p:nvSpPr>
          <p:cNvPr id="1894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Queen-victoria-gardens.</a:t>
            </a:r>
          </a:p>
        </p:txBody>
      </p:sp>
      <p:sp>
        <p:nvSpPr>
          <p:cNvPr id="1894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41A60E2-FDAE-4733-8327-302EC40A172D}" type="slidenum">
              <a:rPr lang="es-ES_tradnl" altLang="es-ES">
                <a:solidFill>
                  <a:prstClr val="black"/>
                </a:solidFill>
                <a:latin typeface="Arial" pitchFamily="34" charset="0"/>
              </a:rPr>
              <a:pPr eaLnBrk="1" hangingPunct="1"/>
              <a:t>48</a:t>
            </a:fld>
            <a:endParaRPr lang="es-ES_tradnl" altLang="es-ES" dirty="0">
              <a:solidFill>
                <a:prstClr val="black"/>
              </a:solidFill>
              <a:latin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a:ln/>
        </p:spPr>
      </p:sp>
      <p:sp>
        <p:nvSpPr>
          <p:cNvPr id="1904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Queen-victoria-gardens.</a:t>
            </a:r>
          </a:p>
        </p:txBody>
      </p:sp>
      <p:sp>
        <p:nvSpPr>
          <p:cNvPr id="1904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7135E9C-9D9F-4F51-8B3B-5EF1348964ED}" type="slidenum">
              <a:rPr lang="es-ES_tradnl" altLang="es-ES">
                <a:solidFill>
                  <a:prstClr val="black"/>
                </a:solidFill>
                <a:latin typeface="Arial" pitchFamily="34" charset="0"/>
              </a:rPr>
              <a:pPr eaLnBrk="1" hangingPunct="1"/>
              <a:t>49</a:t>
            </a:fld>
            <a:endParaRPr lang="es-ES_tradnl" altLang="es-ES" dirty="0">
              <a:solidFill>
                <a:prstClr val="black"/>
              </a:solidFill>
              <a:latin typeface="Arial"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a:ln/>
        </p:spPr>
      </p:sp>
      <p:sp>
        <p:nvSpPr>
          <p:cNvPr id="1914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Queen-victoria-gardens.</a:t>
            </a:r>
          </a:p>
        </p:txBody>
      </p:sp>
      <p:sp>
        <p:nvSpPr>
          <p:cNvPr id="1914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30DBA43-84FD-4190-B6E4-81A51B74C977}" type="slidenum">
              <a:rPr lang="es-ES_tradnl" altLang="es-ES">
                <a:solidFill>
                  <a:prstClr val="black"/>
                </a:solidFill>
                <a:latin typeface="Arial" pitchFamily="34" charset="0"/>
              </a:rPr>
              <a:pPr eaLnBrk="1" hangingPunct="1"/>
              <a:t>50</a:t>
            </a:fld>
            <a:endParaRPr lang="es-ES_tradnl" altLang="es-ES" dirty="0">
              <a:solidFill>
                <a:prstClr val="black"/>
              </a:solidFill>
              <a:latin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a:ln/>
        </p:spPr>
      </p:sp>
      <p:sp>
        <p:nvSpPr>
          <p:cNvPr id="1925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Queen-victoria-gardens.</a:t>
            </a:r>
          </a:p>
        </p:txBody>
      </p:sp>
      <p:sp>
        <p:nvSpPr>
          <p:cNvPr id="1925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E703B5D-34DD-4BBC-9A14-FDE446DFA67A}" type="slidenum">
              <a:rPr lang="es-ES_tradnl" altLang="es-ES">
                <a:solidFill>
                  <a:prstClr val="black"/>
                </a:solidFill>
                <a:latin typeface="Arial" pitchFamily="34" charset="0"/>
              </a:rPr>
              <a:pPr eaLnBrk="1" hangingPunct="1"/>
              <a:t>51</a:t>
            </a:fld>
            <a:endParaRPr lang="es-ES_tradnl" altLang="es-ES" dirty="0">
              <a:solidFill>
                <a:prstClr val="black"/>
              </a:solidFill>
              <a:latin typeface="Arial"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a:ln/>
        </p:spPr>
      </p:sp>
      <p:sp>
        <p:nvSpPr>
          <p:cNvPr id="1935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Queen-victoria-gardens.</a:t>
            </a:r>
          </a:p>
        </p:txBody>
      </p:sp>
      <p:sp>
        <p:nvSpPr>
          <p:cNvPr id="1935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ED07671-1CB8-4BFB-9267-83021BF41290}" type="slidenum">
              <a:rPr lang="es-ES_tradnl" altLang="es-ES">
                <a:solidFill>
                  <a:prstClr val="black"/>
                </a:solidFill>
                <a:latin typeface="Arial" pitchFamily="34" charset="0"/>
              </a:rPr>
              <a:pPr eaLnBrk="1" hangingPunct="1"/>
              <a:t>52</a:t>
            </a:fld>
            <a:endParaRPr lang="es-ES_tradnl" altLang="es-ES" dirty="0">
              <a:solidFill>
                <a:prstClr val="black"/>
              </a:solidFill>
              <a:latin typeface="Arial"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a:ln/>
        </p:spPr>
      </p:sp>
      <p:sp>
        <p:nvSpPr>
          <p:cNvPr id="1945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Queen-victoria-gardens.</a:t>
            </a:r>
          </a:p>
        </p:txBody>
      </p:sp>
      <p:sp>
        <p:nvSpPr>
          <p:cNvPr id="1945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F277422-3B6E-4F94-AEDC-B9DFA72609A8}" type="slidenum">
              <a:rPr lang="es-ES_tradnl" altLang="es-ES">
                <a:solidFill>
                  <a:prstClr val="black"/>
                </a:solidFill>
                <a:latin typeface="Arial" pitchFamily="34" charset="0"/>
              </a:rPr>
              <a:pPr eaLnBrk="1" hangingPunct="1"/>
              <a:t>53</a:t>
            </a:fld>
            <a:endParaRPr lang="es-ES_tradnl" altLang="es-ES" dirty="0">
              <a:solidFill>
                <a:prstClr val="black"/>
              </a:solidFill>
              <a:latin typeface="Arial"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a:ln/>
        </p:spPr>
      </p:sp>
      <p:sp>
        <p:nvSpPr>
          <p:cNvPr id="1955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Queen-victoria-gardens.</a:t>
            </a:r>
          </a:p>
        </p:txBody>
      </p:sp>
      <p:sp>
        <p:nvSpPr>
          <p:cNvPr id="1955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9133E23-6BBC-4BB9-9833-44EFB4AA0239}" type="slidenum">
              <a:rPr lang="es-ES_tradnl" altLang="es-ES">
                <a:solidFill>
                  <a:prstClr val="black"/>
                </a:solidFill>
                <a:latin typeface="Arial" pitchFamily="34" charset="0"/>
              </a:rPr>
              <a:pPr eaLnBrk="1" hangingPunct="1"/>
              <a:t>54</a:t>
            </a:fld>
            <a:endParaRPr lang="es-ES_tradnl" altLang="es-ES" dirty="0">
              <a:solidFill>
                <a:prstClr val="black"/>
              </a:solidFill>
              <a:latin typeface="Arial"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a:ln/>
        </p:spPr>
      </p:sp>
      <p:sp>
        <p:nvSpPr>
          <p:cNvPr id="1966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ES" dirty="0">
              <a:latin typeface="Arial" pitchFamily="34" charset="0"/>
              <a:cs typeface="Arial" pitchFamily="34" charset="0"/>
            </a:endParaRPr>
          </a:p>
        </p:txBody>
      </p:sp>
      <p:sp>
        <p:nvSpPr>
          <p:cNvPr id="1966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A05E601-DFB1-489E-913E-EAA695921FA0}" type="slidenum">
              <a:rPr lang="es-ES_tradnl" altLang="es-ES">
                <a:solidFill>
                  <a:prstClr val="black"/>
                </a:solidFill>
                <a:latin typeface="Arial" pitchFamily="34" charset="0"/>
              </a:rPr>
              <a:pPr eaLnBrk="1" hangingPunct="1"/>
              <a:t>55</a:t>
            </a:fld>
            <a:endParaRPr lang="es-ES_tradnl" altLang="es-ES" dirty="0">
              <a:solidFill>
                <a:prstClr val="black"/>
              </a:solidFill>
              <a:latin typeface="Arial"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a:ln/>
        </p:spPr>
      </p:sp>
      <p:sp>
        <p:nvSpPr>
          <p:cNvPr id="1976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Queen-victoria-gardens.</a:t>
            </a:r>
          </a:p>
        </p:txBody>
      </p:sp>
      <p:sp>
        <p:nvSpPr>
          <p:cNvPr id="1976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FB07258-DE80-4586-8931-8816C4450D9B}" type="slidenum">
              <a:rPr lang="es-ES_tradnl" altLang="es-ES">
                <a:solidFill>
                  <a:prstClr val="black"/>
                </a:solidFill>
                <a:latin typeface="Arial" pitchFamily="34" charset="0"/>
              </a:rPr>
              <a:pPr eaLnBrk="1" hangingPunct="1"/>
              <a:t>56</a:t>
            </a:fld>
            <a:endParaRPr lang="es-ES_tradnl" altLang="es-ES" dirty="0">
              <a:solidFill>
                <a:prstClr val="black"/>
              </a:solidFill>
              <a:latin typeface="Arial"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a:ln/>
        </p:spPr>
      </p:sp>
      <p:sp>
        <p:nvSpPr>
          <p:cNvPr id="1986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Queen-victoria-gardens.</a:t>
            </a:r>
          </a:p>
        </p:txBody>
      </p:sp>
      <p:sp>
        <p:nvSpPr>
          <p:cNvPr id="1986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D0E1138-978F-4B3A-B437-955C84BCB31C}" type="slidenum">
              <a:rPr lang="es-ES_tradnl" altLang="es-ES">
                <a:solidFill>
                  <a:prstClr val="black"/>
                </a:solidFill>
                <a:latin typeface="Arial" pitchFamily="34" charset="0"/>
              </a:rPr>
              <a:pPr eaLnBrk="1" hangingPunct="1"/>
              <a:t>57</a:t>
            </a:fld>
            <a:endParaRPr lang="es-ES_tradnl" altLang="es-ES" dirty="0">
              <a:solidFill>
                <a:prstClr val="black"/>
              </a:solidFill>
              <a:latin typeface="Arial"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8595AD3-989E-4559-B4E7-295EACCEA5F0}" type="slidenum">
              <a:rPr lang="es-ES_tradnl" altLang="es-ES">
                <a:solidFill>
                  <a:prstClr val="black"/>
                </a:solidFill>
                <a:latin typeface="Arial" pitchFamily="34" charset="0"/>
              </a:rPr>
              <a:pPr eaLnBrk="1" hangingPunct="1"/>
              <a:t>64</a:t>
            </a:fld>
            <a:endParaRPr lang="es-ES_tradnl" altLang="es-ES" dirty="0">
              <a:solidFill>
                <a:prstClr val="black"/>
              </a:solidFill>
              <a:latin typeface="Arial" pitchFamily="34"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Sydney Botanic Gardens</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a:ln/>
        </p:spPr>
      </p:sp>
      <p:sp>
        <p:nvSpPr>
          <p:cNvPr id="2007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Sydney Botanic Garden.</a:t>
            </a:r>
          </a:p>
        </p:txBody>
      </p:sp>
      <p:sp>
        <p:nvSpPr>
          <p:cNvPr id="2007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AF13045-FA65-47E4-A6EF-343B3555F1E4}" type="slidenum">
              <a:rPr lang="es-ES_tradnl" altLang="es-ES">
                <a:solidFill>
                  <a:prstClr val="black"/>
                </a:solidFill>
                <a:latin typeface="Arial" pitchFamily="34" charset="0"/>
              </a:rPr>
              <a:pPr eaLnBrk="1" hangingPunct="1"/>
              <a:t>65</a:t>
            </a:fld>
            <a:endParaRPr lang="es-ES_tradnl" altLang="es-ES" dirty="0">
              <a:solidFill>
                <a:prstClr val="black"/>
              </a:solidFill>
              <a:latin typeface="Arial"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a:ln/>
        </p:spPr>
      </p:sp>
      <p:sp>
        <p:nvSpPr>
          <p:cNvPr id="2017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ES" dirty="0">
              <a:latin typeface="Arial" pitchFamily="34" charset="0"/>
              <a:cs typeface="Arial" pitchFamily="34" charset="0"/>
            </a:endParaRPr>
          </a:p>
        </p:txBody>
      </p:sp>
      <p:sp>
        <p:nvSpPr>
          <p:cNvPr id="2017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95C638E-F56C-4C91-AAC0-0C3BA4F88C62}" type="slidenum">
              <a:rPr lang="es-ES_tradnl" altLang="es-ES">
                <a:solidFill>
                  <a:prstClr val="black"/>
                </a:solidFill>
                <a:latin typeface="Arial" pitchFamily="34" charset="0"/>
              </a:rPr>
              <a:pPr eaLnBrk="1" hangingPunct="1"/>
              <a:t>67</a:t>
            </a:fld>
            <a:endParaRPr lang="es-ES_tradnl" altLang="es-ES" dirty="0">
              <a:solidFill>
                <a:prstClr val="black"/>
              </a:solidFill>
              <a:latin typeface="Arial"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61967BE-8A32-4126-BEC8-C8A5144A0599}" type="slidenum">
              <a:rPr lang="es-ES_tradnl" altLang="es-ES">
                <a:solidFill>
                  <a:prstClr val="black"/>
                </a:solidFill>
                <a:latin typeface="Arial" pitchFamily="34" charset="0"/>
              </a:rPr>
              <a:pPr eaLnBrk="1" hangingPunct="1"/>
              <a:t>68</a:t>
            </a:fld>
            <a:endParaRPr lang="es-ES_tradnl" altLang="es-ES" dirty="0">
              <a:solidFill>
                <a:prstClr val="black"/>
              </a:solidFill>
              <a:latin typeface="Arial" pitchFamily="34" charset="0"/>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Sydney Botanical Gardens</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a:ln/>
        </p:spPr>
      </p:sp>
      <p:sp>
        <p:nvSpPr>
          <p:cNvPr id="2037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ES" dirty="0">
              <a:latin typeface="Arial" pitchFamily="34" charset="0"/>
              <a:cs typeface="Arial" pitchFamily="34" charset="0"/>
            </a:endParaRPr>
          </a:p>
        </p:txBody>
      </p:sp>
      <p:sp>
        <p:nvSpPr>
          <p:cNvPr id="2037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D20032A-E74B-4415-8F5A-F159B881883C}" type="slidenum">
              <a:rPr lang="es-ES_tradnl" altLang="es-ES">
                <a:solidFill>
                  <a:prstClr val="black"/>
                </a:solidFill>
                <a:latin typeface="Arial" pitchFamily="34" charset="0"/>
              </a:rPr>
              <a:pPr eaLnBrk="1" hangingPunct="1"/>
              <a:t>69</a:t>
            </a:fld>
            <a:endParaRPr lang="es-ES_tradnl" altLang="es-ES" dirty="0">
              <a:solidFill>
                <a:prstClr val="black"/>
              </a:solidFill>
              <a:latin typeface="Arial"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a:ln/>
        </p:spPr>
      </p:sp>
      <p:sp>
        <p:nvSpPr>
          <p:cNvPr id="2048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Sydney Botanic Garden.</a:t>
            </a:r>
          </a:p>
        </p:txBody>
      </p:sp>
      <p:sp>
        <p:nvSpPr>
          <p:cNvPr id="2048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B8E551B-C617-4CC0-9918-E5E41DF9B725}" type="slidenum">
              <a:rPr lang="es-ES_tradnl" altLang="es-ES">
                <a:solidFill>
                  <a:prstClr val="black"/>
                </a:solidFill>
                <a:latin typeface="Arial" pitchFamily="34" charset="0"/>
              </a:rPr>
              <a:pPr eaLnBrk="1" hangingPunct="1"/>
              <a:t>71</a:t>
            </a:fld>
            <a:endParaRPr lang="es-ES_tradnl" altLang="es-ES" dirty="0">
              <a:solidFill>
                <a:prstClr val="black"/>
              </a:solidFill>
              <a:latin typeface="Arial"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a:ln/>
        </p:spPr>
      </p:sp>
      <p:sp>
        <p:nvSpPr>
          <p:cNvPr id="2058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Sydney Botanic Garden.</a:t>
            </a:r>
          </a:p>
        </p:txBody>
      </p:sp>
      <p:sp>
        <p:nvSpPr>
          <p:cNvPr id="2058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C3B2E9D-F845-47A6-B582-6661282FFA54}" type="slidenum">
              <a:rPr lang="es-ES_tradnl" altLang="es-ES">
                <a:solidFill>
                  <a:prstClr val="black"/>
                </a:solidFill>
                <a:latin typeface="Arial" pitchFamily="34" charset="0"/>
              </a:rPr>
              <a:pPr eaLnBrk="1" hangingPunct="1"/>
              <a:t>72</a:t>
            </a:fld>
            <a:endParaRPr lang="es-ES_tradnl" altLang="es-ES" dirty="0">
              <a:solidFill>
                <a:prstClr val="black"/>
              </a:solidFill>
              <a:latin typeface="Arial"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a:ln/>
        </p:spPr>
      </p:sp>
      <p:sp>
        <p:nvSpPr>
          <p:cNvPr id="2068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Botanic Garden.-Sydney</a:t>
            </a:r>
          </a:p>
        </p:txBody>
      </p:sp>
      <p:sp>
        <p:nvSpPr>
          <p:cNvPr id="2068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1CD6E6B-E43D-44DA-8D00-F49B52F02D09}" type="slidenum">
              <a:rPr lang="es-ES_tradnl" altLang="es-ES">
                <a:solidFill>
                  <a:prstClr val="black"/>
                </a:solidFill>
                <a:latin typeface="Arial" pitchFamily="34" charset="0"/>
              </a:rPr>
              <a:pPr eaLnBrk="1" hangingPunct="1"/>
              <a:t>73</a:t>
            </a:fld>
            <a:endParaRPr lang="es-ES_tradnl" altLang="es-ES" dirty="0">
              <a:solidFill>
                <a:prstClr val="black"/>
              </a:solidFill>
              <a:latin typeface="Arial"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F68BD6A-3F48-434A-A890-E4C950F74EA7}" type="slidenum">
              <a:rPr lang="es-ES_tradnl" altLang="es-ES">
                <a:solidFill>
                  <a:prstClr val="black"/>
                </a:solidFill>
                <a:latin typeface="Arial" pitchFamily="34" charset="0"/>
              </a:rPr>
              <a:pPr eaLnBrk="1" hangingPunct="1"/>
              <a:t>75</a:t>
            </a:fld>
            <a:endParaRPr lang="es-ES_tradnl" altLang="es-ES" dirty="0">
              <a:solidFill>
                <a:prstClr val="black"/>
              </a:solidFill>
              <a:latin typeface="Arial" pitchFamily="34" charset="0"/>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Sydney Botanic Garden</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E4A44D1-B1F7-4801-8CBB-49AEEB41CA86}" type="slidenum">
              <a:rPr lang="es-ES_tradnl" altLang="es-ES">
                <a:solidFill>
                  <a:prstClr val="black"/>
                </a:solidFill>
                <a:latin typeface="Arial" pitchFamily="34" charset="0"/>
              </a:rPr>
              <a:pPr eaLnBrk="1" hangingPunct="1"/>
              <a:t>76</a:t>
            </a:fld>
            <a:endParaRPr lang="es-ES_tradnl" altLang="es-ES" dirty="0">
              <a:solidFill>
                <a:prstClr val="black"/>
              </a:solidFill>
              <a:latin typeface="Arial" pitchFamily="34" charset="0"/>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Sydney Botanic Garden</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50D9795-49AC-4590-8224-9FFF24AA2FA8}" type="slidenum">
              <a:rPr lang="es-ES_tradnl" altLang="es-ES">
                <a:solidFill>
                  <a:prstClr val="black"/>
                </a:solidFill>
                <a:latin typeface="Arial" pitchFamily="34" charset="0"/>
              </a:rPr>
              <a:pPr eaLnBrk="1" hangingPunct="1"/>
              <a:t>77</a:t>
            </a:fld>
            <a:endParaRPr lang="es-ES_tradnl" altLang="es-ES" dirty="0">
              <a:solidFill>
                <a:prstClr val="black"/>
              </a:solidFill>
              <a:latin typeface="Arial" pitchFamily="34" charset="0"/>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Sydney Botanic Garden</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CA7D822-5235-40A3-845A-4537AAD5984F}" type="slidenum">
              <a:rPr lang="es-ES_tradnl" altLang="es-ES">
                <a:solidFill>
                  <a:prstClr val="black"/>
                </a:solidFill>
                <a:latin typeface="Arial" pitchFamily="34" charset="0"/>
              </a:rPr>
              <a:pPr eaLnBrk="1" hangingPunct="1"/>
              <a:t>78</a:t>
            </a:fld>
            <a:endParaRPr lang="es-ES_tradnl" altLang="es-ES" dirty="0">
              <a:solidFill>
                <a:prstClr val="black"/>
              </a:solidFill>
              <a:latin typeface="Arial" pitchFamily="34" charset="0"/>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Sydney Botanical Gardens</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25FCAD2-D7E8-41A4-BE92-B86D0584BD12}" type="slidenum">
              <a:rPr lang="es-ES_tradnl" altLang="es-ES">
                <a:solidFill>
                  <a:prstClr val="black"/>
                </a:solidFill>
                <a:latin typeface="Arial" pitchFamily="34" charset="0"/>
              </a:rPr>
              <a:pPr eaLnBrk="1" hangingPunct="1"/>
              <a:t>79</a:t>
            </a:fld>
            <a:endParaRPr lang="es-ES_tradnl" altLang="es-ES" dirty="0">
              <a:solidFill>
                <a:prstClr val="black"/>
              </a:solidFill>
              <a:latin typeface="Arial" pitchFamily="34"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Sydney Botanic Garden</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7775C4C-A875-4C90-92A8-83D2822F97DB}" type="slidenum">
              <a:rPr lang="es-ES_tradnl" altLang="es-ES">
                <a:solidFill>
                  <a:prstClr val="black"/>
                </a:solidFill>
                <a:latin typeface="Arial" pitchFamily="34" charset="0"/>
              </a:rPr>
              <a:pPr eaLnBrk="1" hangingPunct="1"/>
              <a:t>80</a:t>
            </a:fld>
            <a:endParaRPr lang="es-ES_tradnl" altLang="es-ES" dirty="0">
              <a:solidFill>
                <a:prstClr val="black"/>
              </a:solidFill>
              <a:latin typeface="Arial" pitchFamily="34" charset="0"/>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Sydney Botanic Garden</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A9848DA-D7E2-4B26-AC34-4AC41AD08668}" type="slidenum">
              <a:rPr lang="es-ES_tradnl" altLang="es-ES">
                <a:solidFill>
                  <a:prstClr val="black"/>
                </a:solidFill>
                <a:latin typeface="Arial" pitchFamily="34" charset="0"/>
              </a:rPr>
              <a:pPr eaLnBrk="1" hangingPunct="1"/>
              <a:t>81</a:t>
            </a:fld>
            <a:endParaRPr lang="es-ES_tradnl" altLang="es-ES" dirty="0">
              <a:solidFill>
                <a:prstClr val="black"/>
              </a:solidFill>
              <a:latin typeface="Arial" pitchFamily="34"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Sydney Botanic Garden</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AE966DC-11B5-4DD7-A122-636984B88A5C}" type="slidenum">
              <a:rPr lang="es-ES_tradnl" altLang="es-ES">
                <a:solidFill>
                  <a:prstClr val="black"/>
                </a:solidFill>
                <a:latin typeface="Arial" pitchFamily="34" charset="0"/>
              </a:rPr>
              <a:pPr eaLnBrk="1" hangingPunct="1"/>
              <a:t>82</a:t>
            </a:fld>
            <a:endParaRPr lang="es-ES_tradnl" altLang="es-ES" dirty="0">
              <a:solidFill>
                <a:prstClr val="black"/>
              </a:solidFill>
              <a:latin typeface="Arial" pitchFamily="34"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Sydney Botanic Garden</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01114E8-84E3-4C5A-AE48-2D9038361B08}" type="slidenum">
              <a:rPr lang="es-ES_tradnl" altLang="es-ES">
                <a:solidFill>
                  <a:prstClr val="black"/>
                </a:solidFill>
                <a:latin typeface="Arial" pitchFamily="34" charset="0"/>
              </a:rPr>
              <a:pPr eaLnBrk="1" hangingPunct="1"/>
              <a:t>83</a:t>
            </a:fld>
            <a:endParaRPr lang="es-ES_tradnl" altLang="es-ES" dirty="0">
              <a:solidFill>
                <a:prstClr val="black"/>
              </a:solidFill>
              <a:latin typeface="Arial" pitchFamily="34" charset="0"/>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Sydney Botanic Garden</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82BC99E-FA4E-4C1A-B6DE-9C0C6EB6A3F5}" type="slidenum">
              <a:rPr lang="es-ES_tradnl" altLang="es-ES">
                <a:solidFill>
                  <a:prstClr val="black"/>
                </a:solidFill>
                <a:latin typeface="Arial" pitchFamily="34" charset="0"/>
              </a:rPr>
              <a:pPr eaLnBrk="1" hangingPunct="1"/>
              <a:t>84</a:t>
            </a:fld>
            <a:endParaRPr lang="es-ES_tradnl" altLang="es-ES" dirty="0">
              <a:solidFill>
                <a:prstClr val="black"/>
              </a:solidFill>
              <a:latin typeface="Arial" pitchFamily="34" charset="0"/>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Sydney Botanic Garden</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3D86AF7-A085-4BC5-B4FD-7B4D5FC43F2D}" type="slidenum">
              <a:rPr lang="es-ES_tradnl" altLang="es-ES">
                <a:solidFill>
                  <a:prstClr val="black"/>
                </a:solidFill>
                <a:latin typeface="Arial" pitchFamily="34" charset="0"/>
              </a:rPr>
              <a:pPr eaLnBrk="1" hangingPunct="1"/>
              <a:t>86</a:t>
            </a:fld>
            <a:endParaRPr lang="es-ES_tradnl" altLang="es-ES" dirty="0">
              <a:solidFill>
                <a:prstClr val="black"/>
              </a:solidFill>
              <a:latin typeface="Arial" pitchFamily="34" charset="0"/>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Sydney.-Hyde Park</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68B19FA-E700-4D91-A91F-8C4E691B04C5}" type="slidenum">
              <a:rPr lang="es-ES_tradnl" altLang="es-ES">
                <a:solidFill>
                  <a:prstClr val="black"/>
                </a:solidFill>
                <a:latin typeface="Arial" pitchFamily="34" charset="0"/>
              </a:rPr>
              <a:pPr eaLnBrk="1" hangingPunct="1"/>
              <a:t>87</a:t>
            </a:fld>
            <a:endParaRPr lang="es-ES_tradnl" altLang="es-ES" dirty="0">
              <a:solidFill>
                <a:prstClr val="black"/>
              </a:solidFill>
              <a:latin typeface="Arial" pitchFamily="34" charset="0"/>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Sydney.-Fuente de Hyde Park</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1E97262-1B8B-47A2-B21D-8473D0F58D24}" type="slidenum">
              <a:rPr lang="es-ES_tradnl" altLang="es-ES">
                <a:solidFill>
                  <a:prstClr val="black"/>
                </a:solidFill>
                <a:latin typeface="Arial" pitchFamily="34" charset="0"/>
              </a:rPr>
              <a:pPr eaLnBrk="1" hangingPunct="1"/>
              <a:t>88</a:t>
            </a:fld>
            <a:endParaRPr lang="es-ES_tradnl" altLang="es-ES" dirty="0">
              <a:solidFill>
                <a:prstClr val="black"/>
              </a:solidFill>
              <a:latin typeface="Arial" pitchFamily="34" charset="0"/>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Sydney Lotus Pond</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E5DE5FA-CC78-448B-B996-BB63EDF541BF}" type="slidenum">
              <a:rPr lang="es-ES_tradnl" altLang="es-ES">
                <a:solidFill>
                  <a:prstClr val="black"/>
                </a:solidFill>
                <a:latin typeface="Arial" pitchFamily="34" charset="0"/>
              </a:rPr>
              <a:pPr eaLnBrk="1" hangingPunct="1"/>
              <a:t>89</a:t>
            </a:fld>
            <a:endParaRPr lang="es-ES_tradnl" altLang="es-ES" dirty="0">
              <a:solidFill>
                <a:prstClr val="black"/>
              </a:solidFill>
              <a:latin typeface="Arial" pitchFamily="34" charset="0"/>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Sydney Botanic Garden</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AD8A7D8-A59F-4D25-A565-0654764AEF51}" type="slidenum">
              <a:rPr lang="es-ES_tradnl" altLang="es-ES">
                <a:solidFill>
                  <a:prstClr val="black"/>
                </a:solidFill>
                <a:latin typeface="Arial" pitchFamily="34" charset="0"/>
              </a:rPr>
              <a:pPr eaLnBrk="1" hangingPunct="1"/>
              <a:t>90</a:t>
            </a:fld>
            <a:endParaRPr lang="es-ES_tradnl" altLang="es-ES" dirty="0">
              <a:solidFill>
                <a:prstClr val="black"/>
              </a:solidFill>
              <a:latin typeface="Arial" pitchFamily="34" charset="0"/>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Sydney Chinese Garden</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A2BDCDF-FF58-4DEF-A9C5-1F82FFC1FD89}" type="slidenum">
              <a:rPr lang="es-ES_tradnl" altLang="es-ES">
                <a:solidFill>
                  <a:prstClr val="black"/>
                </a:solidFill>
                <a:latin typeface="Arial" pitchFamily="34" charset="0"/>
              </a:rPr>
              <a:pPr eaLnBrk="1" hangingPunct="1"/>
              <a:t>91</a:t>
            </a:fld>
            <a:endParaRPr lang="es-ES_tradnl" altLang="es-ES" dirty="0">
              <a:solidFill>
                <a:prstClr val="black"/>
              </a:solidFill>
              <a:latin typeface="Arial" pitchFamily="34" charset="0"/>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Sydney Botanical Gardens</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11B86C6-8983-4806-B710-B424886EF2BE}" type="slidenum">
              <a:rPr lang="es-ES_tradnl" altLang="es-ES">
                <a:solidFill>
                  <a:prstClr val="black"/>
                </a:solidFill>
                <a:latin typeface="Arial" pitchFamily="34" charset="0"/>
              </a:rPr>
              <a:pPr eaLnBrk="1" hangingPunct="1"/>
              <a:t>92</a:t>
            </a:fld>
            <a:endParaRPr lang="es-ES_tradnl" altLang="es-ES" dirty="0">
              <a:solidFill>
                <a:prstClr val="black"/>
              </a:solidFill>
              <a:latin typeface="Arial" pitchFamily="34" charset="0"/>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Sydney Botanical Gardens</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a:ln/>
        </p:spPr>
      </p:sp>
      <p:sp>
        <p:nvSpPr>
          <p:cNvPr id="2252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Botanic Garden.-Sydney</a:t>
            </a:r>
          </a:p>
        </p:txBody>
      </p:sp>
      <p:sp>
        <p:nvSpPr>
          <p:cNvPr id="2252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E1DF182-A69D-4AE6-95AF-DE1F872ED677}" type="slidenum">
              <a:rPr lang="es-ES_tradnl" altLang="es-ES">
                <a:solidFill>
                  <a:prstClr val="black"/>
                </a:solidFill>
                <a:latin typeface="Arial" pitchFamily="34" charset="0"/>
              </a:rPr>
              <a:pPr eaLnBrk="1" hangingPunct="1"/>
              <a:t>93</a:t>
            </a:fld>
            <a:endParaRPr lang="es-ES_tradnl" altLang="es-ES" dirty="0">
              <a:solidFill>
                <a:prstClr val="black"/>
              </a:solidFill>
              <a:latin typeface="Arial"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a:ln/>
        </p:spPr>
      </p:sp>
      <p:sp>
        <p:nvSpPr>
          <p:cNvPr id="2263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Botanic Garden.-Sydney</a:t>
            </a:r>
          </a:p>
        </p:txBody>
      </p:sp>
      <p:sp>
        <p:nvSpPr>
          <p:cNvPr id="2263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0CF6AAF-9B9E-4D3C-B8C6-C199BF3DC13C}" type="slidenum">
              <a:rPr lang="es-ES_tradnl" altLang="es-ES">
                <a:solidFill>
                  <a:prstClr val="black"/>
                </a:solidFill>
                <a:latin typeface="Arial" pitchFamily="34" charset="0"/>
              </a:rPr>
              <a:pPr eaLnBrk="1" hangingPunct="1"/>
              <a:t>94</a:t>
            </a:fld>
            <a:endParaRPr lang="es-ES_tradnl" altLang="es-ES" dirty="0">
              <a:solidFill>
                <a:prstClr val="black"/>
              </a:solidFill>
              <a:latin typeface="Arial"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a:ln/>
        </p:spPr>
      </p:sp>
      <p:sp>
        <p:nvSpPr>
          <p:cNvPr id="2273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Sydney Botanic Garden.</a:t>
            </a:r>
          </a:p>
        </p:txBody>
      </p:sp>
      <p:sp>
        <p:nvSpPr>
          <p:cNvPr id="2273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020711C-4F6E-41B3-A3C8-96745EF1E84D}" type="slidenum">
              <a:rPr lang="es-ES_tradnl" altLang="es-ES">
                <a:solidFill>
                  <a:prstClr val="black"/>
                </a:solidFill>
                <a:latin typeface="Arial" pitchFamily="34" charset="0"/>
              </a:rPr>
              <a:pPr eaLnBrk="1" hangingPunct="1"/>
              <a:t>95</a:t>
            </a:fld>
            <a:endParaRPr lang="es-ES_tradnl" altLang="es-ES" dirty="0">
              <a:solidFill>
                <a:prstClr val="black"/>
              </a:solidFill>
              <a:latin typeface="Arial"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a:ln/>
        </p:spPr>
      </p:sp>
      <p:sp>
        <p:nvSpPr>
          <p:cNvPr id="2283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Sydney Botanic Garden.</a:t>
            </a:r>
          </a:p>
        </p:txBody>
      </p:sp>
      <p:sp>
        <p:nvSpPr>
          <p:cNvPr id="2283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DEF8BF6-BD2C-4C3E-9306-8F7E72AD3C41}" type="slidenum">
              <a:rPr lang="es-ES_tradnl" altLang="es-ES">
                <a:solidFill>
                  <a:prstClr val="black"/>
                </a:solidFill>
                <a:latin typeface="Arial" pitchFamily="34" charset="0"/>
              </a:rPr>
              <a:pPr eaLnBrk="1" hangingPunct="1"/>
              <a:t>96</a:t>
            </a:fld>
            <a:endParaRPr lang="es-ES_tradnl" altLang="es-ES" dirty="0">
              <a:solidFill>
                <a:prstClr val="black"/>
              </a:solidFill>
              <a:latin typeface="Arial"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a:ln/>
        </p:spPr>
      </p:sp>
      <p:sp>
        <p:nvSpPr>
          <p:cNvPr id="2293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Sydney Botanic Garden.</a:t>
            </a:r>
          </a:p>
        </p:txBody>
      </p:sp>
      <p:sp>
        <p:nvSpPr>
          <p:cNvPr id="2293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4A080E4-BEBE-4A7A-BAD7-4162C47EB844}" type="slidenum">
              <a:rPr lang="es-ES_tradnl" altLang="es-ES">
                <a:solidFill>
                  <a:prstClr val="black"/>
                </a:solidFill>
                <a:latin typeface="Arial" pitchFamily="34" charset="0"/>
              </a:rPr>
              <a:pPr eaLnBrk="1" hangingPunct="1"/>
              <a:t>97</a:t>
            </a:fld>
            <a:endParaRPr lang="es-ES_tradnl" altLang="es-ES" dirty="0">
              <a:solidFill>
                <a:prstClr val="black"/>
              </a:solidFill>
              <a:latin typeface="Arial"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a:ln/>
        </p:spPr>
      </p:sp>
      <p:sp>
        <p:nvSpPr>
          <p:cNvPr id="2304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Sydney Botanic Garden.</a:t>
            </a:r>
          </a:p>
        </p:txBody>
      </p:sp>
      <p:sp>
        <p:nvSpPr>
          <p:cNvPr id="2304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64138C5-A01B-4785-B560-B4F66E7C0B8C}" type="slidenum">
              <a:rPr lang="es-ES_tradnl" altLang="es-ES">
                <a:solidFill>
                  <a:prstClr val="black"/>
                </a:solidFill>
                <a:latin typeface="Arial" pitchFamily="34" charset="0"/>
              </a:rPr>
              <a:pPr eaLnBrk="1" hangingPunct="1"/>
              <a:t>98</a:t>
            </a:fld>
            <a:endParaRPr lang="es-ES_tradnl" altLang="es-ES" dirty="0">
              <a:solidFill>
                <a:prstClr val="black"/>
              </a:solidFill>
              <a:latin typeface="Arial"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a:ln/>
        </p:spPr>
      </p:sp>
      <p:sp>
        <p:nvSpPr>
          <p:cNvPr id="2314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Sydney Botanic Garden.</a:t>
            </a:r>
          </a:p>
        </p:txBody>
      </p:sp>
      <p:sp>
        <p:nvSpPr>
          <p:cNvPr id="2314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488908D-5C31-4276-B4DF-740F16D233E3}" type="slidenum">
              <a:rPr lang="es-ES_tradnl" altLang="es-ES">
                <a:solidFill>
                  <a:prstClr val="black"/>
                </a:solidFill>
                <a:latin typeface="Arial" pitchFamily="34" charset="0"/>
              </a:rPr>
              <a:pPr eaLnBrk="1" hangingPunct="1"/>
              <a:t>99</a:t>
            </a:fld>
            <a:endParaRPr lang="es-ES_tradnl" altLang="es-ES" dirty="0">
              <a:solidFill>
                <a:prstClr val="black"/>
              </a:solidFill>
              <a:latin typeface="Arial"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a:ln/>
        </p:spPr>
      </p:sp>
      <p:sp>
        <p:nvSpPr>
          <p:cNvPr id="2324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Sydney Botanic Garden.</a:t>
            </a:r>
          </a:p>
        </p:txBody>
      </p:sp>
      <p:sp>
        <p:nvSpPr>
          <p:cNvPr id="2324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F4B3016-4E75-4072-960F-63160BDC88E9}" type="slidenum">
              <a:rPr lang="es-ES_tradnl" altLang="es-ES">
                <a:solidFill>
                  <a:prstClr val="black"/>
                </a:solidFill>
                <a:latin typeface="Arial" pitchFamily="34" charset="0"/>
              </a:rPr>
              <a:pPr eaLnBrk="1" hangingPunct="1"/>
              <a:t>100</a:t>
            </a:fld>
            <a:endParaRPr lang="es-ES_tradnl" altLang="es-ES" dirty="0">
              <a:solidFill>
                <a:prstClr val="black"/>
              </a:solidFill>
              <a:latin typeface="Arial"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a:ln/>
        </p:spPr>
      </p:sp>
      <p:sp>
        <p:nvSpPr>
          <p:cNvPr id="2334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Sydney Botanic Garden.</a:t>
            </a:r>
          </a:p>
        </p:txBody>
      </p:sp>
      <p:sp>
        <p:nvSpPr>
          <p:cNvPr id="2334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FB55650-C046-4257-A5AF-61B0BDF81EBF}" type="slidenum">
              <a:rPr lang="es-ES_tradnl" altLang="es-ES">
                <a:solidFill>
                  <a:prstClr val="black"/>
                </a:solidFill>
                <a:latin typeface="Arial" pitchFamily="34" charset="0"/>
              </a:rPr>
              <a:pPr eaLnBrk="1" hangingPunct="1"/>
              <a:t>101</a:t>
            </a:fld>
            <a:endParaRPr lang="es-ES_tradnl" altLang="es-ES" dirty="0">
              <a:solidFill>
                <a:prstClr val="black"/>
              </a:solidFill>
              <a:latin typeface="Arial"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a:ln/>
        </p:spPr>
      </p:sp>
      <p:sp>
        <p:nvSpPr>
          <p:cNvPr id="2344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Sydney Botanic Garden.</a:t>
            </a:r>
          </a:p>
        </p:txBody>
      </p:sp>
      <p:sp>
        <p:nvSpPr>
          <p:cNvPr id="2345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8178828-5BC5-441B-A406-F84E478DCB78}" type="slidenum">
              <a:rPr lang="es-ES_tradnl" altLang="es-ES">
                <a:solidFill>
                  <a:prstClr val="black"/>
                </a:solidFill>
                <a:latin typeface="Arial" pitchFamily="34" charset="0"/>
              </a:rPr>
              <a:pPr eaLnBrk="1" hangingPunct="1"/>
              <a:t>102</a:t>
            </a:fld>
            <a:endParaRPr lang="es-ES_tradnl" altLang="es-ES" dirty="0">
              <a:solidFill>
                <a:prstClr val="black"/>
              </a:solidFill>
              <a:latin typeface="Arial"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a:ln/>
        </p:spPr>
      </p:sp>
      <p:sp>
        <p:nvSpPr>
          <p:cNvPr id="2355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Sydney Botanic Garden.</a:t>
            </a:r>
          </a:p>
        </p:txBody>
      </p:sp>
      <p:sp>
        <p:nvSpPr>
          <p:cNvPr id="2355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01A9D19-FA99-4698-830C-56D54E59F2B0}" type="slidenum">
              <a:rPr lang="es-ES_tradnl" altLang="es-ES">
                <a:solidFill>
                  <a:prstClr val="black"/>
                </a:solidFill>
                <a:latin typeface="Arial" pitchFamily="34" charset="0"/>
              </a:rPr>
              <a:pPr eaLnBrk="1" hangingPunct="1"/>
              <a:t>103</a:t>
            </a:fld>
            <a:endParaRPr lang="es-ES_tradnl" altLang="es-ES" dirty="0">
              <a:solidFill>
                <a:prstClr val="black"/>
              </a:solidFill>
              <a:latin typeface="Arial"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a:ln/>
        </p:spPr>
      </p:sp>
      <p:sp>
        <p:nvSpPr>
          <p:cNvPr id="2365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Sydney Botanic Garden.</a:t>
            </a:r>
          </a:p>
        </p:txBody>
      </p:sp>
      <p:sp>
        <p:nvSpPr>
          <p:cNvPr id="2365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96F6F8F-3AE2-4228-A013-1E6E26C4C67D}" type="slidenum">
              <a:rPr lang="es-ES_tradnl" altLang="es-ES">
                <a:solidFill>
                  <a:prstClr val="black"/>
                </a:solidFill>
                <a:latin typeface="Arial" pitchFamily="34" charset="0"/>
              </a:rPr>
              <a:pPr eaLnBrk="1" hangingPunct="1"/>
              <a:t>104</a:t>
            </a:fld>
            <a:endParaRPr lang="es-ES_tradnl" altLang="es-ES" dirty="0">
              <a:solidFill>
                <a:prstClr val="black"/>
              </a:solidFill>
              <a:latin typeface="Arial"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a:ln/>
        </p:spPr>
      </p:sp>
      <p:sp>
        <p:nvSpPr>
          <p:cNvPr id="2375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Sydney Botanic Garden.</a:t>
            </a:r>
          </a:p>
        </p:txBody>
      </p:sp>
      <p:sp>
        <p:nvSpPr>
          <p:cNvPr id="2375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A149E50-DAF8-4DE5-9A2D-A7922D28B046}" type="slidenum">
              <a:rPr lang="es-ES_tradnl" altLang="es-ES">
                <a:solidFill>
                  <a:prstClr val="black"/>
                </a:solidFill>
                <a:latin typeface="Arial" pitchFamily="34" charset="0"/>
              </a:rPr>
              <a:pPr eaLnBrk="1" hangingPunct="1"/>
              <a:t>105</a:t>
            </a:fld>
            <a:endParaRPr lang="es-ES_tradnl" altLang="es-ES" dirty="0">
              <a:solidFill>
                <a:prstClr val="black"/>
              </a:solidFill>
              <a:latin typeface="Arial"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a:ln/>
        </p:spPr>
      </p:sp>
      <p:sp>
        <p:nvSpPr>
          <p:cNvPr id="2385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Sydney Botanic Garden.</a:t>
            </a:r>
          </a:p>
        </p:txBody>
      </p:sp>
      <p:sp>
        <p:nvSpPr>
          <p:cNvPr id="2385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7A5E0E9-A574-4F84-8820-0C140EBA0A7D}" type="slidenum">
              <a:rPr lang="es-ES_tradnl" altLang="es-ES">
                <a:solidFill>
                  <a:prstClr val="black"/>
                </a:solidFill>
                <a:latin typeface="Arial" pitchFamily="34" charset="0"/>
              </a:rPr>
              <a:pPr eaLnBrk="1" hangingPunct="1"/>
              <a:t>106</a:t>
            </a:fld>
            <a:endParaRPr lang="es-ES_tradnl" altLang="es-ES" dirty="0">
              <a:solidFill>
                <a:prstClr val="black"/>
              </a:solidFill>
              <a:latin typeface="Arial"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a:ln/>
        </p:spPr>
      </p:sp>
      <p:sp>
        <p:nvSpPr>
          <p:cNvPr id="2396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Sydney Botanic Garden.</a:t>
            </a:r>
          </a:p>
        </p:txBody>
      </p:sp>
      <p:sp>
        <p:nvSpPr>
          <p:cNvPr id="2396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850102D-FF77-4E52-9E9A-0ABBAD386342}" type="slidenum">
              <a:rPr lang="es-ES_tradnl" altLang="es-ES">
                <a:solidFill>
                  <a:prstClr val="black"/>
                </a:solidFill>
                <a:latin typeface="Arial" pitchFamily="34" charset="0"/>
              </a:rPr>
              <a:pPr eaLnBrk="1" hangingPunct="1"/>
              <a:t>107</a:t>
            </a:fld>
            <a:endParaRPr lang="es-ES_tradnl" altLang="es-ES" dirty="0">
              <a:solidFill>
                <a:prstClr val="black"/>
              </a:solidFill>
              <a:latin typeface="Arial"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a:ln/>
        </p:spPr>
      </p:sp>
      <p:sp>
        <p:nvSpPr>
          <p:cNvPr id="2406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Sydney Botanic Garden.</a:t>
            </a:r>
          </a:p>
        </p:txBody>
      </p:sp>
      <p:sp>
        <p:nvSpPr>
          <p:cNvPr id="2406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D589F18-E643-4C94-8BE8-F6C2DF480D44}" type="slidenum">
              <a:rPr lang="es-ES_tradnl" altLang="es-ES">
                <a:solidFill>
                  <a:prstClr val="black"/>
                </a:solidFill>
                <a:latin typeface="Arial" pitchFamily="34" charset="0"/>
              </a:rPr>
              <a:pPr eaLnBrk="1" hangingPunct="1"/>
              <a:t>108</a:t>
            </a:fld>
            <a:endParaRPr lang="es-ES_tradnl" altLang="es-ES" dirty="0">
              <a:solidFill>
                <a:prstClr val="black"/>
              </a:solidFill>
              <a:latin typeface="Arial"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a:ln/>
        </p:spPr>
      </p:sp>
      <p:sp>
        <p:nvSpPr>
          <p:cNvPr id="2416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Sydney Botanic Garden.</a:t>
            </a:r>
          </a:p>
        </p:txBody>
      </p:sp>
      <p:sp>
        <p:nvSpPr>
          <p:cNvPr id="2416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73FE2DB-B0A9-4016-A284-1FC29AB8EF1F}" type="slidenum">
              <a:rPr lang="es-ES_tradnl" altLang="es-ES">
                <a:solidFill>
                  <a:prstClr val="black"/>
                </a:solidFill>
                <a:latin typeface="Arial" pitchFamily="34" charset="0"/>
              </a:rPr>
              <a:pPr eaLnBrk="1" hangingPunct="1"/>
              <a:t>109</a:t>
            </a:fld>
            <a:endParaRPr lang="es-ES_tradnl" altLang="es-ES" dirty="0">
              <a:solidFill>
                <a:prstClr val="black"/>
              </a:solidFill>
              <a:latin typeface="Arial"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a:ln/>
        </p:spPr>
      </p:sp>
      <p:sp>
        <p:nvSpPr>
          <p:cNvPr id="2426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Sydney Botanic Garden.</a:t>
            </a:r>
          </a:p>
        </p:txBody>
      </p:sp>
      <p:sp>
        <p:nvSpPr>
          <p:cNvPr id="2426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508FC26-9692-4E01-A433-78C4D171042B}" type="slidenum">
              <a:rPr lang="es-ES_tradnl" altLang="es-ES">
                <a:solidFill>
                  <a:prstClr val="black"/>
                </a:solidFill>
                <a:latin typeface="Arial" pitchFamily="34" charset="0"/>
              </a:rPr>
              <a:pPr eaLnBrk="1" hangingPunct="1"/>
              <a:t>110</a:t>
            </a:fld>
            <a:endParaRPr lang="es-ES_tradnl" altLang="es-ES" dirty="0">
              <a:solidFill>
                <a:prstClr val="black"/>
              </a:solidFill>
              <a:latin typeface="Arial"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a:ln/>
        </p:spPr>
      </p:sp>
      <p:sp>
        <p:nvSpPr>
          <p:cNvPr id="2437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Sydney Botanic Garden.</a:t>
            </a:r>
          </a:p>
        </p:txBody>
      </p:sp>
      <p:sp>
        <p:nvSpPr>
          <p:cNvPr id="2437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FFCDE34-E42A-4712-8E13-7AD1E541DFBC}" type="slidenum">
              <a:rPr lang="es-ES_tradnl" altLang="es-ES">
                <a:solidFill>
                  <a:prstClr val="black"/>
                </a:solidFill>
                <a:latin typeface="Arial" pitchFamily="34" charset="0"/>
              </a:rPr>
              <a:pPr eaLnBrk="1" hangingPunct="1"/>
              <a:t>111</a:t>
            </a:fld>
            <a:endParaRPr lang="es-ES_tradnl" altLang="es-ES" dirty="0">
              <a:solidFill>
                <a:prstClr val="black"/>
              </a:solidFill>
              <a:latin typeface="Arial"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a:ln/>
        </p:spPr>
      </p:sp>
      <p:sp>
        <p:nvSpPr>
          <p:cNvPr id="2447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Sydney Botanic Garden.</a:t>
            </a:r>
          </a:p>
        </p:txBody>
      </p:sp>
      <p:sp>
        <p:nvSpPr>
          <p:cNvPr id="2447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67F3080-BBD9-4D61-98B7-B6F5BDB7ADE5}" type="slidenum">
              <a:rPr lang="es-ES_tradnl" altLang="es-ES">
                <a:solidFill>
                  <a:prstClr val="black"/>
                </a:solidFill>
                <a:latin typeface="Arial" pitchFamily="34" charset="0"/>
              </a:rPr>
              <a:pPr eaLnBrk="1" hangingPunct="1"/>
              <a:t>112</a:t>
            </a:fld>
            <a:endParaRPr lang="es-ES_tradnl" altLang="es-ES" dirty="0">
              <a:solidFill>
                <a:prstClr val="black"/>
              </a:solidFill>
              <a:latin typeface="Arial" pitchFamily="34"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a:ln/>
        </p:spPr>
      </p:sp>
      <p:sp>
        <p:nvSpPr>
          <p:cNvPr id="2457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Sydney Botanic Garden.</a:t>
            </a:r>
          </a:p>
        </p:txBody>
      </p:sp>
      <p:sp>
        <p:nvSpPr>
          <p:cNvPr id="2457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6F2626F-CFBB-4BE7-A875-DD91AC0B4E1F}" type="slidenum">
              <a:rPr lang="es-ES_tradnl" altLang="es-ES">
                <a:solidFill>
                  <a:prstClr val="black"/>
                </a:solidFill>
                <a:latin typeface="Arial" pitchFamily="34" charset="0"/>
              </a:rPr>
              <a:pPr eaLnBrk="1" hangingPunct="1"/>
              <a:t>113</a:t>
            </a:fld>
            <a:endParaRPr lang="es-ES_tradnl" altLang="es-ES" dirty="0">
              <a:solidFill>
                <a:prstClr val="black"/>
              </a:solidFill>
              <a:latin typeface="Arial" pitchFamily="34"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6CEFA19-4B67-471F-9BDD-098538907140}" type="slidenum">
              <a:rPr lang="es-ES_tradnl" altLang="es-ES">
                <a:solidFill>
                  <a:prstClr val="black"/>
                </a:solidFill>
                <a:latin typeface="Arial" pitchFamily="34" charset="0"/>
              </a:rPr>
              <a:pPr eaLnBrk="1" hangingPunct="1"/>
              <a:t>125</a:t>
            </a:fld>
            <a:endParaRPr lang="es-ES_tradnl" altLang="es-ES" dirty="0">
              <a:solidFill>
                <a:prstClr val="black"/>
              </a:solidFill>
              <a:latin typeface="Arial" pitchFamily="34" charset="0"/>
            </a:endParaRPr>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Treasury Gardens</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C36BA83-5F63-4A10-9948-932B9D84C7C7}" type="slidenum">
              <a:rPr lang="es-ES_tradnl" altLang="es-ES">
                <a:solidFill>
                  <a:prstClr val="black"/>
                </a:solidFill>
                <a:latin typeface="Arial" pitchFamily="34" charset="0"/>
              </a:rPr>
              <a:pPr eaLnBrk="1" hangingPunct="1"/>
              <a:t>126</a:t>
            </a:fld>
            <a:endParaRPr lang="es-ES_tradnl" altLang="es-ES" dirty="0">
              <a:solidFill>
                <a:prstClr val="black"/>
              </a:solidFill>
              <a:latin typeface="Arial" pitchFamily="34" charset="0"/>
            </a:endParaRPr>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Treasury Gardens</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96009FA-BA30-4DCF-A4F0-605048A9801F}" type="slidenum">
              <a:rPr lang="es-ES_tradnl" altLang="es-ES">
                <a:solidFill>
                  <a:prstClr val="black"/>
                </a:solidFill>
                <a:latin typeface="Arial" pitchFamily="34" charset="0"/>
              </a:rPr>
              <a:pPr eaLnBrk="1" hangingPunct="1"/>
              <a:t>127</a:t>
            </a:fld>
            <a:endParaRPr lang="es-ES_tradnl" altLang="es-ES" dirty="0">
              <a:solidFill>
                <a:prstClr val="black"/>
              </a:solidFill>
              <a:latin typeface="Arial" pitchFamily="34" charset="0"/>
            </a:endParaRPr>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Treasury Gardens</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F450996-B973-4BB1-9922-07D31CBE4E1F}" type="slidenum">
              <a:rPr lang="es-ES_tradnl" altLang="es-ES">
                <a:solidFill>
                  <a:prstClr val="black"/>
                </a:solidFill>
                <a:latin typeface="Arial" pitchFamily="34" charset="0"/>
              </a:rPr>
              <a:pPr eaLnBrk="1" hangingPunct="1"/>
              <a:t>128</a:t>
            </a:fld>
            <a:endParaRPr lang="es-ES_tradnl" altLang="es-ES" dirty="0">
              <a:solidFill>
                <a:prstClr val="black"/>
              </a:solidFill>
              <a:latin typeface="Arial" pitchFamily="34" charset="0"/>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Treasury Gardens</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4045F00-6C7A-4A14-964E-DF51C27D984C}" type="slidenum">
              <a:rPr lang="es-ES_tradnl" altLang="es-ES">
                <a:solidFill>
                  <a:prstClr val="black"/>
                </a:solidFill>
                <a:latin typeface="Arial" pitchFamily="34" charset="0"/>
              </a:rPr>
              <a:pPr eaLnBrk="1" hangingPunct="1"/>
              <a:t>129</a:t>
            </a:fld>
            <a:endParaRPr lang="es-ES_tradnl" altLang="es-ES" dirty="0">
              <a:solidFill>
                <a:prstClr val="black"/>
              </a:solidFill>
              <a:latin typeface="Arial" pitchFamily="34" charset="0"/>
            </a:endParaRPr>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Treasury Gardens</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a:ln/>
        </p:spPr>
      </p:sp>
      <p:sp>
        <p:nvSpPr>
          <p:cNvPr id="2519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Treasury  Gardens.-</a:t>
            </a:r>
          </a:p>
        </p:txBody>
      </p:sp>
      <p:sp>
        <p:nvSpPr>
          <p:cNvPr id="2519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5CADCD9-9905-4E48-880B-AC2A0A103C0D}" type="slidenum">
              <a:rPr lang="es-ES_tradnl" altLang="es-ES">
                <a:solidFill>
                  <a:prstClr val="black"/>
                </a:solidFill>
                <a:latin typeface="Arial" pitchFamily="34" charset="0"/>
              </a:rPr>
              <a:pPr eaLnBrk="1" hangingPunct="1"/>
              <a:t>130</a:t>
            </a:fld>
            <a:endParaRPr lang="es-ES_tradnl" altLang="es-ES" dirty="0">
              <a:solidFill>
                <a:prstClr val="black"/>
              </a:solidFill>
              <a:latin typeface="Arial" pitchFamily="34" charset="0"/>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a:ln/>
        </p:spPr>
      </p:sp>
      <p:sp>
        <p:nvSpPr>
          <p:cNvPr id="2529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Treasury  Gardens.-</a:t>
            </a:r>
          </a:p>
        </p:txBody>
      </p:sp>
      <p:sp>
        <p:nvSpPr>
          <p:cNvPr id="2529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D0FCCDA-8230-4BAD-94F8-7767FF5E6275}" type="slidenum">
              <a:rPr lang="es-ES_tradnl" altLang="es-ES">
                <a:solidFill>
                  <a:prstClr val="black"/>
                </a:solidFill>
                <a:latin typeface="Arial" pitchFamily="34" charset="0"/>
              </a:rPr>
              <a:pPr eaLnBrk="1" hangingPunct="1"/>
              <a:t>131</a:t>
            </a:fld>
            <a:endParaRPr lang="es-ES_tradnl" altLang="es-ES" dirty="0">
              <a:solidFill>
                <a:prstClr val="black"/>
              </a:solidFill>
              <a:latin typeface="Arial" pitchFamily="34" charset="0"/>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a:ln/>
        </p:spPr>
      </p:sp>
      <p:sp>
        <p:nvSpPr>
          <p:cNvPr id="2539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Treasury  Gardens.-</a:t>
            </a:r>
          </a:p>
        </p:txBody>
      </p:sp>
      <p:sp>
        <p:nvSpPr>
          <p:cNvPr id="2539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09C0771-E3DA-4A39-A6DB-58648F87752A}" type="slidenum">
              <a:rPr lang="es-ES_tradnl" altLang="es-ES">
                <a:solidFill>
                  <a:prstClr val="black"/>
                </a:solidFill>
                <a:latin typeface="Arial" pitchFamily="34" charset="0"/>
              </a:rPr>
              <a:pPr eaLnBrk="1" hangingPunct="1"/>
              <a:t>132</a:t>
            </a:fld>
            <a:endParaRPr lang="es-ES_tradnl" altLang="es-ES" dirty="0">
              <a:solidFill>
                <a:prstClr val="black"/>
              </a:solidFill>
              <a:latin typeface="Arial" pitchFamily="34" charset="0"/>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a:ln/>
        </p:spPr>
      </p:sp>
      <p:sp>
        <p:nvSpPr>
          <p:cNvPr id="2549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Treasury  Gardens.-</a:t>
            </a:r>
          </a:p>
        </p:txBody>
      </p:sp>
      <p:sp>
        <p:nvSpPr>
          <p:cNvPr id="2549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64B7339-2CF3-4C48-89FB-654B08FC5E40}" type="slidenum">
              <a:rPr lang="es-ES_tradnl" altLang="es-ES">
                <a:solidFill>
                  <a:prstClr val="black"/>
                </a:solidFill>
                <a:latin typeface="Arial" pitchFamily="34" charset="0"/>
              </a:rPr>
              <a:pPr eaLnBrk="1" hangingPunct="1"/>
              <a:t>134</a:t>
            </a:fld>
            <a:endParaRPr lang="es-ES_tradnl" altLang="es-ES" dirty="0">
              <a:solidFill>
                <a:prstClr val="black"/>
              </a:solidFill>
              <a:latin typeface="Arial" pitchFamily="34"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a:ln/>
        </p:spPr>
      </p:sp>
      <p:sp>
        <p:nvSpPr>
          <p:cNvPr id="2560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Treasury  Gardens.-John Fitzgerald Kennedy Memorial</a:t>
            </a:r>
          </a:p>
        </p:txBody>
      </p:sp>
      <p:sp>
        <p:nvSpPr>
          <p:cNvPr id="2560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1F16B16-2636-43D4-BAE4-79396E4EF16F}" type="slidenum">
              <a:rPr lang="es-ES_tradnl" altLang="es-ES">
                <a:solidFill>
                  <a:prstClr val="black"/>
                </a:solidFill>
                <a:latin typeface="Arial" pitchFamily="34" charset="0"/>
              </a:rPr>
              <a:pPr eaLnBrk="1" hangingPunct="1"/>
              <a:t>135</a:t>
            </a:fld>
            <a:endParaRPr lang="es-ES_tradnl" altLang="es-ES" dirty="0">
              <a:solidFill>
                <a:prstClr val="black"/>
              </a:solidFill>
              <a:latin typeface="Arial" pitchFamily="34" charset="0"/>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a:ln/>
        </p:spPr>
      </p:sp>
      <p:sp>
        <p:nvSpPr>
          <p:cNvPr id="2570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Treasury  Gardens.-</a:t>
            </a:r>
          </a:p>
        </p:txBody>
      </p:sp>
      <p:sp>
        <p:nvSpPr>
          <p:cNvPr id="2570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7D3BCE3-1F73-44CB-931D-35FD37B0DAA4}" type="slidenum">
              <a:rPr lang="es-ES_tradnl" altLang="es-ES">
                <a:solidFill>
                  <a:prstClr val="black"/>
                </a:solidFill>
                <a:latin typeface="Arial" pitchFamily="34" charset="0"/>
              </a:rPr>
              <a:pPr eaLnBrk="1" hangingPunct="1"/>
              <a:t>136</a:t>
            </a:fld>
            <a:endParaRPr lang="es-ES_tradnl" altLang="es-ES" dirty="0">
              <a:solidFill>
                <a:prstClr val="black"/>
              </a:solidFill>
              <a:latin typeface="Arial" pitchFamily="34" charset="0"/>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a:ln/>
        </p:spPr>
      </p:sp>
      <p:sp>
        <p:nvSpPr>
          <p:cNvPr id="2580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Treasury  Gardens.-</a:t>
            </a:r>
          </a:p>
        </p:txBody>
      </p:sp>
      <p:sp>
        <p:nvSpPr>
          <p:cNvPr id="2580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CB13F65-89A6-4BBD-ADED-42AF3CCB1770}" type="slidenum">
              <a:rPr lang="es-ES_tradnl" altLang="es-ES">
                <a:solidFill>
                  <a:prstClr val="black"/>
                </a:solidFill>
                <a:latin typeface="Arial" pitchFamily="34" charset="0"/>
              </a:rPr>
              <a:pPr eaLnBrk="1" hangingPunct="1"/>
              <a:t>137</a:t>
            </a:fld>
            <a:endParaRPr lang="es-ES_tradnl" altLang="es-ES" dirty="0">
              <a:solidFill>
                <a:prstClr val="black"/>
              </a:solidFill>
              <a:latin typeface="Arial" pitchFamily="34" charset="0"/>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a:ln/>
        </p:spPr>
      </p:sp>
      <p:sp>
        <p:nvSpPr>
          <p:cNvPr id="2590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Treasury  Gardens.-Brushtail_possum_stroked</a:t>
            </a:r>
          </a:p>
        </p:txBody>
      </p:sp>
      <p:sp>
        <p:nvSpPr>
          <p:cNvPr id="2590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2315F8C-73ED-48D5-8564-40C7A31AF917}" type="slidenum">
              <a:rPr lang="es-ES_tradnl" altLang="es-ES">
                <a:solidFill>
                  <a:prstClr val="black"/>
                </a:solidFill>
                <a:latin typeface="Arial" pitchFamily="34" charset="0"/>
              </a:rPr>
              <a:pPr eaLnBrk="1" hangingPunct="1"/>
              <a:t>138</a:t>
            </a:fld>
            <a:endParaRPr lang="es-ES_tradnl" altLang="es-ES" dirty="0">
              <a:solidFill>
                <a:prstClr val="black"/>
              </a:solidFill>
              <a:latin typeface="Arial" pitchFamily="34" charset="0"/>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a:ln/>
        </p:spPr>
      </p:sp>
      <p:sp>
        <p:nvSpPr>
          <p:cNvPr id="2600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Treasury  Gardens.-Brushtail_possum_stroked</a:t>
            </a:r>
          </a:p>
        </p:txBody>
      </p:sp>
      <p:sp>
        <p:nvSpPr>
          <p:cNvPr id="2601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0642235-F66B-4E8C-B5D3-F8919DBCDB08}" type="slidenum">
              <a:rPr lang="es-ES_tradnl" altLang="es-ES">
                <a:solidFill>
                  <a:prstClr val="black"/>
                </a:solidFill>
                <a:latin typeface="Arial" pitchFamily="34" charset="0"/>
              </a:rPr>
              <a:pPr eaLnBrk="1" hangingPunct="1"/>
              <a:t>139</a:t>
            </a:fld>
            <a:endParaRPr lang="es-ES_tradnl" altLang="es-ES" dirty="0">
              <a:solidFill>
                <a:prstClr val="black"/>
              </a:solidFill>
              <a:latin typeface="Arial" pitchFamily="34" charset="0"/>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a:ln/>
        </p:spPr>
      </p:sp>
      <p:sp>
        <p:nvSpPr>
          <p:cNvPr id="2611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Treasury  Gardens.-</a:t>
            </a:r>
          </a:p>
        </p:txBody>
      </p:sp>
      <p:sp>
        <p:nvSpPr>
          <p:cNvPr id="2611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0842FEA-002B-4F10-8910-6F7BE6F2241C}" type="slidenum">
              <a:rPr lang="es-ES_tradnl" altLang="es-ES">
                <a:solidFill>
                  <a:prstClr val="black"/>
                </a:solidFill>
                <a:latin typeface="Arial" pitchFamily="34" charset="0"/>
              </a:rPr>
              <a:pPr eaLnBrk="1" hangingPunct="1"/>
              <a:t>140</a:t>
            </a:fld>
            <a:endParaRPr lang="es-ES_tradnl" altLang="es-ES" dirty="0">
              <a:solidFill>
                <a:prstClr val="black"/>
              </a:solidFill>
              <a:latin typeface="Arial" pitchFamily="34" charset="0"/>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a:ln/>
        </p:spPr>
      </p:sp>
      <p:sp>
        <p:nvSpPr>
          <p:cNvPr id="2621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Treasury  Gardens</a:t>
            </a:r>
          </a:p>
        </p:txBody>
      </p:sp>
      <p:sp>
        <p:nvSpPr>
          <p:cNvPr id="2621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B040439-C9C6-4780-BE78-C7A3BDD1037A}" type="slidenum">
              <a:rPr lang="es-ES_tradnl" altLang="es-ES">
                <a:solidFill>
                  <a:prstClr val="black"/>
                </a:solidFill>
                <a:latin typeface="Arial" pitchFamily="34" charset="0"/>
              </a:rPr>
              <a:pPr eaLnBrk="1" hangingPunct="1"/>
              <a:t>141</a:t>
            </a:fld>
            <a:endParaRPr lang="es-ES_tradnl" altLang="es-ES" dirty="0">
              <a:solidFill>
                <a:prstClr val="black"/>
              </a:solidFill>
              <a:latin typeface="Arial" pitchFamily="34" charset="0"/>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a:ln/>
        </p:spPr>
      </p:sp>
      <p:sp>
        <p:nvSpPr>
          <p:cNvPr id="2631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Treasury  Gardens</a:t>
            </a:r>
          </a:p>
        </p:txBody>
      </p:sp>
      <p:sp>
        <p:nvSpPr>
          <p:cNvPr id="2631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5AE84F7-1363-4CA9-99BD-50D50DD16E2E}" type="slidenum">
              <a:rPr lang="es-ES_tradnl" altLang="es-ES">
                <a:solidFill>
                  <a:prstClr val="black"/>
                </a:solidFill>
                <a:latin typeface="Arial" pitchFamily="34" charset="0"/>
              </a:rPr>
              <a:pPr eaLnBrk="1" hangingPunct="1"/>
              <a:t>142</a:t>
            </a:fld>
            <a:endParaRPr lang="es-ES_tradnl" altLang="es-ES" dirty="0">
              <a:solidFill>
                <a:prstClr val="black"/>
              </a:solidFill>
              <a:latin typeface="Arial" pitchFamily="34" charset="0"/>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a:ln/>
        </p:spPr>
      </p:sp>
      <p:sp>
        <p:nvSpPr>
          <p:cNvPr id="2641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Treasury  Gardens</a:t>
            </a:r>
          </a:p>
        </p:txBody>
      </p:sp>
      <p:sp>
        <p:nvSpPr>
          <p:cNvPr id="2641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2B9D460-B159-435E-899B-592F76F35B83}" type="slidenum">
              <a:rPr lang="es-ES_tradnl" altLang="es-ES">
                <a:solidFill>
                  <a:prstClr val="black"/>
                </a:solidFill>
                <a:latin typeface="Arial" pitchFamily="34" charset="0"/>
              </a:rPr>
              <a:pPr eaLnBrk="1" hangingPunct="1"/>
              <a:t>143</a:t>
            </a:fld>
            <a:endParaRPr lang="es-ES_tradnl" altLang="es-ES" dirty="0">
              <a:solidFill>
                <a:prstClr val="black"/>
              </a:solidFill>
              <a:latin typeface="Arial" pitchFamily="34" charset="0"/>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a:ln/>
        </p:spPr>
      </p:sp>
      <p:sp>
        <p:nvSpPr>
          <p:cNvPr id="2652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Treasury  Gardens</a:t>
            </a:r>
          </a:p>
        </p:txBody>
      </p:sp>
      <p:sp>
        <p:nvSpPr>
          <p:cNvPr id="2652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5AF138B-DB39-4949-86D4-33D60883B9F7}" type="slidenum">
              <a:rPr lang="es-ES_tradnl" altLang="es-ES">
                <a:solidFill>
                  <a:prstClr val="black"/>
                </a:solidFill>
                <a:latin typeface="Arial" pitchFamily="34" charset="0"/>
              </a:rPr>
              <a:pPr eaLnBrk="1" hangingPunct="1"/>
              <a:t>144</a:t>
            </a:fld>
            <a:endParaRPr lang="es-ES_tradnl" altLang="es-ES" dirty="0">
              <a:solidFill>
                <a:prstClr val="black"/>
              </a:solidFill>
              <a:latin typeface="Arial" pitchFamily="34" charset="0"/>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a:ln/>
        </p:spPr>
      </p:sp>
      <p:sp>
        <p:nvSpPr>
          <p:cNvPr id="2662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Treasury  Gardens</a:t>
            </a:r>
          </a:p>
        </p:txBody>
      </p:sp>
      <p:sp>
        <p:nvSpPr>
          <p:cNvPr id="2662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F374C69-41B0-479E-B9D9-7209F7518A53}" type="slidenum">
              <a:rPr lang="es-ES_tradnl" altLang="es-ES">
                <a:solidFill>
                  <a:prstClr val="black"/>
                </a:solidFill>
                <a:latin typeface="Arial" pitchFamily="34" charset="0"/>
              </a:rPr>
              <a:pPr eaLnBrk="1" hangingPunct="1"/>
              <a:t>145</a:t>
            </a:fld>
            <a:endParaRPr lang="es-ES_tradnl" altLang="es-ES" dirty="0">
              <a:solidFill>
                <a:prstClr val="black"/>
              </a:solidFill>
              <a:latin typeface="Arial" pitchFamily="34" charset="0"/>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a:ln/>
        </p:spPr>
      </p:sp>
      <p:sp>
        <p:nvSpPr>
          <p:cNvPr id="2672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Treasury  Gardens</a:t>
            </a:r>
          </a:p>
        </p:txBody>
      </p:sp>
      <p:sp>
        <p:nvSpPr>
          <p:cNvPr id="2672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98162FE-FB17-4E41-9E21-711B853EB0FF}" type="slidenum">
              <a:rPr lang="es-ES_tradnl" altLang="es-ES">
                <a:solidFill>
                  <a:prstClr val="black"/>
                </a:solidFill>
                <a:latin typeface="Arial" pitchFamily="34" charset="0"/>
              </a:rPr>
              <a:pPr eaLnBrk="1" hangingPunct="1"/>
              <a:t>146</a:t>
            </a:fld>
            <a:endParaRPr lang="es-ES_tradnl" altLang="es-ES" dirty="0">
              <a:solidFill>
                <a:prstClr val="black"/>
              </a:solidFill>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8.jpe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hyperlink" Target="http://www.google.es/url?sa=i&amp;rct=j&amp;q=King%C3%82%C2%B4s+Park.-Perth&amp;source=images&amp;cd=&amp;cad=rja&amp;docid=gXK3O3WD3HWevM&amp;tbnid=KJZcgYdcanyYNM:&amp;ved=0CAUQjRw&amp;url=http://www.cairnsunlimited.com/es/perth.htm&amp;ei=COFbUbbfIYHZ0QX70oHADw&amp;bvm=bv.44697112,d.d2k&amp;psig=AFQjCNG72VLHkmcBwcwp8bFbP87mhRPc8w&amp;ust=1365061266896110" TargetMode="External"/><Relationship Id="rId5" Type="http://schemas.openxmlformats.org/officeDocument/2006/relationships/image" Target="../media/image7.pn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upload.wikimedia.org/wikipedia/commons/a/a7/Public_art_-_Peter_Pan,_Queens_Gardens,_Perth.jpg"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hyperlink" Target="http://www.google.es/url?sa=i&amp;rct=j&amp;q=queens+park+gardens+perth&amp;source=images&amp;cd=&amp;cad=rja&amp;docid=hMAxWvla4JatVM&amp;tbnid=6nMJk7Lr1iOGKM:&amp;ved=0CAUQjRw&amp;url=http://archiearchive.wordpress.com/2006/12/10/queens-gardens-perth/&amp;ei=7dtbUZ7VFKjM0AW13oGQDg&amp;bvm=bv.44697112,d.d2k&amp;psig=AFQjCNGGcuLzV6aD49QnZz3W4_f990ZSFA&amp;ust=1365060870975510" TargetMode="Externa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hyperlink" Target="//upload.wikimedia.org/wikipedia/commons/e/ef/Flyingfoxesbotanicalgardens.JPG" TargetMode="Externa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hyperlink" Target="//upload.wikimedia.org/wikipedia/commons/4/44/Botanical_Gardens,_Sydney,_Australia_1.jpg" TargetMode="Externa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hyperlink" Target="//upload.wikimedia.org/wikipedia/commons/7/7b/RoyalBotanicGardensSydney01.jpg" TargetMode="Externa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803176"/>
            <a:ext cx="6606480" cy="2841848"/>
          </a:xfrm>
        </p:spPr>
        <p:txBody>
          <a:bodyPr>
            <a:normAutofit/>
          </a:bodyPr>
          <a:lstStyle/>
          <a:p>
            <a:r>
              <a:rPr lang="es-ES" sz="3600" dirty="0"/>
              <a:t>OCEANIA.-LA VUELTA AL MUNDO EN 385 JARDINES.-</a:t>
            </a:r>
            <a:r>
              <a:rPr lang="es-ES" dirty="0"/>
              <a:t>AUSTRALIA.-B</a:t>
            </a:r>
            <a:br>
              <a:rPr lang="es-ES" dirty="0"/>
            </a:br>
            <a:endParaRPr lang="es-ES" dirty="0"/>
          </a:p>
        </p:txBody>
      </p:sp>
      <p:sp>
        <p:nvSpPr>
          <p:cNvPr id="3" name="2 Subtítulo"/>
          <p:cNvSpPr>
            <a:spLocks noGrp="1"/>
          </p:cNvSpPr>
          <p:nvPr>
            <p:ph type="subTitle" idx="1"/>
          </p:nvPr>
        </p:nvSpPr>
        <p:spPr>
          <a:xfrm>
            <a:off x="2411760" y="5003322"/>
            <a:ext cx="4896544" cy="1371600"/>
          </a:xfrm>
        </p:spPr>
        <p:txBody>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604849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dirty="0"/>
              <a:t>King´s Park.-Perth</a:t>
            </a:r>
            <a:br>
              <a:rPr lang="es-ES" dirty="0"/>
            </a:br>
            <a:endParaRPr lang="es-ES" dirty="0"/>
          </a:p>
        </p:txBody>
      </p:sp>
      <p:sp>
        <p:nvSpPr>
          <p:cNvPr id="9219" name="2 Marcador de contenido"/>
          <p:cNvSpPr>
            <a:spLocks noGrp="1"/>
          </p:cNvSpPr>
          <p:nvPr>
            <p:ph sz="quarter" idx="1"/>
          </p:nvPr>
        </p:nvSpPr>
        <p:spPr/>
        <p:txBody>
          <a:bodyPr/>
          <a:lstStyle/>
          <a:p>
            <a:r>
              <a:rPr lang="es-ES" altLang="es-ES" dirty="0"/>
              <a:t>Kings Park es un parque de 4,06 kilómetros cuadrados ubicado en el extremo oeste del distrito central de negocios de Perth , Australia Occidental. El parque es una mezcla de zonas verdes de césped, jardines botánicos y vegetación natural en Mount Eliza , con dos tercios de los motivos conservados como matorrales nativos. </a:t>
            </a:r>
          </a:p>
          <a:p>
            <a:r>
              <a:rPr lang="es-ES" altLang="es-ES" dirty="0"/>
              <a:t>Con vistas panorámicas al río Swan y Darling Range, es el hogar de más de 300 variedades de plantas nativas y 80 especies de aves. Tiene vistas a la ciudad, así como Perth Agua y Agua Melville sobre el río Swan .</a:t>
            </a:r>
          </a:p>
        </p:txBody>
      </p:sp>
    </p:spTree>
    <p:extLst>
      <p:ext uri="{BB962C8B-B14F-4D97-AF65-F5344CB8AC3E}">
        <p14:creationId xmlns:p14="http://schemas.microsoft.com/office/powerpoint/2010/main" val="830709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457200" y="404813"/>
            <a:ext cx="7467600" cy="6069012"/>
          </a:xfrm>
        </p:spPr>
        <p:txBody>
          <a:bodyPr/>
          <a:lstStyle/>
          <a:p>
            <a:r>
              <a:rPr lang="es-ES" altLang="es-ES" dirty="0"/>
              <a:t>Es uno de los mayores parques del centro urbano en el mundo y el destino turístico más popular en el oeste de Australia, siendo visitada por más de cinco millones de personas cada año. </a:t>
            </a:r>
          </a:p>
          <a:p>
            <a:r>
              <a:rPr lang="es-ES" altLang="es-ES" dirty="0"/>
              <a:t>El parque es más grande que el de Nueva York, Central Park, el cual es de 3.41 km ². </a:t>
            </a:r>
          </a:p>
          <a:p>
            <a:r>
              <a:rPr lang="es-ES" altLang="es-ES" dirty="0"/>
              <a:t>Además de las instalaciones turísticas Kings Park contiene el estado War Memorial, el Royal Kings Park Tennis Club y un depósito. </a:t>
            </a:r>
          </a:p>
          <a:p>
            <a:r>
              <a:rPr lang="es-ES" altLang="es-ES" dirty="0"/>
              <a:t>Las calles están arboladas con placas individuales dedicados por los miembros de la familia a los hombres occidentales de servicios y mujeres australianos que murieron en la Primera y la Segunda Guerra Mundial . </a:t>
            </a:r>
          </a:p>
          <a:p>
            <a:endParaRPr lang="es-ES" altLang="es-ES" dirty="0"/>
          </a:p>
        </p:txBody>
      </p:sp>
    </p:spTree>
    <p:extLst>
      <p:ext uri="{BB962C8B-B14F-4D97-AF65-F5344CB8AC3E}">
        <p14:creationId xmlns:p14="http://schemas.microsoft.com/office/powerpoint/2010/main" val="2694517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395288" y="333375"/>
            <a:ext cx="7467600" cy="6097588"/>
          </a:xfrm>
        </p:spPr>
        <p:txBody>
          <a:bodyPr/>
          <a:lstStyle/>
          <a:p>
            <a:r>
              <a:rPr lang="es-ES" altLang="es-ES" dirty="0"/>
              <a:t>Durante septiembre de cada año Kings Park alberga más grande de Australia espectáculo de flores silvestres y exposición -. Festival del Parque Kings.</a:t>
            </a:r>
          </a:p>
          <a:p>
            <a:r>
              <a:rPr lang="es-ES" altLang="es-ES" dirty="0"/>
              <a:t> El jardín botánico es reciente de 18 hectáreas del dentro del parque. En la actualidad se conoce como el Jardín Botánico de Australia Occidental cuenta con una colección de 2000 especies de flora australianas occidentales en la pantalla. Botanic Garden es parte de la red internacional de jardines botánicos comprometidos con la conservación de las plantas.  El jardín fue diseñado por John Oldham , quien ocupó el cargo de Arquitecto Paisajista en el tiempo.</a:t>
            </a:r>
          </a:p>
          <a:p>
            <a:endParaRPr lang="es-ES" altLang="es-ES" dirty="0"/>
          </a:p>
        </p:txBody>
      </p:sp>
    </p:spTree>
    <p:extLst>
      <p:ext uri="{BB962C8B-B14F-4D97-AF65-F5344CB8AC3E}">
        <p14:creationId xmlns:p14="http://schemas.microsoft.com/office/powerpoint/2010/main" val="1300293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457200" y="692150"/>
            <a:ext cx="7467600" cy="5781675"/>
          </a:xfrm>
        </p:spPr>
        <p:txBody>
          <a:bodyPr/>
          <a:lstStyle/>
          <a:p>
            <a:r>
              <a:rPr lang="es-ES" altLang="es-ES" dirty="0"/>
              <a:t>A partir de 1965, el King´s Park Festival se ha convertido en una celebración de un mes largo de arreglos florales, música en vivo, exposiciones, talleres, obras de arte interpretativo, caminatas guiadas y actividades de la familia a lo largo de septiembre. </a:t>
            </a:r>
          </a:p>
          <a:p>
            <a:r>
              <a:rPr lang="es-ES" altLang="es-ES" dirty="0"/>
              <a:t>Celebrada para promover la belleza de las flores silvestres nativas de Australia Occidental, el evento atrae ahora a más de 500.000 personas, entre entusiastas de la jardinería, familias, estudiantes escolares, artistas, personas mayores y los amantes de la moda.</a:t>
            </a:r>
          </a:p>
        </p:txBody>
      </p:sp>
    </p:spTree>
    <p:extLst>
      <p:ext uri="{BB962C8B-B14F-4D97-AF65-F5344CB8AC3E}">
        <p14:creationId xmlns:p14="http://schemas.microsoft.com/office/powerpoint/2010/main" val="3908026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Per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1210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3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4925"/>
            <a:ext cx="9144000" cy="678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5703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787900" cy="371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87900" y="0"/>
            <a:ext cx="4356100" cy="371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3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59563" y="3716338"/>
            <a:ext cx="2484437" cy="314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3738" y="3716338"/>
            <a:ext cx="3425825" cy="3141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6" name="Picture 5" descr="http://www.cairnsunlimited.com/images/espanol/w_kingspark2_perth.jp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3716338"/>
            <a:ext cx="3216275" cy="314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69229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3435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00463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1842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53640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5762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3248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07969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84865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88410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pPr fontAlgn="auto">
              <a:spcAft>
                <a:spcPts val="0"/>
              </a:spcAft>
              <a:defRPr/>
            </a:pPr>
            <a:r>
              <a:rPr lang="es-ES" dirty="0"/>
              <a:t>Queens Gardens.-perth</a:t>
            </a:r>
          </a:p>
        </p:txBody>
      </p:sp>
      <p:sp>
        <p:nvSpPr>
          <p:cNvPr id="25603" name="4 Marcador de contenido"/>
          <p:cNvSpPr>
            <a:spLocks noGrp="1"/>
          </p:cNvSpPr>
          <p:nvPr>
            <p:ph sz="quarter" idx="1"/>
          </p:nvPr>
        </p:nvSpPr>
        <p:spPr/>
        <p:txBody>
          <a:bodyPr/>
          <a:lstStyle/>
          <a:p>
            <a:r>
              <a:rPr lang="es-ES" altLang="es-ES" dirty="0"/>
              <a:t>Queens Gardens, Perth, es un 3,3 hectárea parque ubicado en una antigua fábrica de ladrillos y cantera de arcilla situado en el extremo oriental de la Perth, Western Australia Central Business District El parque está delimitado por Hay Street a la calle al sur, planta baja hacia el oeste, Nelson Crescent, al norte y la calle Hale hacia el este.</a:t>
            </a:r>
          </a:p>
          <a:p>
            <a:r>
              <a:rPr lang="es-ES" altLang="es-ES" dirty="0"/>
              <a:t>El sitio de los Jardines de la Reina era inicialmente parte del comunales que se utilizó con fines recreativos, carreras de caballos y más tarde como cantera de arcilla y ladrillos.</a:t>
            </a:r>
          </a:p>
        </p:txBody>
      </p:sp>
    </p:spTree>
    <p:extLst>
      <p:ext uri="{BB962C8B-B14F-4D97-AF65-F5344CB8AC3E}">
        <p14:creationId xmlns:p14="http://schemas.microsoft.com/office/powerpoint/2010/main" val="20514692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2 Marcador de contenido"/>
          <p:cNvSpPr>
            <a:spLocks noGrp="1"/>
          </p:cNvSpPr>
          <p:nvPr>
            <p:ph sz="quarter" idx="1"/>
          </p:nvPr>
        </p:nvSpPr>
        <p:spPr>
          <a:xfrm>
            <a:off x="457200" y="404813"/>
            <a:ext cx="7467600" cy="6069012"/>
          </a:xfrm>
        </p:spPr>
        <p:txBody>
          <a:bodyPr/>
          <a:lstStyle/>
          <a:p>
            <a:r>
              <a:rPr lang="es-ES" altLang="es-ES" dirty="0"/>
              <a:t>Los ladrillos fueron producidos desde el sitio entre 1860 y 1890, y que aparece en muchos de los edificios destacados de Perth construidos en esa época, incluido el Ayuntamiento , los claustros y el Cuartel . </a:t>
            </a:r>
          </a:p>
          <a:p>
            <a:r>
              <a:rPr lang="es-ES" altLang="es-ES" dirty="0"/>
              <a:t>En este momento el lugar era conocido como el Oriente Clayfields Reserva Perth. Entre 1880 y 1890 hubo una serie de protestas públicas contra el uso del sitio para canteras de arcilla, lo que dio lugar a la ciudad de Perth llenar parcialmente las canteras de arcilla a los estanques de la forma y el lugar de su traslado a la Ciudad con el fin de establecer un jardín botánico.</a:t>
            </a:r>
          </a:p>
        </p:txBody>
      </p:sp>
    </p:spTree>
    <p:extLst>
      <p:ext uri="{BB962C8B-B14F-4D97-AF65-F5344CB8AC3E}">
        <p14:creationId xmlns:p14="http://schemas.microsoft.com/office/powerpoint/2010/main" val="35926713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2 Marcador de contenido"/>
          <p:cNvSpPr>
            <a:spLocks noGrp="1"/>
          </p:cNvSpPr>
          <p:nvPr>
            <p:ph sz="quarter" idx="1"/>
          </p:nvPr>
        </p:nvSpPr>
        <p:spPr>
          <a:xfrm>
            <a:off x="457200" y="404813"/>
            <a:ext cx="7467600" cy="6069012"/>
          </a:xfrm>
        </p:spPr>
        <p:txBody>
          <a:bodyPr>
            <a:normAutofit lnSpcReduction="10000"/>
          </a:bodyPr>
          <a:lstStyle/>
          <a:p>
            <a:r>
              <a:rPr lang="es-ES" altLang="es-ES" dirty="0"/>
              <a:t>El parque fue abierto al público el 9 de octubre de 1998, sin embargo, fue inaugurada oficialmente y formalmente llamado los Jardines de Queens por el entonces alcalde de la ciudad de Perth , Alexander Forrest , MLA, en octubre de 1899. </a:t>
            </a:r>
          </a:p>
          <a:p>
            <a:r>
              <a:rPr lang="es-ES" altLang="es-ES" dirty="0"/>
              <a:t>En los años previos a la Primera Guerra Mundial , fue utilizado como una fiesta en el jardín ubicación por el alcalde de Perth,  , más recientemente, ha sido popular al aire libre, bodas y retratos de boda. </a:t>
            </a:r>
          </a:p>
          <a:p>
            <a:r>
              <a:rPr lang="es-ES" altLang="es-ES" dirty="0"/>
              <a:t>El parque fue transferido oficialmente al Consejo de la ciudad de Perth, el 21 de enero de 1902. En 1906, la ciudad erigió una casa de cuidador en la esquina noreste del jardín. Nueva puerta de entrada se erigió en 1914 y ocho nuevos puentes construidos en el lugar de los anteriores. </a:t>
            </a:r>
          </a:p>
          <a:p>
            <a:endParaRPr lang="es-ES" altLang="es-ES" dirty="0"/>
          </a:p>
        </p:txBody>
      </p:sp>
    </p:spTree>
    <p:extLst>
      <p:ext uri="{BB962C8B-B14F-4D97-AF65-F5344CB8AC3E}">
        <p14:creationId xmlns:p14="http://schemas.microsoft.com/office/powerpoint/2010/main" val="10677281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2 Marcador de contenido"/>
          <p:cNvSpPr>
            <a:spLocks noGrp="1"/>
          </p:cNvSpPr>
          <p:nvPr>
            <p:ph sz="quarter" idx="1"/>
          </p:nvPr>
        </p:nvSpPr>
        <p:spPr>
          <a:xfrm>
            <a:off x="457200" y="476250"/>
            <a:ext cx="7467600" cy="5997575"/>
          </a:xfrm>
        </p:spPr>
        <p:txBody>
          <a:bodyPr>
            <a:normAutofit lnSpcReduction="10000"/>
          </a:bodyPr>
          <a:lstStyle/>
          <a:p>
            <a:r>
              <a:rPr lang="es-ES" altLang="es-ES" dirty="0"/>
              <a:t>Después de la instalación del alumbrado eléctrico en el año 1924, el uso de los jardines se extendió hasta la noche. En 1927, nuevas puertas de entrada se instalaron en la esquina de heno y calles Plain , en sustitución de la entrada original en el extremo oriental de Hay Street. </a:t>
            </a:r>
          </a:p>
          <a:p>
            <a:r>
              <a:rPr lang="es-ES" altLang="es-ES" dirty="0"/>
              <a:t>En junio de 1929, el Club Rotario de Perth Perth presentó el Ayuntamiento con una réplica de la estatua de Peter Pan , que se encuentra en los jardines de Kensington en Londres, como un regalo a los niños del oeste de Australia para conmemorar el centenario de la Estado. La reproducción ha sido producido por el escultor de la estatua original, Sir George Frampton y autografiado por el creador de Peter Pan, Sir JM Barrie . </a:t>
            </a:r>
          </a:p>
          <a:p>
            <a:endParaRPr lang="es-ES" altLang="es-ES" dirty="0"/>
          </a:p>
        </p:txBody>
      </p:sp>
    </p:spTree>
    <p:extLst>
      <p:ext uri="{BB962C8B-B14F-4D97-AF65-F5344CB8AC3E}">
        <p14:creationId xmlns:p14="http://schemas.microsoft.com/office/powerpoint/2010/main" val="39087350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p:cNvPicPr>
            <a:picLocks noChangeAspect="1"/>
          </p:cNvPicPr>
          <p:nvPr/>
        </p:nvPicPr>
        <p:blipFill>
          <a:blip r:embed="rId3">
            <a:extLst>
              <a:ext uri="{28A0092B-C50C-407E-A947-70E740481C1C}">
                <a14:useLocalDpi xmlns:a14="http://schemas.microsoft.com/office/drawing/2010/main" val="0"/>
              </a:ext>
            </a:extLst>
          </a:blip>
          <a:srcRect b="7095"/>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60652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Archivo: El arte público - Peter Pan, Queens Gardens, Perth.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10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3" name="Picture 4" descr="http://archiearchive.files.wordpress.com/2006/12/queenspark1.jpg?w=270&amp;h=500">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10100" y="0"/>
            <a:ext cx="4533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86930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163" y="0"/>
            <a:ext cx="90836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22041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0" y="0"/>
            <a:ext cx="9080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06049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0" y="0"/>
            <a:ext cx="9080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52942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0" y="0"/>
            <a:ext cx="9080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5512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28199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35640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0" y="0"/>
            <a:ext cx="9080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99489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24697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0" y="0"/>
            <a:ext cx="9080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21610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dirty="0"/>
              <a:t>Princess Park.-Melbourne</a:t>
            </a:r>
            <a:br>
              <a:rPr lang="es-ES" dirty="0"/>
            </a:br>
            <a:endParaRPr lang="es-ES" dirty="0"/>
          </a:p>
        </p:txBody>
      </p:sp>
      <p:sp>
        <p:nvSpPr>
          <p:cNvPr id="40963" name="2 Marcador de contenido"/>
          <p:cNvSpPr>
            <a:spLocks noGrp="1"/>
          </p:cNvSpPr>
          <p:nvPr>
            <p:ph sz="quarter" idx="1"/>
          </p:nvPr>
        </p:nvSpPr>
        <p:spPr>
          <a:xfrm>
            <a:off x="457200" y="1052513"/>
            <a:ext cx="7467600" cy="5421312"/>
          </a:xfrm>
        </p:spPr>
        <p:txBody>
          <a:bodyPr/>
          <a:lstStyle/>
          <a:p>
            <a:r>
              <a:rPr lang="es-ES" altLang="es-ES" dirty="0"/>
              <a:t>Princess Park es un parque de 38,6 hectáreas en el  centro de l suburbio de Melbourne en Carlton North, Victoria . </a:t>
            </a:r>
          </a:p>
          <a:p>
            <a:r>
              <a:rPr lang="es-ES" altLang="es-ES" dirty="0"/>
              <a:t>Está ubicado al norte de la Universidad de Melbourne y limitada en sus lados este y oeste de Melbourne Cementerio General y Royal Parade , respectivamente. </a:t>
            </a:r>
          </a:p>
          <a:p>
            <a:r>
              <a:rPr lang="es-ES" altLang="es-ES" dirty="0"/>
              <a:t>Aunque el parque se compone de una serie de ovalos de fútbol australiano , la bolera del Parque de los Príncipes Carlton Bowls Club Bowls , y un pequeño tramo de zona verde, que es mejor conocido como el lugar de trabajo MC Parque , el Parque de los Príncipes antiguo campo de fútbol , la casa del Club de Fútbol Carlton . </a:t>
            </a:r>
          </a:p>
        </p:txBody>
      </p:sp>
    </p:spTree>
    <p:extLst>
      <p:ext uri="{BB962C8B-B14F-4D97-AF65-F5344CB8AC3E}">
        <p14:creationId xmlns:p14="http://schemas.microsoft.com/office/powerpoint/2010/main" val="38293197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3" descr="Princes-Park en 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19651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513"/>
            <a:ext cx="9144000" cy="678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61944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454156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85021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38298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67870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7813"/>
            <a:ext cx="8229600" cy="1422400"/>
          </a:xfrm>
        </p:spPr>
        <p:txBody>
          <a:bodyPr/>
          <a:lstStyle/>
          <a:p>
            <a:pPr fontAlgn="auto">
              <a:spcAft>
                <a:spcPts val="0"/>
              </a:spcAft>
              <a:defRPr/>
            </a:pPr>
            <a:r>
              <a:rPr lang="es-ES" dirty="0"/>
              <a:t>Queen Victoria Gardens.-Melbourne</a:t>
            </a:r>
            <a:br>
              <a:rPr lang="es-ES" dirty="0"/>
            </a:br>
            <a:endParaRPr lang="es-ES" dirty="0"/>
          </a:p>
        </p:txBody>
      </p:sp>
      <p:sp>
        <p:nvSpPr>
          <p:cNvPr id="48131" name="2 Marcador de contenido"/>
          <p:cNvSpPr>
            <a:spLocks noGrp="1"/>
          </p:cNvSpPr>
          <p:nvPr>
            <p:ph sz="quarter" idx="1"/>
          </p:nvPr>
        </p:nvSpPr>
        <p:spPr/>
        <p:txBody>
          <a:bodyPr/>
          <a:lstStyle/>
          <a:p>
            <a:r>
              <a:rPr lang="es-ES" altLang="es-ES" dirty="0"/>
              <a:t>Los Jardines de la Reina Victoria de Melbourne es un memorial a la reina Victoria . Situado en 4,8 hectáreas  en frente del Victorian Arts Centre y National Gallery of Victoria, delimitado por St Kilda Road , la avenida y la avenida de Alexandra Linlithgow. </a:t>
            </a:r>
          </a:p>
          <a:p>
            <a:r>
              <a:rPr lang="es-ES" altLang="es-ES" dirty="0"/>
              <a:t>El reinado de la reina Victoria comenzó en 1837, dos años después de la primera colonización europea de Melbourne, y sobre su muerte en el año 1901 se ha considerado conveniente declarar un monumento perdurable a su reinado. </a:t>
            </a:r>
          </a:p>
        </p:txBody>
      </p:sp>
    </p:spTree>
    <p:extLst>
      <p:ext uri="{BB962C8B-B14F-4D97-AF65-F5344CB8AC3E}">
        <p14:creationId xmlns:p14="http://schemas.microsoft.com/office/powerpoint/2010/main" val="19285331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2 Marcador de contenido"/>
          <p:cNvSpPr>
            <a:spLocks noGrp="1"/>
          </p:cNvSpPr>
          <p:nvPr>
            <p:ph sz="quarter" idx="1"/>
          </p:nvPr>
        </p:nvSpPr>
        <p:spPr>
          <a:xfrm>
            <a:off x="457200" y="476250"/>
            <a:ext cx="7467600" cy="5997575"/>
          </a:xfrm>
        </p:spPr>
        <p:txBody>
          <a:bodyPr/>
          <a:lstStyle/>
          <a:p>
            <a:r>
              <a:rPr lang="es-ES" altLang="es-ES" dirty="0"/>
              <a:t>Una estatua conmemorativa fue el encargado de escultor James White mostrando la Reina en vestidos ceremoniales de casting real a través de su mirada lagos ornamentales, césped y jardines de rosas para el Spire Melbourne Arts Centre y los rascacielos de la ciudad. </a:t>
            </a:r>
          </a:p>
          <a:p>
            <a:r>
              <a:rPr lang="es-ES" altLang="es-ES" dirty="0"/>
              <a:t>Queen Victoria Gardens son parte de un grupo más grande de los parques directamente al sur-este de la ciudad, entre St. Kilda Road y el río Yarra conocido como los parques de dominio, que incluye; </a:t>
            </a:r>
          </a:p>
          <a:p>
            <a:r>
              <a:rPr lang="es-ES" altLang="es-ES" dirty="0"/>
              <a:t>El Real Jardín Botánico </a:t>
            </a:r>
          </a:p>
          <a:p>
            <a:r>
              <a:rPr lang="es-ES" altLang="es-ES" dirty="0"/>
              <a:t>Kings Domain </a:t>
            </a:r>
          </a:p>
          <a:p>
            <a:r>
              <a:rPr lang="es-ES" altLang="es-ES" dirty="0"/>
              <a:t>Alexandra Gardens </a:t>
            </a:r>
          </a:p>
          <a:p>
            <a:r>
              <a:rPr lang="es-ES" altLang="es-ES" dirty="0"/>
              <a:t>Queen Victoria Gardens </a:t>
            </a:r>
          </a:p>
          <a:p>
            <a:endParaRPr lang="es-ES" altLang="es-ES" dirty="0"/>
          </a:p>
          <a:p>
            <a:endParaRPr lang="es-ES" altLang="es-ES" dirty="0"/>
          </a:p>
        </p:txBody>
      </p:sp>
    </p:spTree>
    <p:extLst>
      <p:ext uri="{BB962C8B-B14F-4D97-AF65-F5344CB8AC3E}">
        <p14:creationId xmlns:p14="http://schemas.microsoft.com/office/powerpoint/2010/main" val="19052540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2 Marcador de contenido"/>
          <p:cNvSpPr>
            <a:spLocks noGrp="1"/>
          </p:cNvSpPr>
          <p:nvPr>
            <p:ph sz="quarter" idx="1"/>
          </p:nvPr>
        </p:nvSpPr>
        <p:spPr>
          <a:xfrm>
            <a:off x="457200" y="692150"/>
            <a:ext cx="7467600" cy="5781675"/>
          </a:xfrm>
        </p:spPr>
        <p:txBody>
          <a:bodyPr/>
          <a:lstStyle/>
          <a:p>
            <a:r>
              <a:rPr lang="es-ES" altLang="es-ES" dirty="0"/>
              <a:t>Un enorme reloj floral se coloca enfrente de la Galería Nacional de Victoria , que contiene más de 7.000 plantas con flores que se cambian dos veces al año. </a:t>
            </a:r>
          </a:p>
          <a:p>
            <a:r>
              <a:rPr lang="es-ES" altLang="es-ES" dirty="0"/>
              <a:t>El reloj fue donado en 1966 a la ciudad de Melbourne por un grupo de fabricantes de relojes suizos. </a:t>
            </a:r>
          </a:p>
          <a:p>
            <a:r>
              <a:rPr lang="es-ES" altLang="es-ES" dirty="0"/>
              <a:t>Detrás del reloj se encuentra una estatua ecuestre de bronce, un memorial al sucesor de la reina Victoria, el rey Eduardo VII . </a:t>
            </a:r>
          </a:p>
          <a:p>
            <a:r>
              <a:rPr lang="es-ES" altLang="es-ES" dirty="0"/>
              <a:t>La estatua, de Melbourne escultor nacido Mackennal Bertram , fue presentado el 21 de julio de 1920. </a:t>
            </a:r>
          </a:p>
        </p:txBody>
      </p:sp>
    </p:spTree>
    <p:extLst>
      <p:ext uri="{BB962C8B-B14F-4D97-AF65-F5344CB8AC3E}">
        <p14:creationId xmlns:p14="http://schemas.microsoft.com/office/powerpoint/2010/main" val="17359560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2 Marcador de contenido"/>
          <p:cNvSpPr>
            <a:spLocks noGrp="1"/>
          </p:cNvSpPr>
          <p:nvPr>
            <p:ph sz="quarter" idx="1"/>
          </p:nvPr>
        </p:nvSpPr>
        <p:spPr>
          <a:xfrm>
            <a:off x="457200" y="476250"/>
            <a:ext cx="7467600" cy="5997575"/>
          </a:xfrm>
        </p:spPr>
        <p:txBody>
          <a:bodyPr/>
          <a:lstStyle/>
          <a:p>
            <a:r>
              <a:rPr lang="es-ES" altLang="es-ES" dirty="0"/>
              <a:t>Un monumento de granito y mármol, encargado por suscripción pública de escultor James White y se coloca en el punto más alto de los jardines, conmemora cinco aspectos de la Reina Victoria.</a:t>
            </a:r>
          </a:p>
          <a:p>
            <a:r>
              <a:rPr lang="es-ES" altLang="es-ES" dirty="0"/>
              <a:t> El monumento es de color blanco Carrara mármol , Harcourt granito y mármol NSW, y fue presentado por Sir John Madden en Empire Day , 24 de mayo de 1907. </a:t>
            </a:r>
          </a:p>
          <a:p>
            <a:r>
              <a:rPr lang="es-ES" altLang="es-ES" dirty="0"/>
              <a:t>Originalmente el hogar de pastos nativos, she-robles , acacias , paperbarks y encías rojas del río , el área que ahora está formado por lagos ornamentales, césped, macizos de flores que barren de plantas anuales y árboles maduros de Europa y Australia y arbustos en una zona ajardinada.</a:t>
            </a:r>
          </a:p>
          <a:p>
            <a:endParaRPr lang="es-ES" altLang="es-ES" dirty="0"/>
          </a:p>
        </p:txBody>
      </p:sp>
    </p:spTree>
    <p:extLst>
      <p:ext uri="{BB962C8B-B14F-4D97-AF65-F5344CB8AC3E}">
        <p14:creationId xmlns:p14="http://schemas.microsoft.com/office/powerpoint/2010/main" val="19123897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Queen Victoria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3182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Queen Victoria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59895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25222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0013"/>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81898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83409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50372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55609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19771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86303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50659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9229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75" y="0"/>
            <a:ext cx="9112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49942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70386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p:cNvPicPr>
            <a:picLocks noChangeAspect="1"/>
          </p:cNvPicPr>
          <p:nvPr/>
        </p:nvPicPr>
        <p:blipFill>
          <a:blip r:embed="rId3">
            <a:extLst>
              <a:ext uri="{28A0092B-C50C-407E-A947-70E740481C1C}">
                <a14:useLocalDpi xmlns:a14="http://schemas.microsoft.com/office/drawing/2010/main" val="0"/>
              </a:ext>
            </a:extLst>
          </a:blip>
          <a:srcRect b="12688"/>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02342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dirty="0"/>
              <a:t>Sydney Botanic Gardens</a:t>
            </a:r>
          </a:p>
        </p:txBody>
      </p:sp>
      <p:sp>
        <p:nvSpPr>
          <p:cNvPr id="66563" name="2 Marcador de contenido"/>
          <p:cNvSpPr>
            <a:spLocks noGrp="1"/>
          </p:cNvSpPr>
          <p:nvPr>
            <p:ph sz="quarter" idx="1"/>
          </p:nvPr>
        </p:nvSpPr>
        <p:spPr/>
        <p:txBody>
          <a:bodyPr/>
          <a:lstStyle/>
          <a:p>
            <a:r>
              <a:rPr lang="es-ES" altLang="es-ES" dirty="0"/>
              <a:t>El Real Jardín Botánico de Sydney , New South Wales, es el más central de los jardines botánicos tres principales abiertas al público en Sydney (los otros son el Monte Annan Botanic Garden y el Jardín Botánico Monte Tomah ). </a:t>
            </a:r>
          </a:p>
          <a:p>
            <a:r>
              <a:rPr lang="es-ES" altLang="es-ES" dirty="0"/>
              <a:t>Los jardines fueron abiertos en 1816, y son gestionados por la misma confianza que gestiona el contiguo The Domain . </a:t>
            </a:r>
          </a:p>
          <a:p>
            <a:r>
              <a:rPr lang="es-ES" altLang="es-ES" dirty="0"/>
              <a:t>Los jardines están abiertos todos los días del año, y el acceso es libre. </a:t>
            </a:r>
          </a:p>
        </p:txBody>
      </p:sp>
    </p:spTree>
    <p:extLst>
      <p:ext uri="{BB962C8B-B14F-4D97-AF65-F5344CB8AC3E}">
        <p14:creationId xmlns:p14="http://schemas.microsoft.com/office/powerpoint/2010/main" val="21409105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813"/>
            <a:ext cx="7467600" cy="6069012"/>
          </a:xfrm>
        </p:spPr>
        <p:txBody>
          <a:bodyPr>
            <a:normAutofit lnSpcReduction="10000"/>
          </a:bodyPr>
          <a:lstStyle/>
          <a:p>
            <a:pPr marL="274320" indent="-274320" fontAlgn="auto">
              <a:spcAft>
                <a:spcPts val="0"/>
              </a:spcAft>
              <a:buFont typeface="Wingdings"/>
              <a:buChar char=""/>
              <a:defRPr/>
            </a:pPr>
            <a:r>
              <a:rPr lang="es-ES" dirty="0"/>
              <a:t>La primera granja en el continente australiano, en la granja Cove, fue establecido en 1788 por el gobernador Phillip . A pesar de que la granja no, la tierra ha sido cultivada constante desde entonces, ya que se encontraron formas para hacer los suelos relativamente infértiles más productivo. </a:t>
            </a:r>
          </a:p>
          <a:p>
            <a:pPr marL="274320" indent="-274320" fontAlgn="auto">
              <a:spcAft>
                <a:spcPts val="0"/>
              </a:spcAft>
              <a:buFont typeface="Wingdings"/>
              <a:buChar char=""/>
              <a:defRPr/>
            </a:pPr>
            <a:r>
              <a:rPr lang="es-ES" dirty="0"/>
              <a:t>El jardín botánico fue fundado en este sitio por el gobernador Macquarie en 1816 como parte del dominio del gobernador. Larga historia de Australia de recopilación y estudio de las plantas se inició con el nombramiento del primer botánico Colonial, Charles Fraser , en 1817. </a:t>
            </a:r>
          </a:p>
          <a:p>
            <a:pPr marL="274320" indent="-274320" fontAlgn="auto">
              <a:spcAft>
                <a:spcPts val="0"/>
              </a:spcAft>
              <a:buFont typeface="Wingdings"/>
              <a:buChar char=""/>
              <a:defRPr/>
            </a:pPr>
            <a:r>
              <a:rPr lang="es-ES" dirty="0"/>
              <a:t>El Jardín Botánico es, pues, la institución científica más antigua de Australia y, desde los primeros días, ha jugado un papel importante en la aclimatación de plantas de otras regiones</a:t>
            </a:r>
          </a:p>
          <a:p>
            <a:pPr marL="274320" indent="-274320" fontAlgn="auto">
              <a:spcAft>
                <a:spcPts val="0"/>
              </a:spcAft>
              <a:buFont typeface="Wingdings"/>
              <a:buChar char=""/>
              <a:defRPr/>
            </a:pPr>
            <a:endParaRPr lang="es-ES" dirty="0"/>
          </a:p>
        </p:txBody>
      </p:sp>
    </p:spTree>
    <p:extLst>
      <p:ext uri="{BB962C8B-B14F-4D97-AF65-F5344CB8AC3E}">
        <p14:creationId xmlns:p14="http://schemas.microsoft.com/office/powerpoint/2010/main" val="30794460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2 Marcador de contenido"/>
          <p:cNvSpPr>
            <a:spLocks noGrp="1"/>
          </p:cNvSpPr>
          <p:nvPr>
            <p:ph sz="quarter" idx="1"/>
          </p:nvPr>
        </p:nvSpPr>
        <p:spPr>
          <a:xfrm>
            <a:off x="457200" y="476250"/>
            <a:ext cx="7467600" cy="5997575"/>
          </a:xfrm>
        </p:spPr>
        <p:txBody>
          <a:bodyPr>
            <a:normAutofit lnSpcReduction="10000"/>
          </a:bodyPr>
          <a:lstStyle/>
          <a:p>
            <a:r>
              <a:rPr lang="es-ES" altLang="es-ES" dirty="0"/>
              <a:t>Después de una serie de botánicos coloniales y superintendentes, entre ellos los hermanos Richard y Allan Cunningham, ambos exploradores también temprano, John Carne Bidwill fue designado como el primer director en 1847. </a:t>
            </a:r>
          </a:p>
          <a:p>
            <a:r>
              <a:rPr lang="es-ES" altLang="es-ES" dirty="0"/>
              <a:t>Le sucedió el año siguiente por Charles Moore, un escocés que había entrenado en el Jardín Botánico del Trinity College de Dublín. Moore, Director durante 48 años (1848-1896), hizo mucho para desarrollar los Jardines Botánicos en su forma moderna.</a:t>
            </a:r>
          </a:p>
          <a:p>
            <a:r>
              <a:rPr lang="es-ES" altLang="es-ES" dirty="0"/>
              <a:t> Él con valentía afronto los problemas de la pobreza del suelo, el agua inadecuada y la escasez de fondos para desarrollar gran parte de los jardines en la forma que vemos hoy. </a:t>
            </a:r>
          </a:p>
        </p:txBody>
      </p:sp>
    </p:spTree>
    <p:extLst>
      <p:ext uri="{BB962C8B-B14F-4D97-AF65-F5344CB8AC3E}">
        <p14:creationId xmlns:p14="http://schemas.microsoft.com/office/powerpoint/2010/main" val="245580354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250"/>
            <a:ext cx="7467600" cy="5997575"/>
          </a:xfrm>
        </p:spPr>
        <p:txBody>
          <a:bodyPr>
            <a:normAutofit lnSpcReduction="10000"/>
          </a:bodyPr>
          <a:lstStyle/>
          <a:p>
            <a:pPr marL="274320" indent="-274320" fontAlgn="auto">
              <a:spcAft>
                <a:spcPts val="0"/>
              </a:spcAft>
              <a:buFont typeface="Wingdings"/>
              <a:buChar char=""/>
              <a:defRPr/>
            </a:pPr>
            <a:r>
              <a:rPr lang="es-ES" dirty="0"/>
              <a:t>El Palmeral, en el corazón de los Jardines Botánicos Reales, es un recordatorio de su habilidad y visión de futuro, al igual que la tierra recuperada detrás del dique Farm Cove que agregó un área importante para el Real Jardín Botánico.</a:t>
            </a:r>
          </a:p>
          <a:p>
            <a:pPr marL="274320" indent="-274320" fontAlgn="auto">
              <a:spcAft>
                <a:spcPts val="0"/>
              </a:spcAft>
              <a:buFont typeface="Wingdings"/>
              <a:buChar char=""/>
              <a:defRPr/>
            </a:pPr>
            <a:r>
              <a:rPr lang="es-ES" dirty="0"/>
              <a:t>Los Jardines Botánicos de una vez albergó un zoológico. </a:t>
            </a:r>
          </a:p>
          <a:p>
            <a:pPr marL="274320" indent="-274320" fontAlgn="auto">
              <a:spcAft>
                <a:spcPts val="0"/>
              </a:spcAft>
              <a:buFont typeface="Wingdings"/>
              <a:buChar char=""/>
              <a:defRPr/>
            </a:pPr>
            <a:r>
              <a:rPr lang="es-ES" dirty="0"/>
              <a:t> El zoo era Sydney el primer y operado en los jardines desde 1862 hasta 1883, cuando la mayor parte de ella fue transferida a Moore Park. </a:t>
            </a:r>
          </a:p>
          <a:p>
            <a:pPr marL="274320" indent="-274320" fontAlgn="auto">
              <a:spcAft>
                <a:spcPts val="0"/>
              </a:spcAft>
              <a:buFont typeface="Wingdings"/>
              <a:buChar char=""/>
              <a:defRPr/>
            </a:pPr>
            <a:r>
              <a:rPr lang="es-ES" dirty="0"/>
              <a:t>Durante estos años gran parte de la vegetación natural remanente de el dominio de los alrededores se retiró y plantado como zona verde. La bahía de Moretón figuras , uno de los elementos más importantes de esta plantación, siguen dominando el paisaje.</a:t>
            </a:r>
          </a:p>
          <a:p>
            <a:pPr marL="274320" indent="-274320" fontAlgn="auto">
              <a:spcAft>
                <a:spcPts val="0"/>
              </a:spcAft>
              <a:buFont typeface="Wingdings"/>
              <a:buChar char=""/>
              <a:defRPr/>
            </a:pPr>
            <a:endParaRPr lang="es-ES" dirty="0"/>
          </a:p>
        </p:txBody>
      </p:sp>
    </p:spTree>
    <p:extLst>
      <p:ext uri="{BB962C8B-B14F-4D97-AF65-F5344CB8AC3E}">
        <p14:creationId xmlns:p14="http://schemas.microsoft.com/office/powerpoint/2010/main" val="33885687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250"/>
            <a:ext cx="7467600" cy="5997575"/>
          </a:xfrm>
        </p:spPr>
        <p:txBody>
          <a:bodyPr>
            <a:normAutofit lnSpcReduction="10000"/>
          </a:bodyPr>
          <a:lstStyle/>
          <a:p>
            <a:pPr marL="274320" indent="-274320" fontAlgn="auto">
              <a:spcAft>
                <a:spcPts val="0"/>
              </a:spcAft>
              <a:buFont typeface="Wingdings"/>
              <a:buChar char=""/>
              <a:defRPr/>
            </a:pPr>
            <a:r>
              <a:rPr lang="es-ES" dirty="0"/>
              <a:t>En 2003, la razón social de la organización, que comprende los tres jardines botánicos y el dominio y administrado por el Real Jardín Botánico &amp; Trust Domain, fue cambiado de los Reales Jardines Botánicos de Sydney a la Fundación Jardín Botánico. </a:t>
            </a:r>
          </a:p>
          <a:p>
            <a:pPr marL="274320" indent="-274320" fontAlgn="auto">
              <a:spcAft>
                <a:spcPts val="0"/>
              </a:spcAft>
              <a:buFont typeface="Wingdings"/>
              <a:buChar char=""/>
              <a:defRPr/>
            </a:pPr>
            <a:r>
              <a:rPr lang="es-ES" dirty="0"/>
              <a:t>El profesor David Mabberley fue nombrado como Director Ejecutivo en abril de 2011 y comenzó la función en agosto de 2011.</a:t>
            </a:r>
          </a:p>
          <a:p>
            <a:pPr marL="274320" indent="-274320" fontAlgn="auto">
              <a:spcAft>
                <a:spcPts val="0"/>
              </a:spcAft>
              <a:buFont typeface="Wingdings"/>
              <a:buChar char=""/>
              <a:defRPr/>
            </a:pPr>
            <a:r>
              <a:rPr lang="es-ES" dirty="0"/>
              <a:t>El Real Jardín Botánico es hogar de una colonia de más de 22.000 cabeza gris Flying Foxes , una especie grande de murciélago. </a:t>
            </a:r>
          </a:p>
          <a:p>
            <a:pPr marL="274320" indent="-274320" fontAlgn="auto">
              <a:spcAft>
                <a:spcPts val="0"/>
              </a:spcAft>
              <a:buFont typeface="Wingdings"/>
              <a:buChar char=""/>
              <a:defRPr/>
            </a:pPr>
            <a:r>
              <a:rPr lang="es-ES" dirty="0"/>
              <a:t>La gestión de los Jardines contiene los murciélagos responsables del asesinato de decenas de árboles y, en mayo de 2010, recibió la aprobación de un plan para trasladar la colonia en otro lugar. </a:t>
            </a:r>
          </a:p>
          <a:p>
            <a:pPr marL="274320" indent="-274320" fontAlgn="auto">
              <a:spcAft>
                <a:spcPts val="0"/>
              </a:spcAft>
              <a:buFont typeface="Wingdings"/>
              <a:buChar char=""/>
              <a:defRPr/>
            </a:pPr>
            <a:endParaRPr lang="es-ES" dirty="0"/>
          </a:p>
          <a:p>
            <a:pPr marL="274320" indent="-274320" fontAlgn="auto">
              <a:spcAft>
                <a:spcPts val="0"/>
              </a:spcAft>
              <a:buFont typeface="Wingdings"/>
              <a:buChar char=""/>
              <a:defRPr/>
            </a:pPr>
            <a:endParaRPr lang="es-ES" dirty="0"/>
          </a:p>
        </p:txBody>
      </p:sp>
    </p:spTree>
    <p:extLst>
      <p:ext uri="{BB962C8B-B14F-4D97-AF65-F5344CB8AC3E}">
        <p14:creationId xmlns:p14="http://schemas.microsoft.com/office/powerpoint/2010/main" val="31882927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2 Marcador de contenido"/>
          <p:cNvSpPr>
            <a:spLocks noGrp="1"/>
          </p:cNvSpPr>
          <p:nvPr>
            <p:ph sz="quarter" idx="1"/>
          </p:nvPr>
        </p:nvSpPr>
        <p:spPr>
          <a:xfrm>
            <a:off x="457200" y="476250"/>
            <a:ext cx="7467600" cy="5997575"/>
          </a:xfrm>
        </p:spPr>
        <p:txBody>
          <a:bodyPr/>
          <a:lstStyle/>
          <a:p>
            <a:r>
              <a:rPr lang="es-ES" altLang="es-ES" dirty="0"/>
              <a:t>En febrero de 2011, una sentencia del Tribunal Federal dio el Real Jardín Botánico y el dominio fiduciario el visto bueno para reproducir sonidos grabados en un intento de expulsar a los murciélagos de los jardines. </a:t>
            </a:r>
          </a:p>
          <a:p>
            <a:r>
              <a:rPr lang="es-ES" altLang="es-ES" dirty="0"/>
              <a:t>Los sonidos, que incluyen motores de arranque y golpeteo metálico, se han programado para su ejecución en mayo de 2011 para dos semanas.</a:t>
            </a:r>
          </a:p>
          <a:p>
            <a:endParaRPr lang="es-ES" altLang="es-ES" dirty="0"/>
          </a:p>
        </p:txBody>
      </p:sp>
    </p:spTree>
    <p:extLst>
      <p:ext uri="{BB962C8B-B14F-4D97-AF65-F5344CB8AC3E}">
        <p14:creationId xmlns:p14="http://schemas.microsoft.com/office/powerpoint/2010/main" val="38783180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Royal-Botanic-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1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76840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1772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Archivo: Flyingfoxesbotanicalgardens.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13584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513" y="0"/>
            <a:ext cx="4562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79" name="3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54538" y="11113"/>
            <a:ext cx="4562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83461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Royal Botanic Sidn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65552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24706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814301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289817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800900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65944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Archivo: Botanical Gardens, Sydney, Australia 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59733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Sydney Botanic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657127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Sydney Botanic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770120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Sydney Botanic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955856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Royal Botanic Gardens Sydney"/>
          <p:cNvPicPr>
            <a:picLocks noChangeAspect="1" noChangeArrowheads="1"/>
          </p:cNvPicPr>
          <p:nvPr/>
        </p:nvPicPr>
        <p:blipFill>
          <a:blip r:embed="rId3">
            <a:extLst>
              <a:ext uri="{28A0092B-C50C-407E-A947-70E740481C1C}">
                <a14:useLocalDpi xmlns:a14="http://schemas.microsoft.com/office/drawing/2010/main" val="0"/>
              </a:ext>
            </a:extLst>
          </a:blip>
          <a:srcRect r="-806" b="10786"/>
          <a:stretch>
            <a:fillRect/>
          </a:stretch>
        </p:blipFill>
        <p:spPr bwMode="auto">
          <a:xfrm>
            <a:off x="-180975" y="-228600"/>
            <a:ext cx="9324975" cy="708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689921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Sydney Botanic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988" y="-228600"/>
            <a:ext cx="970597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221548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Sydney Botanic Gard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931375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Sydney Botanic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50226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Sydney Botanic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321912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Sydney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742580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Sidney Botanic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150906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Archivo: RoyalBotanicGardensSydney0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925064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4" descr="Sydney_Hyde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054730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4" descr="Sydney_Hyde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81257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Sidney Lotus Pond"/>
          <p:cNvPicPr>
            <a:picLocks noChangeAspect="1" noChangeArrowheads="1"/>
          </p:cNvPicPr>
          <p:nvPr/>
        </p:nvPicPr>
        <p:blipFill>
          <a:blip r:embed="rId3">
            <a:extLst>
              <a:ext uri="{28A0092B-C50C-407E-A947-70E740481C1C}">
                <a14:useLocalDpi xmlns:a14="http://schemas.microsoft.com/office/drawing/2010/main" val="0"/>
              </a:ext>
            </a:extLst>
          </a:blip>
          <a:srcRect b="6882"/>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787868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Royal Botanic Garden Sydn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99041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Sidney Chinese Gard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150175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Royal Botanic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795768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Royal Botanic Sidn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290407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079391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003645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98082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0360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001807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106057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905781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342388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1258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43009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905164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893053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278260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497651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5400"/>
            <a:ext cx="914400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007629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795174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552836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463129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680578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306334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23307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325089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473136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144595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p:cNvPicPr>
            <a:picLocks noChangeAspect="1"/>
          </p:cNvPicPr>
          <p:nvPr/>
        </p:nvPicPr>
        <p:blipFill>
          <a:blip r:embed="rId2">
            <a:extLst>
              <a:ext uri="{28A0092B-C50C-407E-A947-70E740481C1C}">
                <a14:useLocalDpi xmlns:a14="http://schemas.microsoft.com/office/drawing/2010/main" val="0"/>
              </a:ext>
            </a:extLst>
          </a:blip>
          <a:srcRect b="10107"/>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782451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dirty="0"/>
              <a:t>Treasury Gardens</a:t>
            </a:r>
            <a:br>
              <a:rPr lang="es-ES" dirty="0"/>
            </a:br>
            <a:endParaRPr lang="es-ES" dirty="0"/>
          </a:p>
        </p:txBody>
      </p:sp>
      <p:sp>
        <p:nvSpPr>
          <p:cNvPr id="126979" name="2 Marcador de contenido"/>
          <p:cNvSpPr>
            <a:spLocks noGrp="1"/>
          </p:cNvSpPr>
          <p:nvPr>
            <p:ph sz="quarter" idx="1"/>
          </p:nvPr>
        </p:nvSpPr>
        <p:spPr/>
        <p:txBody>
          <a:bodyPr/>
          <a:lstStyle/>
          <a:p>
            <a:r>
              <a:rPr lang="es-ES" altLang="es-ES" dirty="0"/>
              <a:t>El Treasury Gardens constan de 5,8 hectáreas  en la parte sur-oriental de la Melbourne Central Business District , East Melbourne , Victoria , Australia . </a:t>
            </a:r>
          </a:p>
          <a:p>
            <a:r>
              <a:rPr lang="es-ES" altLang="es-ES" dirty="0"/>
              <a:t>Los jardines están delimitadas por Wellington Parade, Spring Street , Plaza del Tesoro, y por el Fitzroy Gardens a través de Lansdowne Street hacia el oeste. </a:t>
            </a:r>
          </a:p>
          <a:p>
            <a:r>
              <a:rPr lang="es-ES" altLang="es-ES" dirty="0"/>
              <a:t>Ellos forman parte de una red de jardines de la ciudad incluyendo los jardines de Fitzroy, Carlton Gardens , Flagstaff Gardens y Kings Domain . </a:t>
            </a:r>
          </a:p>
        </p:txBody>
      </p:sp>
    </p:spTree>
    <p:extLst>
      <p:ext uri="{BB962C8B-B14F-4D97-AF65-F5344CB8AC3E}">
        <p14:creationId xmlns:p14="http://schemas.microsoft.com/office/powerpoint/2010/main" val="212765980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2 Marcador de contenido"/>
          <p:cNvSpPr>
            <a:spLocks noGrp="1"/>
          </p:cNvSpPr>
          <p:nvPr>
            <p:ph sz="quarter" idx="1"/>
          </p:nvPr>
        </p:nvSpPr>
        <p:spPr>
          <a:xfrm>
            <a:off x="457200" y="1125538"/>
            <a:ext cx="7467600" cy="5348287"/>
          </a:xfrm>
        </p:spPr>
        <p:txBody>
          <a:bodyPr/>
          <a:lstStyle/>
          <a:p>
            <a:r>
              <a:rPr lang="es-ES" altLang="es-ES" dirty="0"/>
              <a:t>Los jardines están listados en el Registro Victorian Heritage por su interés histórico, arqueológico, social, estético y científico (hortícola) importancia por su diseño sobresaliente del siglo XIX, la ruta y el diseño de la plantación. </a:t>
            </a:r>
          </a:p>
          <a:p>
            <a:r>
              <a:rPr lang="es-ES" altLang="es-ES" dirty="0"/>
              <a:t>Los jardines están a pocos pasos de la Victoria Casa del Parlamento y se pasan por alto por los viejos edificios del Tesoro, y oficinas del Estado. Crean un entorno paisajístico para los trabajadores de oficina para disfrutar durante el almuerzo con grandes extensiones de césped y senderos bordeados de árboles maduros. </a:t>
            </a:r>
          </a:p>
        </p:txBody>
      </p:sp>
    </p:spTree>
    <p:extLst>
      <p:ext uri="{BB962C8B-B14F-4D97-AF65-F5344CB8AC3E}">
        <p14:creationId xmlns:p14="http://schemas.microsoft.com/office/powerpoint/2010/main" val="81432296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2 Marcador de contenido"/>
          <p:cNvSpPr>
            <a:spLocks noGrp="1"/>
          </p:cNvSpPr>
          <p:nvPr>
            <p:ph sz="quarter" idx="1"/>
          </p:nvPr>
        </p:nvSpPr>
        <p:spPr>
          <a:xfrm>
            <a:off x="457200" y="333375"/>
            <a:ext cx="7467600" cy="6140450"/>
          </a:xfrm>
        </p:spPr>
        <p:txBody>
          <a:bodyPr/>
          <a:lstStyle/>
          <a:p>
            <a:r>
              <a:rPr lang="es-ES" altLang="es-ES" dirty="0"/>
              <a:t>Debido a su ubicación céntrica, cerca de la ciudad son un lugar popular como el punto inicial o final de las reuniones políticas, manifestaciones y festivales. </a:t>
            </a:r>
          </a:p>
          <a:p>
            <a:r>
              <a:rPr lang="es-ES" altLang="es-ES" dirty="0"/>
              <a:t>Los jardines también son disfrutados por personas de negocios y turistas que se alojan en el Hotel Hilton en Wellington Parade, que son capaces de recorrer en su camino a la ciudad.</a:t>
            </a:r>
          </a:p>
          <a:p>
            <a:r>
              <a:rPr lang="es-ES" altLang="es-ES" dirty="0"/>
              <a:t> La lista del patrimonio victoriano dice "Fitzroy es único en comparación a su escala y el paisaje ininterrumpido. Hay algunas similitudes entre hortícolas Fitzroy y el Jardín del Tesoro, atribuidas a los trabajos iniciales de Clemente Hodgkinson , sin embargo Fitzroy Gardens es único debido a la estratificación de la historia y el mosaico de estilos diferentes paisajes. </a:t>
            </a:r>
          </a:p>
        </p:txBody>
      </p:sp>
    </p:spTree>
    <p:extLst>
      <p:ext uri="{BB962C8B-B14F-4D97-AF65-F5344CB8AC3E}">
        <p14:creationId xmlns:p14="http://schemas.microsoft.com/office/powerpoint/2010/main" val="426846486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250"/>
            <a:ext cx="7467600" cy="5997575"/>
          </a:xfrm>
        </p:spPr>
        <p:txBody>
          <a:bodyPr>
            <a:normAutofit lnSpcReduction="10000"/>
          </a:bodyPr>
          <a:lstStyle/>
          <a:p>
            <a:pPr marL="274320" indent="-274320" fontAlgn="auto">
              <a:spcAft>
                <a:spcPts val="0"/>
              </a:spcAft>
              <a:buFont typeface="Wingdings"/>
              <a:buChar char=""/>
              <a:defRPr/>
            </a:pPr>
            <a:r>
              <a:rPr lang="es-ES" dirty="0"/>
              <a:t>Las avenidas de olmos maduros y Moretón Bay fig son algunas de las mejores avenidas arboladas, en Victoria.</a:t>
            </a:r>
          </a:p>
          <a:p>
            <a:pPr marL="274320" indent="-274320" fontAlgn="auto">
              <a:spcAft>
                <a:spcPts val="0"/>
              </a:spcAft>
              <a:buFont typeface="Wingdings"/>
              <a:buChar char=""/>
              <a:defRPr/>
            </a:pPr>
            <a:r>
              <a:rPr lang="es-ES" dirty="0"/>
              <a:t>Especies de árboles maduros son Moretón Bay Fig (Ficus macrophylla), cedro Deodara (Cedrus deodara), Inglés Elm (Ulmus procera), álamo blanco (Populus alba), holandés Elm (Ulmus x hollandica), Dutch Elm (hoja pequeña forma), Port Jackson Fig (Ficus rubiginosa), Platanus x acerifolia , roble pedunculado (Quercus robur), Agonis flexuosa , Phoenix canariensis , Washingtonia robusta , Butia capitata , Chamaerops humilis , Red River Gum (Eucalyptus camaldulensis), Isla Norfolk Pine (Araucaria heterophylla), Brachychiton x roseus , y Grevillea (Grevillea hilliana</a:t>
            </a:r>
          </a:p>
        </p:txBody>
      </p:sp>
    </p:spTree>
    <p:extLst>
      <p:ext uri="{BB962C8B-B14F-4D97-AF65-F5344CB8AC3E}">
        <p14:creationId xmlns:p14="http://schemas.microsoft.com/office/powerpoint/2010/main" val="314707394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2 Marcador de contenido"/>
          <p:cNvSpPr>
            <a:spLocks noGrp="1"/>
          </p:cNvSpPr>
          <p:nvPr>
            <p:ph sz="quarter" idx="1"/>
          </p:nvPr>
        </p:nvSpPr>
        <p:spPr>
          <a:xfrm>
            <a:off x="457200" y="476250"/>
            <a:ext cx="7467600" cy="5997575"/>
          </a:xfrm>
        </p:spPr>
        <p:txBody>
          <a:bodyPr/>
          <a:lstStyle/>
          <a:p>
            <a:r>
              <a:rPr lang="es-ES" altLang="es-ES" dirty="0"/>
              <a:t> A lo largo del terraplén de la Plaza del Tesoro hay hortensias , hiedra y lino . </a:t>
            </a:r>
          </a:p>
          <a:p>
            <a:r>
              <a:rPr lang="es-ES" altLang="es-ES" dirty="0"/>
              <a:t>Los jardines están muy pobladas con los nativos zarigüeyas Brushtail común muchos de los cuales son mansos y acostumbrados a las personas petting ellos. </a:t>
            </a:r>
          </a:p>
          <a:p>
            <a:r>
              <a:rPr lang="es-ES" altLang="es-ES" dirty="0"/>
              <a:t>Los jardines contienen un estanque ornamental y una serie de monumentos: </a:t>
            </a:r>
          </a:p>
          <a:p>
            <a:r>
              <a:rPr lang="es-ES" altLang="es-ES" dirty="0"/>
              <a:t>Sir William John Clarke Memorial. Mármol busto, alrededor del año 1902, situado en el edificio del Tesoro. </a:t>
            </a:r>
          </a:p>
          <a:p>
            <a:r>
              <a:rPr lang="es-ES" altLang="es-ES" dirty="0"/>
              <a:t>Erigido por suscripción popular y dio a conocer por el Gobernador de Victoria el 22 de julio de 1902. </a:t>
            </a:r>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354555742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3375"/>
            <a:ext cx="7467600" cy="6140450"/>
          </a:xfrm>
        </p:spPr>
        <p:txBody>
          <a:bodyPr>
            <a:normAutofit lnSpcReduction="10000"/>
          </a:bodyPr>
          <a:lstStyle/>
          <a:p>
            <a:pPr marL="274320" indent="-274320" fontAlgn="auto">
              <a:spcAft>
                <a:spcPts val="0"/>
              </a:spcAft>
              <a:buFont typeface="Wingdings"/>
              <a:buChar char=""/>
              <a:defRPr/>
            </a:pPr>
            <a:r>
              <a:rPr lang="es-ES" dirty="0"/>
              <a:t>Robert Burns Memorial. Escultura réplica de bronce de GA Lawson de un original erigida en el lugar natal del poeta de Alloway en Escocia . </a:t>
            </a:r>
          </a:p>
          <a:p>
            <a:pPr marL="274320" indent="-274320" fontAlgn="auto">
              <a:spcAft>
                <a:spcPts val="0"/>
              </a:spcAft>
              <a:buFont typeface="Wingdings"/>
              <a:buChar char=""/>
              <a:defRPr/>
            </a:pPr>
            <a:r>
              <a:rPr lang="es-ES" dirty="0"/>
              <a:t>Por encargo de la Sociedad de Caledonian en Melbourne, y la primera erigida en St Kilda Road en 1904, y se trasladó a los jardines del Tesoro en 1970 debido a trabajos viales. </a:t>
            </a:r>
          </a:p>
          <a:p>
            <a:pPr marL="274320" indent="-274320" fontAlgn="auto">
              <a:spcAft>
                <a:spcPts val="0"/>
              </a:spcAft>
              <a:buFont typeface="Wingdings"/>
              <a:buChar char=""/>
              <a:defRPr/>
            </a:pPr>
            <a:r>
              <a:rPr lang="es-ES" dirty="0"/>
              <a:t>El presidente John F. Kennedy Memorial. Bajorrelieve de bronce por el escultor Raymond B. Ewers . </a:t>
            </a:r>
          </a:p>
          <a:p>
            <a:pPr marL="274320" indent="-274320" fontAlgn="auto">
              <a:spcAft>
                <a:spcPts val="0"/>
              </a:spcAft>
              <a:buFont typeface="Wingdings"/>
              <a:buChar char=""/>
              <a:defRPr/>
            </a:pPr>
            <a:r>
              <a:rPr lang="es-ES" dirty="0"/>
              <a:t>Construido en 1965 y situado junto al estanque especialmente ajardinado y fuente de agua. </a:t>
            </a:r>
          </a:p>
          <a:p>
            <a:pPr marL="274320" indent="-274320" fontAlgn="auto">
              <a:spcAft>
                <a:spcPts val="0"/>
              </a:spcAft>
              <a:buFont typeface="Wingdings"/>
              <a:buChar char=""/>
              <a:defRPr/>
            </a:pPr>
            <a:r>
              <a:rPr lang="es-ES" dirty="0"/>
              <a:t>1850 - El área de los jardines fue dejar como espacio libre después de fracasar en la venta parcelas debido a la naturaleza pantanosa del terreno. </a:t>
            </a:r>
          </a:p>
          <a:p>
            <a:pPr marL="274320" indent="-274320" fontAlgn="auto">
              <a:spcAft>
                <a:spcPts val="0"/>
              </a:spcAft>
              <a:buFont typeface="Wingdings"/>
              <a:buChar char=""/>
              <a:defRPr/>
            </a:pPr>
            <a:endParaRPr lang="es-ES" dirty="0"/>
          </a:p>
          <a:p>
            <a:pPr marL="274320" indent="-274320" fontAlgn="auto">
              <a:spcAft>
                <a:spcPts val="0"/>
              </a:spcAft>
              <a:buFont typeface="Wingdings"/>
              <a:buChar char=""/>
              <a:defRPr/>
            </a:pPr>
            <a:endParaRPr lang="es-ES" dirty="0"/>
          </a:p>
        </p:txBody>
      </p:sp>
    </p:spTree>
    <p:extLst>
      <p:ext uri="{BB962C8B-B14F-4D97-AF65-F5344CB8AC3E}">
        <p14:creationId xmlns:p14="http://schemas.microsoft.com/office/powerpoint/2010/main" val="235842742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2 Marcador de contenido"/>
          <p:cNvSpPr>
            <a:spLocks noGrp="1"/>
          </p:cNvSpPr>
          <p:nvPr>
            <p:ph sz="quarter" idx="1"/>
          </p:nvPr>
        </p:nvSpPr>
        <p:spPr>
          <a:xfrm>
            <a:off x="457200" y="836613"/>
            <a:ext cx="7467600" cy="5905500"/>
          </a:xfrm>
        </p:spPr>
        <p:txBody>
          <a:bodyPr/>
          <a:lstStyle/>
          <a:p>
            <a:r>
              <a:rPr lang="es-ES" altLang="es-ES" dirty="0"/>
              <a:t>Historia.-</a:t>
            </a:r>
          </a:p>
          <a:p>
            <a:r>
              <a:rPr lang="es-ES" altLang="es-ES" dirty="0"/>
              <a:t>1867 - Clemente Hodgkinson diseñado los jardines como un patrón de diagonal cruzando senderos bordeados de árboles. Willow árboles se plantaron alrededor de un estanque ornamental. </a:t>
            </a:r>
          </a:p>
          <a:p>
            <a:r>
              <a:rPr lang="es-ES" altLang="es-ES" dirty="0"/>
              <a:t>1902 - William Guilfoyle , director del Real Jardín Botánico de Melbourne transforma el estanque ornamental en un jardín japonés. Este jardín es demolido después de la Segunda Guerra Mundial. </a:t>
            </a:r>
          </a:p>
          <a:p>
            <a:r>
              <a:rPr lang="es-ES" altLang="es-ES" dirty="0"/>
              <a:t>1929 - la gestión de los jardines fue trasladado a la ciudad de Melbourne </a:t>
            </a:r>
          </a:p>
          <a:p>
            <a:r>
              <a:rPr lang="es-ES" altLang="es-ES" dirty="0"/>
              <a:t>1934 - Treasury Gardens fue utilizado por la comunidad para celebrar el centenario de Victoria </a:t>
            </a:r>
          </a:p>
          <a:p>
            <a:endParaRPr lang="es-ES" altLang="es-ES" dirty="0"/>
          </a:p>
        </p:txBody>
      </p:sp>
    </p:spTree>
    <p:extLst>
      <p:ext uri="{BB962C8B-B14F-4D97-AF65-F5344CB8AC3E}">
        <p14:creationId xmlns:p14="http://schemas.microsoft.com/office/powerpoint/2010/main" val="39390065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2 Marcador de contenido"/>
          <p:cNvSpPr>
            <a:spLocks noGrp="1"/>
          </p:cNvSpPr>
          <p:nvPr>
            <p:ph sz="quarter" idx="1"/>
          </p:nvPr>
        </p:nvSpPr>
        <p:spPr>
          <a:xfrm>
            <a:off x="457200" y="765175"/>
            <a:ext cx="7467600" cy="5708650"/>
          </a:xfrm>
        </p:spPr>
        <p:txBody>
          <a:bodyPr/>
          <a:lstStyle/>
          <a:p>
            <a:r>
              <a:rPr lang="es-ES" altLang="es-ES" dirty="0"/>
              <a:t>1939 - bloque sanitario construido para el Carnaval de Primavera y el festival floral. Reconocido por su importancia arquitectónica por su raro arte deco diseño, ladrillo patrón decorativo y construcción de azulejos y un amplio uso de detalles en hierro forjado, como parrillas, puertas, lámparas, rótulos y jardineras de ladrillo, exhibiendo la artesanía excepcional. </a:t>
            </a:r>
          </a:p>
          <a:p>
            <a:r>
              <a:rPr lang="es-ES" altLang="es-ES" dirty="0"/>
              <a:t>1965 - Monumento fue erigido para el presidente estadounidense John F Kennedy </a:t>
            </a:r>
          </a:p>
          <a:p>
            <a:r>
              <a:rPr lang="es-ES" altLang="es-ES" dirty="0"/>
              <a:t>1996 - Fitzroy Gardens y el Tesoro del Plan Maestro fue adoptado por el Consejo </a:t>
            </a:r>
          </a:p>
          <a:p>
            <a:endParaRPr lang="es-ES" altLang="es-ES" dirty="0"/>
          </a:p>
        </p:txBody>
      </p:sp>
    </p:spTree>
    <p:extLst>
      <p:ext uri="{BB962C8B-B14F-4D97-AF65-F5344CB8AC3E}">
        <p14:creationId xmlns:p14="http://schemas.microsoft.com/office/powerpoint/2010/main" val="422894238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Treasury-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901087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Treasur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080587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Treasur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40380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Treasur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167123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Treasur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44050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614796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843346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670378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569884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992293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072465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438368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262399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635733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p:cNvPicPr>
            <a:picLocks noChangeAspect="1"/>
          </p:cNvPicPr>
          <p:nvPr/>
        </p:nvPicPr>
        <p:blipFill>
          <a:blip r:embed="rId3">
            <a:extLst>
              <a:ext uri="{28A0092B-C50C-407E-A947-70E740481C1C}">
                <a14:useLocalDpi xmlns:a14="http://schemas.microsoft.com/office/drawing/2010/main" val="0"/>
              </a:ext>
            </a:extLst>
          </a:blip>
          <a:srcRect b="5733"/>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98662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940736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164104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192171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321325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64259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111260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48566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TotalTime>
  <Words>3423</Words>
  <Application>Microsoft Office PowerPoint</Application>
  <PresentationFormat>Presentación en pantalla (4:3)</PresentationFormat>
  <Paragraphs>305</Paragraphs>
  <Slides>146</Slides>
  <Notes>107</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146</vt:i4>
      </vt:variant>
    </vt:vector>
  </HeadingPairs>
  <TitlesOfParts>
    <vt:vector size="152" baseType="lpstr">
      <vt:lpstr>Arial</vt:lpstr>
      <vt:lpstr>Calibri</vt:lpstr>
      <vt:lpstr>Century Schoolbook</vt:lpstr>
      <vt:lpstr>Wingdings</vt:lpstr>
      <vt:lpstr>Wingdings 2</vt:lpstr>
      <vt:lpstr>Default Theme</vt:lpstr>
      <vt:lpstr>OCEANIA.-LA VUELTA AL MUNDO EN 385 JARDINES.-AUSTRALIA.-B </vt:lpstr>
      <vt:lpstr>King´s Park.-Perth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Queens Gardens.-perth</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Princess Park.-Melbourne </vt:lpstr>
      <vt:lpstr>Presentación de PowerPoint</vt:lpstr>
      <vt:lpstr>Presentación de PowerPoint</vt:lpstr>
      <vt:lpstr>Presentación de PowerPoint</vt:lpstr>
      <vt:lpstr>Presentación de PowerPoint</vt:lpstr>
      <vt:lpstr>Presentación de PowerPoint</vt:lpstr>
      <vt:lpstr>Presentación de PowerPoint</vt:lpstr>
      <vt:lpstr>Queen Victoria Gardens.-Melbourne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Sydney Botanic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Treasury Gardens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JARDINES.-ISRAEL</dc:title>
  <dc:creator>Josep</dc:creator>
  <cp:lastModifiedBy>Usuario</cp:lastModifiedBy>
  <cp:revision>7</cp:revision>
  <dcterms:created xsi:type="dcterms:W3CDTF">2013-09-17T05:34:35Z</dcterms:created>
  <dcterms:modified xsi:type="dcterms:W3CDTF">2018-02-28T07:02:03Z</dcterms:modified>
</cp:coreProperties>
</file>