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slides/slide97.xml" ContentType="application/vnd.openxmlformats-officedocument.presentationml.slide+xml"/>
  <Override PartName="/ppt/slides/slide98.xml" ContentType="application/vnd.openxmlformats-officedocument.presentationml.slide+xml"/>
  <Override PartName="/ppt/slides/slide99.xml" ContentType="application/vnd.openxmlformats-officedocument.presentationml.slide+xml"/>
  <Override PartName="/ppt/slides/slide100.xml" ContentType="application/vnd.openxmlformats-officedocument.presentationml.slide+xml"/>
  <Override PartName="/ppt/slides/slide101.xml" ContentType="application/vnd.openxmlformats-officedocument.presentationml.slide+xml"/>
  <Override PartName="/ppt/slides/slide102.xml" ContentType="application/vnd.openxmlformats-officedocument.presentationml.slide+xml"/>
  <Override PartName="/ppt/slides/slide10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ppt/notesSlides/notesSlide57.xml" ContentType="application/vnd.openxmlformats-officedocument.presentationml.notesSlide+xml"/>
  <Override PartName="/ppt/notesSlides/notesSlide58.xml" ContentType="application/vnd.openxmlformats-officedocument.presentationml.notesSlide+xml"/>
  <Override PartName="/ppt/notesSlides/notesSlide59.xml" ContentType="application/vnd.openxmlformats-officedocument.presentationml.notesSlide+xml"/>
  <Override PartName="/ppt/notesSlides/notesSlide60.xml" ContentType="application/vnd.openxmlformats-officedocument.presentationml.notesSlide+xml"/>
  <Override PartName="/ppt/notesSlides/notesSlide61.xml" ContentType="application/vnd.openxmlformats-officedocument.presentationml.notesSlide+xml"/>
  <Override PartName="/ppt/notesSlides/notesSlide62.xml" ContentType="application/vnd.openxmlformats-officedocument.presentationml.notesSlide+xml"/>
  <Override PartName="/ppt/notesSlides/notesSlide63.xml" ContentType="application/vnd.openxmlformats-officedocument.presentationml.notesSlide+xml"/>
  <Override PartName="/ppt/notesSlides/notesSlide64.xml" ContentType="application/vnd.openxmlformats-officedocument.presentationml.notesSlide+xml"/>
  <Override PartName="/ppt/notesSlides/notesSlide65.xml" ContentType="application/vnd.openxmlformats-officedocument.presentationml.notesSlide+xml"/>
  <Override PartName="/ppt/notesSlides/notesSlide66.xml" ContentType="application/vnd.openxmlformats-officedocument.presentationml.notesSlide+xml"/>
  <Override PartName="/ppt/notesSlides/notesSlide67.xml" ContentType="application/vnd.openxmlformats-officedocument.presentationml.notesSlide+xml"/>
  <Override PartName="/ppt/notesSlides/notesSlide68.xml" ContentType="application/vnd.openxmlformats-officedocument.presentationml.notesSlide+xml"/>
  <Override PartName="/ppt/notesSlides/notesSlide69.xml" ContentType="application/vnd.openxmlformats-officedocument.presentationml.notesSlide+xml"/>
  <Override PartName="/ppt/notesSlides/notesSlide70.xml" ContentType="application/vnd.openxmlformats-officedocument.presentationml.notesSlide+xml"/>
  <Override PartName="/ppt/notesSlides/notesSlide71.xml" ContentType="application/vnd.openxmlformats-officedocument.presentationml.notesSlide+xml"/>
  <Override PartName="/ppt/notesSlides/notesSlide72.xml" ContentType="application/vnd.openxmlformats-officedocument.presentationml.notesSlide+xml"/>
  <Override PartName="/ppt/notesSlides/notesSlide73.xml" ContentType="application/vnd.openxmlformats-officedocument.presentationml.notesSlide+xml"/>
  <Override PartName="/ppt/notesSlides/notesSlide74.xml" ContentType="application/vnd.openxmlformats-officedocument.presentationml.notesSlide+xml"/>
  <Override PartName="/ppt/notesSlides/notesSlide75.xml" ContentType="application/vnd.openxmlformats-officedocument.presentationml.notesSlide+xml"/>
  <Override PartName="/ppt/notesSlides/notesSlide76.xml" ContentType="application/vnd.openxmlformats-officedocument.presentationml.notesSlide+xml"/>
  <Override PartName="/ppt/notesSlides/notesSlide77.xml" ContentType="application/vnd.openxmlformats-officedocument.presentationml.notesSlide+xml"/>
  <Override PartName="/ppt/notesSlides/notesSlide78.xml" ContentType="application/vnd.openxmlformats-officedocument.presentationml.notesSlide+xml"/>
  <Override PartName="/ppt/notesSlides/notesSlide79.xml" ContentType="application/vnd.openxmlformats-officedocument.presentationml.notesSlide+xml"/>
  <Override PartName="/ppt/notesSlides/notesSlide80.xml" ContentType="application/vnd.openxmlformats-officedocument.presentationml.notesSlide+xml"/>
  <Override PartName="/ppt/notesSlides/notesSlide81.xml" ContentType="application/vnd.openxmlformats-officedocument.presentationml.notesSlide+xml"/>
  <Override PartName="/ppt/notesSlides/notesSlide82.xml" ContentType="application/vnd.openxmlformats-officedocument.presentationml.notesSlide+xml"/>
  <Override PartName="/ppt/notesSlides/notesSlide8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2" r:id="rId1"/>
  </p:sldMasterIdLst>
  <p:notesMasterIdLst>
    <p:notesMasterId r:id="rId105"/>
  </p:notes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 id="277" r:id="rId23"/>
    <p:sldId id="278" r:id="rId24"/>
    <p:sldId id="279" r:id="rId25"/>
    <p:sldId id="280" r:id="rId26"/>
    <p:sldId id="281" r:id="rId27"/>
    <p:sldId id="282" r:id="rId28"/>
    <p:sldId id="283" r:id="rId29"/>
    <p:sldId id="284" r:id="rId30"/>
    <p:sldId id="285" r:id="rId31"/>
    <p:sldId id="286" r:id="rId32"/>
    <p:sldId id="287" r:id="rId33"/>
    <p:sldId id="288" r:id="rId34"/>
    <p:sldId id="289" r:id="rId35"/>
    <p:sldId id="290" r:id="rId36"/>
    <p:sldId id="291" r:id="rId37"/>
    <p:sldId id="292" r:id="rId38"/>
    <p:sldId id="293" r:id="rId39"/>
    <p:sldId id="294" r:id="rId40"/>
    <p:sldId id="295" r:id="rId41"/>
    <p:sldId id="296" r:id="rId42"/>
    <p:sldId id="297" r:id="rId43"/>
    <p:sldId id="298" r:id="rId44"/>
    <p:sldId id="299" r:id="rId45"/>
    <p:sldId id="300" r:id="rId46"/>
    <p:sldId id="301" r:id="rId47"/>
    <p:sldId id="302" r:id="rId48"/>
    <p:sldId id="303" r:id="rId49"/>
    <p:sldId id="304" r:id="rId50"/>
    <p:sldId id="305" r:id="rId51"/>
    <p:sldId id="306" r:id="rId52"/>
    <p:sldId id="307" r:id="rId53"/>
    <p:sldId id="308" r:id="rId54"/>
    <p:sldId id="309" r:id="rId55"/>
    <p:sldId id="310" r:id="rId56"/>
    <p:sldId id="311" r:id="rId57"/>
    <p:sldId id="312" r:id="rId58"/>
    <p:sldId id="313" r:id="rId59"/>
    <p:sldId id="314" r:id="rId60"/>
    <p:sldId id="315" r:id="rId61"/>
    <p:sldId id="316" r:id="rId62"/>
    <p:sldId id="317" r:id="rId63"/>
    <p:sldId id="318" r:id="rId64"/>
    <p:sldId id="319" r:id="rId65"/>
    <p:sldId id="320" r:id="rId66"/>
    <p:sldId id="321" r:id="rId67"/>
    <p:sldId id="322" r:id="rId68"/>
    <p:sldId id="323" r:id="rId69"/>
    <p:sldId id="324" r:id="rId70"/>
    <p:sldId id="325" r:id="rId71"/>
    <p:sldId id="326" r:id="rId72"/>
    <p:sldId id="327" r:id="rId73"/>
    <p:sldId id="328" r:id="rId74"/>
    <p:sldId id="329" r:id="rId75"/>
    <p:sldId id="330" r:id="rId76"/>
    <p:sldId id="331" r:id="rId77"/>
    <p:sldId id="332" r:id="rId78"/>
    <p:sldId id="333" r:id="rId79"/>
    <p:sldId id="334" r:id="rId80"/>
    <p:sldId id="335" r:id="rId81"/>
    <p:sldId id="336" r:id="rId82"/>
    <p:sldId id="337" r:id="rId83"/>
    <p:sldId id="338" r:id="rId84"/>
    <p:sldId id="339" r:id="rId85"/>
    <p:sldId id="340" r:id="rId86"/>
    <p:sldId id="341" r:id="rId87"/>
    <p:sldId id="342" r:id="rId88"/>
    <p:sldId id="343" r:id="rId89"/>
    <p:sldId id="344" r:id="rId90"/>
    <p:sldId id="345" r:id="rId91"/>
    <p:sldId id="346" r:id="rId92"/>
    <p:sldId id="347" r:id="rId93"/>
    <p:sldId id="348" r:id="rId94"/>
    <p:sldId id="349" r:id="rId95"/>
    <p:sldId id="350" r:id="rId96"/>
    <p:sldId id="351" r:id="rId97"/>
    <p:sldId id="352" r:id="rId98"/>
    <p:sldId id="353" r:id="rId99"/>
    <p:sldId id="354" r:id="rId100"/>
    <p:sldId id="355" r:id="rId101"/>
    <p:sldId id="356" r:id="rId102"/>
    <p:sldId id="357" r:id="rId103"/>
    <p:sldId id="358" r:id="rId104"/>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108" d="100"/>
          <a:sy n="108" d="100"/>
        </p:scale>
        <p:origin x="1704" y="102"/>
      </p:cViewPr>
      <p:guideLst>
        <p:guide orient="horz" pos="2160"/>
        <p:guide pos="2880"/>
      </p:guideLst>
    </p:cSldViewPr>
  </p:slideViewPr>
  <p:notesTextViewPr>
    <p:cViewPr>
      <p:scale>
        <a:sx n="1" d="1"/>
        <a:sy n="1" d="1"/>
      </p:scale>
      <p:origin x="0" y="0"/>
    </p:cViewPr>
  </p:notesTextViewPr>
  <p:sorterViewPr>
    <p:cViewPr>
      <p:scale>
        <a:sx n="100" d="100"/>
        <a:sy n="100" d="100"/>
      </p:scale>
      <p:origin x="0" y="0"/>
    </p:cViewPr>
  </p:sorterViewPr>
  <p:gridSpacing cx="72008" cy="72008"/>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21" Type="http://schemas.openxmlformats.org/officeDocument/2006/relationships/slide" Target="slides/slide20.xml"/><Relationship Id="rId42" Type="http://schemas.openxmlformats.org/officeDocument/2006/relationships/slide" Target="slides/slide41.xml"/><Relationship Id="rId47" Type="http://schemas.openxmlformats.org/officeDocument/2006/relationships/slide" Target="slides/slide46.xml"/><Relationship Id="rId63" Type="http://schemas.openxmlformats.org/officeDocument/2006/relationships/slide" Target="slides/slide62.xml"/><Relationship Id="rId68" Type="http://schemas.openxmlformats.org/officeDocument/2006/relationships/slide" Target="slides/slide67.xml"/><Relationship Id="rId84" Type="http://schemas.openxmlformats.org/officeDocument/2006/relationships/slide" Target="slides/slide83.xml"/><Relationship Id="rId89" Type="http://schemas.openxmlformats.org/officeDocument/2006/relationships/slide" Target="slides/slide88.xml"/><Relationship Id="rId16" Type="http://schemas.openxmlformats.org/officeDocument/2006/relationships/slide" Target="slides/slide15.xml"/><Relationship Id="rId107" Type="http://schemas.openxmlformats.org/officeDocument/2006/relationships/viewProps" Target="viewProps.xml"/><Relationship Id="rId11" Type="http://schemas.openxmlformats.org/officeDocument/2006/relationships/slide" Target="slides/slide10.xml"/><Relationship Id="rId32" Type="http://schemas.openxmlformats.org/officeDocument/2006/relationships/slide" Target="slides/slide31.xml"/><Relationship Id="rId37" Type="http://schemas.openxmlformats.org/officeDocument/2006/relationships/slide" Target="slides/slide36.xml"/><Relationship Id="rId53" Type="http://schemas.openxmlformats.org/officeDocument/2006/relationships/slide" Target="slides/slide52.xml"/><Relationship Id="rId58" Type="http://schemas.openxmlformats.org/officeDocument/2006/relationships/slide" Target="slides/slide57.xml"/><Relationship Id="rId74" Type="http://schemas.openxmlformats.org/officeDocument/2006/relationships/slide" Target="slides/slide73.xml"/><Relationship Id="rId79" Type="http://schemas.openxmlformats.org/officeDocument/2006/relationships/slide" Target="slides/slide78.xml"/><Relationship Id="rId102" Type="http://schemas.openxmlformats.org/officeDocument/2006/relationships/slide" Target="slides/slide101.xml"/><Relationship Id="rId5" Type="http://schemas.openxmlformats.org/officeDocument/2006/relationships/slide" Target="slides/slide4.xml"/><Relationship Id="rId90" Type="http://schemas.openxmlformats.org/officeDocument/2006/relationships/slide" Target="slides/slide89.xml"/><Relationship Id="rId95" Type="http://schemas.openxmlformats.org/officeDocument/2006/relationships/slide" Target="slides/slide94.xml"/><Relationship Id="rId22" Type="http://schemas.openxmlformats.org/officeDocument/2006/relationships/slide" Target="slides/slide21.xml"/><Relationship Id="rId27" Type="http://schemas.openxmlformats.org/officeDocument/2006/relationships/slide" Target="slides/slide26.xml"/><Relationship Id="rId43" Type="http://schemas.openxmlformats.org/officeDocument/2006/relationships/slide" Target="slides/slide42.xml"/><Relationship Id="rId48" Type="http://schemas.openxmlformats.org/officeDocument/2006/relationships/slide" Target="slides/slide47.xml"/><Relationship Id="rId64" Type="http://schemas.openxmlformats.org/officeDocument/2006/relationships/slide" Target="slides/slide63.xml"/><Relationship Id="rId69" Type="http://schemas.openxmlformats.org/officeDocument/2006/relationships/slide" Target="slides/slide68.xml"/><Relationship Id="rId80" Type="http://schemas.openxmlformats.org/officeDocument/2006/relationships/slide" Target="slides/slide79.xml"/><Relationship Id="rId85" Type="http://schemas.openxmlformats.org/officeDocument/2006/relationships/slide" Target="slides/slide84.xml"/><Relationship Id="rId12" Type="http://schemas.openxmlformats.org/officeDocument/2006/relationships/slide" Target="slides/slide11.xml"/><Relationship Id="rId17" Type="http://schemas.openxmlformats.org/officeDocument/2006/relationships/slide" Target="slides/slide16.xml"/><Relationship Id="rId33" Type="http://schemas.openxmlformats.org/officeDocument/2006/relationships/slide" Target="slides/slide32.xml"/><Relationship Id="rId38" Type="http://schemas.openxmlformats.org/officeDocument/2006/relationships/slide" Target="slides/slide37.xml"/><Relationship Id="rId59" Type="http://schemas.openxmlformats.org/officeDocument/2006/relationships/slide" Target="slides/slide58.xml"/><Relationship Id="rId103" Type="http://schemas.openxmlformats.org/officeDocument/2006/relationships/slide" Target="slides/slide102.xml"/><Relationship Id="rId108" Type="http://schemas.openxmlformats.org/officeDocument/2006/relationships/theme" Target="theme/theme1.xml"/><Relationship Id="rId54" Type="http://schemas.openxmlformats.org/officeDocument/2006/relationships/slide" Target="slides/slide53.xml"/><Relationship Id="rId70" Type="http://schemas.openxmlformats.org/officeDocument/2006/relationships/slide" Target="slides/slide69.xml"/><Relationship Id="rId75" Type="http://schemas.openxmlformats.org/officeDocument/2006/relationships/slide" Target="slides/slide74.xml"/><Relationship Id="rId91" Type="http://schemas.openxmlformats.org/officeDocument/2006/relationships/slide" Target="slides/slide90.xml"/><Relationship Id="rId96" Type="http://schemas.openxmlformats.org/officeDocument/2006/relationships/slide" Target="slides/slide95.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6" Type="http://schemas.openxmlformats.org/officeDocument/2006/relationships/presProps" Target="presProps.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slide" Target="slides/slide72.xml"/><Relationship Id="rId78" Type="http://schemas.openxmlformats.org/officeDocument/2006/relationships/slide" Target="slides/slide77.xml"/><Relationship Id="rId81" Type="http://schemas.openxmlformats.org/officeDocument/2006/relationships/slide" Target="slides/slide80.xml"/><Relationship Id="rId86" Type="http://schemas.openxmlformats.org/officeDocument/2006/relationships/slide" Target="slides/slide85.xml"/><Relationship Id="rId94" Type="http://schemas.openxmlformats.org/officeDocument/2006/relationships/slide" Target="slides/slide93.xml"/><Relationship Id="rId99" Type="http://schemas.openxmlformats.org/officeDocument/2006/relationships/slide" Target="slides/slide98.xml"/><Relationship Id="rId101" Type="http://schemas.openxmlformats.org/officeDocument/2006/relationships/slide" Target="slides/slide100.xml"/><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109" Type="http://schemas.openxmlformats.org/officeDocument/2006/relationships/tableStyles" Target="tableStyles.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6" Type="http://schemas.openxmlformats.org/officeDocument/2006/relationships/slide" Target="slides/slide75.xml"/><Relationship Id="rId97" Type="http://schemas.openxmlformats.org/officeDocument/2006/relationships/slide" Target="slides/slide96.xml"/><Relationship Id="rId104" Type="http://schemas.openxmlformats.org/officeDocument/2006/relationships/slide" Target="slides/slide103.xml"/><Relationship Id="rId7" Type="http://schemas.openxmlformats.org/officeDocument/2006/relationships/slide" Target="slides/slide6.xml"/><Relationship Id="rId71" Type="http://schemas.openxmlformats.org/officeDocument/2006/relationships/slide" Target="slides/slide70.xml"/><Relationship Id="rId92" Type="http://schemas.openxmlformats.org/officeDocument/2006/relationships/slide" Target="slides/slide91.xml"/><Relationship Id="rId2" Type="http://schemas.openxmlformats.org/officeDocument/2006/relationships/slide" Target="slides/slide1.xml"/><Relationship Id="rId29" Type="http://schemas.openxmlformats.org/officeDocument/2006/relationships/slide" Target="slides/slide28.xml"/><Relationship Id="rId24" Type="http://schemas.openxmlformats.org/officeDocument/2006/relationships/slide" Target="slides/slide23.xml"/><Relationship Id="rId40" Type="http://schemas.openxmlformats.org/officeDocument/2006/relationships/slide" Target="slides/slide39.xml"/><Relationship Id="rId45" Type="http://schemas.openxmlformats.org/officeDocument/2006/relationships/slide" Target="slides/slide44.xml"/><Relationship Id="rId66" Type="http://schemas.openxmlformats.org/officeDocument/2006/relationships/slide" Target="slides/slide65.xml"/><Relationship Id="rId87" Type="http://schemas.openxmlformats.org/officeDocument/2006/relationships/slide" Target="slides/slide86.xml"/><Relationship Id="rId61" Type="http://schemas.openxmlformats.org/officeDocument/2006/relationships/slide" Target="slides/slide60.xml"/><Relationship Id="rId82" Type="http://schemas.openxmlformats.org/officeDocument/2006/relationships/slide" Target="slides/slide81.xml"/><Relationship Id="rId19" Type="http://schemas.openxmlformats.org/officeDocument/2006/relationships/slide" Target="slides/slide18.xml"/><Relationship Id="rId14" Type="http://schemas.openxmlformats.org/officeDocument/2006/relationships/slide" Target="slides/slide13.xml"/><Relationship Id="rId30" Type="http://schemas.openxmlformats.org/officeDocument/2006/relationships/slide" Target="slides/slide29.xml"/><Relationship Id="rId35" Type="http://schemas.openxmlformats.org/officeDocument/2006/relationships/slide" Target="slides/slide34.xml"/><Relationship Id="rId56" Type="http://schemas.openxmlformats.org/officeDocument/2006/relationships/slide" Target="slides/slide55.xml"/><Relationship Id="rId77" Type="http://schemas.openxmlformats.org/officeDocument/2006/relationships/slide" Target="slides/slide76.xml"/><Relationship Id="rId100" Type="http://schemas.openxmlformats.org/officeDocument/2006/relationships/slide" Target="slides/slide99.xml"/><Relationship Id="rId105" Type="http://schemas.openxmlformats.org/officeDocument/2006/relationships/notesMaster" Target="notesMasters/notesMaster1.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93" Type="http://schemas.openxmlformats.org/officeDocument/2006/relationships/slide" Target="slides/slide92.xml"/><Relationship Id="rId98" Type="http://schemas.openxmlformats.org/officeDocument/2006/relationships/slide" Target="slides/slide97.xml"/><Relationship Id="rId3" Type="http://schemas.openxmlformats.org/officeDocument/2006/relationships/slide" Target="slides/slide2.xml"/><Relationship Id="rId25" Type="http://schemas.openxmlformats.org/officeDocument/2006/relationships/slide" Target="slides/slide24.xml"/><Relationship Id="rId46" Type="http://schemas.openxmlformats.org/officeDocument/2006/relationships/slide" Target="slides/slide45.xml"/><Relationship Id="rId67" Type="http://schemas.openxmlformats.org/officeDocument/2006/relationships/slide" Target="slides/slide66.xml"/><Relationship Id="rId20" Type="http://schemas.openxmlformats.org/officeDocument/2006/relationships/slide" Target="slides/slide19.xml"/><Relationship Id="rId41" Type="http://schemas.openxmlformats.org/officeDocument/2006/relationships/slide" Target="slides/slide40.xml"/><Relationship Id="rId62" Type="http://schemas.openxmlformats.org/officeDocument/2006/relationships/slide" Target="slides/slide61.xml"/><Relationship Id="rId83" Type="http://schemas.openxmlformats.org/officeDocument/2006/relationships/slide" Target="slides/slide82.xml"/><Relationship Id="rId88" Type="http://schemas.openxmlformats.org/officeDocument/2006/relationships/slide" Target="slides/slide87.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1 Marcador de encabezado"/>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s-ES" dirty="0"/>
          </a:p>
        </p:txBody>
      </p:sp>
      <p:sp>
        <p:nvSpPr>
          <p:cNvPr id="3" name="2 Marcador de fecha"/>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F7F87253-7DE2-4AC0-AC81-CC61FEA9A627}" type="datetimeFigureOut">
              <a:rPr lang="es-ES" smtClean="0"/>
              <a:t>28/02/2018</a:t>
            </a:fld>
            <a:endParaRPr lang="es-ES" dirty="0"/>
          </a:p>
        </p:txBody>
      </p:sp>
      <p:sp>
        <p:nvSpPr>
          <p:cNvPr id="4" name="3 Marcador de imagen de diapositiva"/>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s-ES" dirty="0"/>
          </a:p>
        </p:txBody>
      </p:sp>
      <p:sp>
        <p:nvSpPr>
          <p:cNvPr id="5" name="4 Marcador de notas"/>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p>
        </p:txBody>
      </p:sp>
      <p:sp>
        <p:nvSpPr>
          <p:cNvPr id="6" name="5 Marcador de pie de página"/>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s-ES" dirty="0"/>
          </a:p>
        </p:txBody>
      </p:sp>
      <p:sp>
        <p:nvSpPr>
          <p:cNvPr id="7" name="6 Marcador de número de diapositiva"/>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F0B3F503-260E-48CE-83B8-8897D73288D5}" type="slidenum">
              <a:rPr lang="es-ES" smtClean="0"/>
              <a:t>‹Nº›</a:t>
            </a:fld>
            <a:endParaRPr lang="es-ES" dirty="0"/>
          </a:p>
        </p:txBody>
      </p:sp>
    </p:spTree>
    <p:extLst>
      <p:ext uri="{BB962C8B-B14F-4D97-AF65-F5344CB8AC3E}">
        <p14:creationId xmlns:p14="http://schemas.microsoft.com/office/powerpoint/2010/main" val="87762279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65.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66.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67.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68.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69.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70.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71.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72.xml"/><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2" Type="http://schemas.openxmlformats.org/officeDocument/2006/relationships/slide" Target="../slides/slide73.xml"/><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2" Type="http://schemas.openxmlformats.org/officeDocument/2006/relationships/slide" Target="../slides/slide74.xml"/><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2" Type="http://schemas.openxmlformats.org/officeDocument/2006/relationships/slide" Target="../slides/slide75.xml"/><Relationship Id="rId1" Type="http://schemas.openxmlformats.org/officeDocument/2006/relationships/notesMaster" Target="../notesMasters/notesMaster1.xml"/></Relationships>
</file>

<file path=ppt/notesSlides/_rels/notesSlide61.xml.rels><?xml version="1.0" encoding="UTF-8" standalone="yes"?>
<Relationships xmlns="http://schemas.openxmlformats.org/package/2006/relationships"><Relationship Id="rId2" Type="http://schemas.openxmlformats.org/officeDocument/2006/relationships/slide" Target="../slides/slide76.xml"/><Relationship Id="rId1" Type="http://schemas.openxmlformats.org/officeDocument/2006/relationships/notesMaster" Target="../notesMasters/notesMaster1.xml"/></Relationships>
</file>

<file path=ppt/notesSlides/_rels/notesSlide62.xml.rels><?xml version="1.0" encoding="UTF-8" standalone="yes"?>
<Relationships xmlns="http://schemas.openxmlformats.org/package/2006/relationships"><Relationship Id="rId2" Type="http://schemas.openxmlformats.org/officeDocument/2006/relationships/slide" Target="../slides/slide77.xml"/><Relationship Id="rId1" Type="http://schemas.openxmlformats.org/officeDocument/2006/relationships/notesMaster" Target="../notesMasters/notesMaster1.xml"/></Relationships>
</file>

<file path=ppt/notesSlides/_rels/notesSlide63.xml.rels><?xml version="1.0" encoding="UTF-8" standalone="yes"?>
<Relationships xmlns="http://schemas.openxmlformats.org/package/2006/relationships"><Relationship Id="rId2" Type="http://schemas.openxmlformats.org/officeDocument/2006/relationships/slide" Target="../slides/slide78.xml"/><Relationship Id="rId1" Type="http://schemas.openxmlformats.org/officeDocument/2006/relationships/notesMaster" Target="../notesMasters/notesMaster1.xml"/></Relationships>
</file>

<file path=ppt/notesSlides/_rels/notesSlide64.xml.rels><?xml version="1.0" encoding="UTF-8" standalone="yes"?>
<Relationships xmlns="http://schemas.openxmlformats.org/package/2006/relationships"><Relationship Id="rId2" Type="http://schemas.openxmlformats.org/officeDocument/2006/relationships/slide" Target="../slides/slide79.xml"/><Relationship Id="rId1" Type="http://schemas.openxmlformats.org/officeDocument/2006/relationships/notesMaster" Target="../notesMasters/notesMaster1.xml"/></Relationships>
</file>

<file path=ppt/notesSlides/_rels/notesSlide65.xml.rels><?xml version="1.0" encoding="UTF-8" standalone="yes"?>
<Relationships xmlns="http://schemas.openxmlformats.org/package/2006/relationships"><Relationship Id="rId2" Type="http://schemas.openxmlformats.org/officeDocument/2006/relationships/slide" Target="../slides/slide80.xml"/><Relationship Id="rId1" Type="http://schemas.openxmlformats.org/officeDocument/2006/relationships/notesMaster" Target="../notesMasters/notesMaster1.xml"/></Relationships>
</file>

<file path=ppt/notesSlides/_rels/notesSlide66.xml.rels><?xml version="1.0" encoding="UTF-8" standalone="yes"?>
<Relationships xmlns="http://schemas.openxmlformats.org/package/2006/relationships"><Relationship Id="rId2" Type="http://schemas.openxmlformats.org/officeDocument/2006/relationships/slide" Target="../slides/slide81.xml"/><Relationship Id="rId1" Type="http://schemas.openxmlformats.org/officeDocument/2006/relationships/notesMaster" Target="../notesMasters/notesMaster1.xml"/></Relationships>
</file>

<file path=ppt/notesSlides/_rels/notesSlide67.xml.rels><?xml version="1.0" encoding="UTF-8" standalone="yes"?>
<Relationships xmlns="http://schemas.openxmlformats.org/package/2006/relationships"><Relationship Id="rId2" Type="http://schemas.openxmlformats.org/officeDocument/2006/relationships/slide" Target="../slides/slide82.xml"/><Relationship Id="rId1" Type="http://schemas.openxmlformats.org/officeDocument/2006/relationships/notesMaster" Target="../notesMasters/notesMaster1.xml"/></Relationships>
</file>

<file path=ppt/notesSlides/_rels/notesSlide68.xml.rels><?xml version="1.0" encoding="UTF-8" standalone="yes"?>
<Relationships xmlns="http://schemas.openxmlformats.org/package/2006/relationships"><Relationship Id="rId2" Type="http://schemas.openxmlformats.org/officeDocument/2006/relationships/slide" Target="../slides/slide83.xml"/><Relationship Id="rId1" Type="http://schemas.openxmlformats.org/officeDocument/2006/relationships/notesMaster" Target="../notesMasters/notesMaster1.xml"/></Relationships>
</file>

<file path=ppt/notesSlides/_rels/notesSlide69.xml.rels><?xml version="1.0" encoding="UTF-8" standalone="yes"?>
<Relationships xmlns="http://schemas.openxmlformats.org/package/2006/relationships"><Relationship Id="rId2" Type="http://schemas.openxmlformats.org/officeDocument/2006/relationships/slide" Target="../slides/slide89.xml"/><Relationship Id="rId1" Type="http://schemas.openxmlformats.org/officeDocument/2006/relationships/notesMaster" Target="../notesMasters/notesMaster1.xml"/></Relationships>
</file>

<file path=ppt/notesSlides/_rels/notesSlide70.xml.rels><?xml version="1.0" encoding="UTF-8" standalone="yes"?>
<Relationships xmlns="http://schemas.openxmlformats.org/package/2006/relationships"><Relationship Id="rId2" Type="http://schemas.openxmlformats.org/officeDocument/2006/relationships/slide" Target="../slides/slide90.xml"/><Relationship Id="rId1" Type="http://schemas.openxmlformats.org/officeDocument/2006/relationships/notesMaster" Target="../notesMasters/notesMaster1.xml"/></Relationships>
</file>

<file path=ppt/notesSlides/_rels/notesSlide71.xml.rels><?xml version="1.0" encoding="UTF-8" standalone="yes"?>
<Relationships xmlns="http://schemas.openxmlformats.org/package/2006/relationships"><Relationship Id="rId2" Type="http://schemas.openxmlformats.org/officeDocument/2006/relationships/slide" Target="../slides/slide91.xml"/><Relationship Id="rId1" Type="http://schemas.openxmlformats.org/officeDocument/2006/relationships/notesMaster" Target="../notesMasters/notesMaster1.xml"/></Relationships>
</file>

<file path=ppt/notesSlides/_rels/notesSlide72.xml.rels><?xml version="1.0" encoding="UTF-8" standalone="yes"?>
<Relationships xmlns="http://schemas.openxmlformats.org/package/2006/relationships"><Relationship Id="rId2" Type="http://schemas.openxmlformats.org/officeDocument/2006/relationships/slide" Target="../slides/slide92.xml"/><Relationship Id="rId1" Type="http://schemas.openxmlformats.org/officeDocument/2006/relationships/notesMaster" Target="../notesMasters/notesMaster1.xml"/></Relationships>
</file>

<file path=ppt/notesSlides/_rels/notesSlide73.xml.rels><?xml version="1.0" encoding="UTF-8" standalone="yes"?>
<Relationships xmlns="http://schemas.openxmlformats.org/package/2006/relationships"><Relationship Id="rId2" Type="http://schemas.openxmlformats.org/officeDocument/2006/relationships/slide" Target="../slides/slide93.xml"/><Relationship Id="rId1" Type="http://schemas.openxmlformats.org/officeDocument/2006/relationships/notesMaster" Target="../notesMasters/notesMaster1.xml"/></Relationships>
</file>

<file path=ppt/notesSlides/_rels/notesSlide74.xml.rels><?xml version="1.0" encoding="UTF-8" standalone="yes"?>
<Relationships xmlns="http://schemas.openxmlformats.org/package/2006/relationships"><Relationship Id="rId2" Type="http://schemas.openxmlformats.org/officeDocument/2006/relationships/slide" Target="../slides/slide94.xml"/><Relationship Id="rId1" Type="http://schemas.openxmlformats.org/officeDocument/2006/relationships/notesMaster" Target="../notesMasters/notesMaster1.xml"/></Relationships>
</file>

<file path=ppt/notesSlides/_rels/notesSlide75.xml.rels><?xml version="1.0" encoding="UTF-8" standalone="yes"?>
<Relationships xmlns="http://schemas.openxmlformats.org/package/2006/relationships"><Relationship Id="rId2" Type="http://schemas.openxmlformats.org/officeDocument/2006/relationships/slide" Target="../slides/slide95.xml"/><Relationship Id="rId1" Type="http://schemas.openxmlformats.org/officeDocument/2006/relationships/notesMaster" Target="../notesMasters/notesMaster1.xml"/></Relationships>
</file>

<file path=ppt/notesSlides/_rels/notesSlide76.xml.rels><?xml version="1.0" encoding="UTF-8" standalone="yes"?>
<Relationships xmlns="http://schemas.openxmlformats.org/package/2006/relationships"><Relationship Id="rId2" Type="http://schemas.openxmlformats.org/officeDocument/2006/relationships/slide" Target="../slides/slide96.xml"/><Relationship Id="rId1" Type="http://schemas.openxmlformats.org/officeDocument/2006/relationships/notesMaster" Target="../notesMasters/notesMaster1.xml"/></Relationships>
</file>

<file path=ppt/notesSlides/_rels/notesSlide77.xml.rels><?xml version="1.0" encoding="UTF-8" standalone="yes"?>
<Relationships xmlns="http://schemas.openxmlformats.org/package/2006/relationships"><Relationship Id="rId2" Type="http://schemas.openxmlformats.org/officeDocument/2006/relationships/slide" Target="../slides/slide97.xml"/><Relationship Id="rId1" Type="http://schemas.openxmlformats.org/officeDocument/2006/relationships/notesMaster" Target="../notesMasters/notesMaster1.xml"/></Relationships>
</file>

<file path=ppt/notesSlides/_rels/notesSlide78.xml.rels><?xml version="1.0" encoding="UTF-8" standalone="yes"?>
<Relationships xmlns="http://schemas.openxmlformats.org/package/2006/relationships"><Relationship Id="rId2" Type="http://schemas.openxmlformats.org/officeDocument/2006/relationships/slide" Target="../slides/slide98.xml"/><Relationship Id="rId1" Type="http://schemas.openxmlformats.org/officeDocument/2006/relationships/notesMaster" Target="../notesMasters/notesMaster1.xml"/></Relationships>
</file>

<file path=ppt/notesSlides/_rels/notesSlide79.xml.rels><?xml version="1.0" encoding="UTF-8" standalone="yes"?>
<Relationships xmlns="http://schemas.openxmlformats.org/package/2006/relationships"><Relationship Id="rId2" Type="http://schemas.openxmlformats.org/officeDocument/2006/relationships/slide" Target="../slides/slide99.xml"/><Relationship Id="rId1" Type="http://schemas.openxmlformats.org/officeDocument/2006/relationships/notesMaster" Target="../notesMasters/notesMaster1.xml"/></Relationships>
</file>

<file path=ppt/notesSlides/_rels/notesSlide80.xml.rels><?xml version="1.0" encoding="UTF-8" standalone="yes"?>
<Relationships xmlns="http://schemas.openxmlformats.org/package/2006/relationships"><Relationship Id="rId2" Type="http://schemas.openxmlformats.org/officeDocument/2006/relationships/slide" Target="../slides/slide100.xml"/><Relationship Id="rId1" Type="http://schemas.openxmlformats.org/officeDocument/2006/relationships/notesMaster" Target="../notesMasters/notesMaster1.xml"/></Relationships>
</file>

<file path=ppt/notesSlides/_rels/notesSlide81.xml.rels><?xml version="1.0" encoding="UTF-8" standalone="yes"?>
<Relationships xmlns="http://schemas.openxmlformats.org/package/2006/relationships"><Relationship Id="rId2" Type="http://schemas.openxmlformats.org/officeDocument/2006/relationships/slide" Target="../slides/slide101.xml"/><Relationship Id="rId1" Type="http://schemas.openxmlformats.org/officeDocument/2006/relationships/notesMaster" Target="../notesMasters/notesMaster1.xml"/></Relationships>
</file>

<file path=ppt/notesSlides/_rels/notesSlide82.xml.rels><?xml version="1.0" encoding="UTF-8" standalone="yes"?>
<Relationships xmlns="http://schemas.openxmlformats.org/package/2006/relationships"><Relationship Id="rId2" Type="http://schemas.openxmlformats.org/officeDocument/2006/relationships/slide" Target="../slides/slide102.xml"/><Relationship Id="rId1" Type="http://schemas.openxmlformats.org/officeDocument/2006/relationships/notesMaster" Target="../notesMasters/notesMaster1.xml"/></Relationships>
</file>

<file path=ppt/notesSlides/_rels/notesSlide83.xml.rels><?xml version="1.0" encoding="UTF-8" standalone="yes"?>
<Relationships xmlns="http://schemas.openxmlformats.org/package/2006/relationships"><Relationship Id="rId2" Type="http://schemas.openxmlformats.org/officeDocument/2006/relationships/slide" Target="../slides/slide10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Desde Victoria Park.-Sydney.-University</a:t>
            </a:r>
            <a:br>
              <a:rPr lang="es-ES" dirty="0"/>
            </a:br>
            <a:endParaRPr lang="es-ES" dirty="0"/>
          </a:p>
        </p:txBody>
      </p:sp>
      <p:sp>
        <p:nvSpPr>
          <p:cNvPr id="4" name="3 Marcador de número de diapositiva"/>
          <p:cNvSpPr>
            <a:spLocks noGrp="1"/>
          </p:cNvSpPr>
          <p:nvPr>
            <p:ph type="sldNum" sz="quarter" idx="10"/>
          </p:nvPr>
        </p:nvSpPr>
        <p:spPr/>
        <p:txBody>
          <a:bodyPr/>
          <a:lstStyle/>
          <a:p>
            <a:fld id="{228304FF-D3E1-4806-AC84-18B4AF82FAA6}" type="slidenum">
              <a:rPr lang="es-ES" smtClean="0">
                <a:solidFill>
                  <a:prstClr val="black"/>
                </a:solidFill>
              </a:rPr>
              <a:pPr/>
              <a:t>3</a:t>
            </a:fld>
            <a:endParaRPr lang="es-ES" dirty="0">
              <a:solidFill>
                <a:prstClr val="black"/>
              </a:solidFill>
            </a:endParaRPr>
          </a:p>
        </p:txBody>
      </p:sp>
    </p:spTree>
    <p:extLst>
      <p:ext uri="{BB962C8B-B14F-4D97-AF65-F5344CB8AC3E}">
        <p14:creationId xmlns:p14="http://schemas.microsoft.com/office/powerpoint/2010/main" val="114834445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Victoria Park.-Sydney</a:t>
            </a:r>
            <a:br>
              <a:rPr lang="es-ES" dirty="0"/>
            </a:br>
            <a:endParaRPr lang="es-ES" dirty="0"/>
          </a:p>
        </p:txBody>
      </p:sp>
      <p:sp>
        <p:nvSpPr>
          <p:cNvPr id="4" name="3 Marcador de número de diapositiva"/>
          <p:cNvSpPr>
            <a:spLocks noGrp="1"/>
          </p:cNvSpPr>
          <p:nvPr>
            <p:ph type="sldNum" sz="quarter" idx="10"/>
          </p:nvPr>
        </p:nvSpPr>
        <p:spPr/>
        <p:txBody>
          <a:bodyPr/>
          <a:lstStyle/>
          <a:p>
            <a:fld id="{228304FF-D3E1-4806-AC84-18B4AF82FAA6}" type="slidenum">
              <a:rPr lang="es-ES" smtClean="0">
                <a:solidFill>
                  <a:prstClr val="black"/>
                </a:solidFill>
              </a:rPr>
              <a:pPr/>
              <a:t>4</a:t>
            </a:fld>
            <a:endParaRPr lang="es-ES" dirty="0">
              <a:solidFill>
                <a:prstClr val="black"/>
              </a:solidFill>
            </a:endParaRPr>
          </a:p>
        </p:txBody>
      </p:sp>
    </p:spTree>
    <p:extLst>
      <p:ext uri="{BB962C8B-B14F-4D97-AF65-F5344CB8AC3E}">
        <p14:creationId xmlns:p14="http://schemas.microsoft.com/office/powerpoint/2010/main" val="66068629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Victoria Park.-Sydney</a:t>
            </a:r>
            <a:br>
              <a:rPr lang="es-ES" dirty="0"/>
            </a:br>
            <a:endParaRPr lang="es-ES" dirty="0"/>
          </a:p>
        </p:txBody>
      </p:sp>
      <p:sp>
        <p:nvSpPr>
          <p:cNvPr id="4" name="3 Marcador de número de diapositiva"/>
          <p:cNvSpPr>
            <a:spLocks noGrp="1"/>
          </p:cNvSpPr>
          <p:nvPr>
            <p:ph type="sldNum" sz="quarter" idx="10"/>
          </p:nvPr>
        </p:nvSpPr>
        <p:spPr/>
        <p:txBody>
          <a:bodyPr/>
          <a:lstStyle/>
          <a:p>
            <a:fld id="{228304FF-D3E1-4806-AC84-18B4AF82FAA6}" type="slidenum">
              <a:rPr lang="es-ES" smtClean="0">
                <a:solidFill>
                  <a:prstClr val="black"/>
                </a:solidFill>
              </a:rPr>
              <a:pPr/>
              <a:t>5</a:t>
            </a:fld>
            <a:endParaRPr lang="es-ES" dirty="0">
              <a:solidFill>
                <a:prstClr val="black"/>
              </a:solidFill>
            </a:endParaRPr>
          </a:p>
        </p:txBody>
      </p:sp>
    </p:spTree>
    <p:extLst>
      <p:ext uri="{BB962C8B-B14F-4D97-AF65-F5344CB8AC3E}">
        <p14:creationId xmlns:p14="http://schemas.microsoft.com/office/powerpoint/2010/main" val="1611380635"/>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Victoria Park.-Sydney</a:t>
            </a:r>
            <a:br>
              <a:rPr lang="es-ES" dirty="0"/>
            </a:br>
            <a:endParaRPr lang="es-ES" dirty="0"/>
          </a:p>
        </p:txBody>
      </p:sp>
      <p:sp>
        <p:nvSpPr>
          <p:cNvPr id="4" name="3 Marcador de número de diapositiva"/>
          <p:cNvSpPr>
            <a:spLocks noGrp="1"/>
          </p:cNvSpPr>
          <p:nvPr>
            <p:ph type="sldNum" sz="quarter" idx="10"/>
          </p:nvPr>
        </p:nvSpPr>
        <p:spPr/>
        <p:txBody>
          <a:bodyPr/>
          <a:lstStyle/>
          <a:p>
            <a:fld id="{228304FF-D3E1-4806-AC84-18B4AF82FAA6}" type="slidenum">
              <a:rPr lang="es-ES" smtClean="0">
                <a:solidFill>
                  <a:prstClr val="black"/>
                </a:solidFill>
              </a:rPr>
              <a:pPr/>
              <a:t>6</a:t>
            </a:fld>
            <a:endParaRPr lang="es-ES" dirty="0">
              <a:solidFill>
                <a:prstClr val="black"/>
              </a:solidFill>
            </a:endParaRPr>
          </a:p>
        </p:txBody>
      </p:sp>
    </p:spTree>
    <p:extLst>
      <p:ext uri="{BB962C8B-B14F-4D97-AF65-F5344CB8AC3E}">
        <p14:creationId xmlns:p14="http://schemas.microsoft.com/office/powerpoint/2010/main" val="243575550"/>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Victoria Park.-Sydney</a:t>
            </a:r>
            <a:br>
              <a:rPr lang="es-ES" dirty="0"/>
            </a:br>
            <a:endParaRPr lang="es-ES" dirty="0"/>
          </a:p>
        </p:txBody>
      </p:sp>
      <p:sp>
        <p:nvSpPr>
          <p:cNvPr id="4" name="3 Marcador de número de diapositiva"/>
          <p:cNvSpPr>
            <a:spLocks noGrp="1"/>
          </p:cNvSpPr>
          <p:nvPr>
            <p:ph type="sldNum" sz="quarter" idx="10"/>
          </p:nvPr>
        </p:nvSpPr>
        <p:spPr/>
        <p:txBody>
          <a:bodyPr/>
          <a:lstStyle/>
          <a:p>
            <a:fld id="{228304FF-D3E1-4806-AC84-18B4AF82FAA6}" type="slidenum">
              <a:rPr lang="es-ES" smtClean="0">
                <a:solidFill>
                  <a:prstClr val="black"/>
                </a:solidFill>
              </a:rPr>
              <a:pPr/>
              <a:t>7</a:t>
            </a:fld>
            <a:endParaRPr lang="es-ES" dirty="0">
              <a:solidFill>
                <a:prstClr val="black"/>
              </a:solidFill>
            </a:endParaRPr>
          </a:p>
        </p:txBody>
      </p:sp>
    </p:spTree>
    <p:extLst>
      <p:ext uri="{BB962C8B-B14F-4D97-AF65-F5344CB8AC3E}">
        <p14:creationId xmlns:p14="http://schemas.microsoft.com/office/powerpoint/2010/main" val="3160384154"/>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Victoria Park.-Sydney</a:t>
            </a:r>
            <a:br>
              <a:rPr lang="es-ES" dirty="0"/>
            </a:br>
            <a:endParaRPr lang="es-ES" dirty="0"/>
          </a:p>
        </p:txBody>
      </p:sp>
      <p:sp>
        <p:nvSpPr>
          <p:cNvPr id="4" name="3 Marcador de número de diapositiva"/>
          <p:cNvSpPr>
            <a:spLocks noGrp="1"/>
          </p:cNvSpPr>
          <p:nvPr>
            <p:ph type="sldNum" sz="quarter" idx="10"/>
          </p:nvPr>
        </p:nvSpPr>
        <p:spPr/>
        <p:txBody>
          <a:bodyPr/>
          <a:lstStyle/>
          <a:p>
            <a:fld id="{228304FF-D3E1-4806-AC84-18B4AF82FAA6}" type="slidenum">
              <a:rPr lang="es-ES" smtClean="0">
                <a:solidFill>
                  <a:prstClr val="black"/>
                </a:solidFill>
              </a:rPr>
              <a:pPr/>
              <a:t>8</a:t>
            </a:fld>
            <a:endParaRPr lang="es-ES" dirty="0">
              <a:solidFill>
                <a:prstClr val="black"/>
              </a:solidFill>
            </a:endParaRPr>
          </a:p>
        </p:txBody>
      </p:sp>
    </p:spTree>
    <p:extLst>
      <p:ext uri="{BB962C8B-B14F-4D97-AF65-F5344CB8AC3E}">
        <p14:creationId xmlns:p14="http://schemas.microsoft.com/office/powerpoint/2010/main" val="3148232117"/>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Victoria Park.-Sydney</a:t>
            </a:r>
            <a:br>
              <a:rPr lang="es-ES" dirty="0"/>
            </a:br>
            <a:endParaRPr lang="es-ES" dirty="0"/>
          </a:p>
        </p:txBody>
      </p:sp>
      <p:sp>
        <p:nvSpPr>
          <p:cNvPr id="4" name="3 Marcador de número de diapositiva"/>
          <p:cNvSpPr>
            <a:spLocks noGrp="1"/>
          </p:cNvSpPr>
          <p:nvPr>
            <p:ph type="sldNum" sz="quarter" idx="10"/>
          </p:nvPr>
        </p:nvSpPr>
        <p:spPr/>
        <p:txBody>
          <a:bodyPr/>
          <a:lstStyle/>
          <a:p>
            <a:fld id="{228304FF-D3E1-4806-AC84-18B4AF82FAA6}" type="slidenum">
              <a:rPr lang="es-ES" smtClean="0">
                <a:solidFill>
                  <a:prstClr val="black"/>
                </a:solidFill>
              </a:rPr>
              <a:pPr/>
              <a:t>9</a:t>
            </a:fld>
            <a:endParaRPr lang="es-ES" dirty="0">
              <a:solidFill>
                <a:prstClr val="black"/>
              </a:solidFill>
            </a:endParaRPr>
          </a:p>
        </p:txBody>
      </p:sp>
    </p:spTree>
    <p:extLst>
      <p:ext uri="{BB962C8B-B14F-4D97-AF65-F5344CB8AC3E}">
        <p14:creationId xmlns:p14="http://schemas.microsoft.com/office/powerpoint/2010/main" val="3138251204"/>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Victoria Park.-Sydney</a:t>
            </a:r>
            <a:br>
              <a:rPr lang="es-ES" dirty="0"/>
            </a:br>
            <a:endParaRPr lang="es-ES" dirty="0"/>
          </a:p>
        </p:txBody>
      </p:sp>
      <p:sp>
        <p:nvSpPr>
          <p:cNvPr id="4" name="3 Marcador de número de diapositiva"/>
          <p:cNvSpPr>
            <a:spLocks noGrp="1"/>
          </p:cNvSpPr>
          <p:nvPr>
            <p:ph type="sldNum" sz="quarter" idx="10"/>
          </p:nvPr>
        </p:nvSpPr>
        <p:spPr/>
        <p:txBody>
          <a:bodyPr/>
          <a:lstStyle/>
          <a:p>
            <a:fld id="{228304FF-D3E1-4806-AC84-18B4AF82FAA6}" type="slidenum">
              <a:rPr lang="es-ES" smtClean="0">
                <a:solidFill>
                  <a:prstClr val="black"/>
                </a:solidFill>
              </a:rPr>
              <a:pPr/>
              <a:t>10</a:t>
            </a:fld>
            <a:endParaRPr lang="es-ES" dirty="0">
              <a:solidFill>
                <a:prstClr val="black"/>
              </a:solidFill>
            </a:endParaRPr>
          </a:p>
        </p:txBody>
      </p:sp>
    </p:spTree>
    <p:extLst>
      <p:ext uri="{BB962C8B-B14F-4D97-AF65-F5344CB8AC3E}">
        <p14:creationId xmlns:p14="http://schemas.microsoft.com/office/powerpoint/2010/main" val="2867697379"/>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Victoria Park.-Sydney</a:t>
            </a:r>
            <a:br>
              <a:rPr lang="es-ES" dirty="0"/>
            </a:br>
            <a:endParaRPr lang="es-ES" dirty="0"/>
          </a:p>
        </p:txBody>
      </p:sp>
      <p:sp>
        <p:nvSpPr>
          <p:cNvPr id="4" name="3 Marcador de número de diapositiva"/>
          <p:cNvSpPr>
            <a:spLocks noGrp="1"/>
          </p:cNvSpPr>
          <p:nvPr>
            <p:ph type="sldNum" sz="quarter" idx="10"/>
          </p:nvPr>
        </p:nvSpPr>
        <p:spPr/>
        <p:txBody>
          <a:bodyPr/>
          <a:lstStyle/>
          <a:p>
            <a:fld id="{228304FF-D3E1-4806-AC84-18B4AF82FAA6}" type="slidenum">
              <a:rPr lang="es-ES" smtClean="0">
                <a:solidFill>
                  <a:prstClr val="black"/>
                </a:solidFill>
              </a:rPr>
              <a:pPr/>
              <a:t>11</a:t>
            </a:fld>
            <a:endParaRPr lang="es-ES" dirty="0">
              <a:solidFill>
                <a:prstClr val="black"/>
              </a:solidFill>
            </a:endParaRPr>
          </a:p>
        </p:txBody>
      </p:sp>
    </p:spTree>
    <p:extLst>
      <p:ext uri="{BB962C8B-B14F-4D97-AF65-F5344CB8AC3E}">
        <p14:creationId xmlns:p14="http://schemas.microsoft.com/office/powerpoint/2010/main" val="3721602059"/>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Victoria Park.-Sydney</a:t>
            </a:r>
            <a:br>
              <a:rPr lang="es-ES" dirty="0"/>
            </a:br>
            <a:endParaRPr lang="es-ES" dirty="0"/>
          </a:p>
        </p:txBody>
      </p:sp>
      <p:sp>
        <p:nvSpPr>
          <p:cNvPr id="4" name="3 Marcador de número de diapositiva"/>
          <p:cNvSpPr>
            <a:spLocks noGrp="1"/>
          </p:cNvSpPr>
          <p:nvPr>
            <p:ph type="sldNum" sz="quarter" idx="10"/>
          </p:nvPr>
        </p:nvSpPr>
        <p:spPr/>
        <p:txBody>
          <a:bodyPr/>
          <a:lstStyle/>
          <a:p>
            <a:fld id="{228304FF-D3E1-4806-AC84-18B4AF82FAA6}" type="slidenum">
              <a:rPr lang="es-ES" smtClean="0">
                <a:solidFill>
                  <a:prstClr val="black"/>
                </a:solidFill>
              </a:rPr>
              <a:pPr/>
              <a:t>12</a:t>
            </a:fld>
            <a:endParaRPr lang="es-ES" dirty="0">
              <a:solidFill>
                <a:prstClr val="black"/>
              </a:solidFill>
            </a:endParaRPr>
          </a:p>
        </p:txBody>
      </p:sp>
    </p:spTree>
    <p:extLst>
      <p:ext uri="{BB962C8B-B14F-4D97-AF65-F5344CB8AC3E}">
        <p14:creationId xmlns:p14="http://schemas.microsoft.com/office/powerpoint/2010/main" val="2589756952"/>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Victoria Park.-Sydney y Morris Arboretum</a:t>
            </a:r>
            <a:br>
              <a:rPr lang="es-ES" dirty="0"/>
            </a:br>
            <a:endParaRPr lang="es-ES" dirty="0"/>
          </a:p>
        </p:txBody>
      </p:sp>
      <p:sp>
        <p:nvSpPr>
          <p:cNvPr id="4" name="3 Marcador de número de diapositiva"/>
          <p:cNvSpPr>
            <a:spLocks noGrp="1"/>
          </p:cNvSpPr>
          <p:nvPr>
            <p:ph type="sldNum" sz="quarter" idx="10"/>
          </p:nvPr>
        </p:nvSpPr>
        <p:spPr/>
        <p:txBody>
          <a:bodyPr/>
          <a:lstStyle/>
          <a:p>
            <a:fld id="{228304FF-D3E1-4806-AC84-18B4AF82FAA6}" type="slidenum">
              <a:rPr lang="es-ES" smtClean="0">
                <a:solidFill>
                  <a:prstClr val="black"/>
                </a:solidFill>
              </a:rPr>
              <a:pPr/>
              <a:t>13</a:t>
            </a:fld>
            <a:endParaRPr lang="es-ES" dirty="0">
              <a:solidFill>
                <a:prstClr val="black"/>
              </a:solidFill>
            </a:endParaRPr>
          </a:p>
        </p:txBody>
      </p:sp>
    </p:spTree>
    <p:extLst>
      <p:ext uri="{BB962C8B-B14F-4D97-AF65-F5344CB8AC3E}">
        <p14:creationId xmlns:p14="http://schemas.microsoft.com/office/powerpoint/2010/main" val="4272218120"/>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040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pitchFamily="34" charset="0"/>
              </a:defRPr>
            </a:lvl1pPr>
            <a:lvl2pPr marL="742950" indent="-285750" eaLnBrk="0" hangingPunct="0">
              <a:defRPr>
                <a:solidFill>
                  <a:schemeClr val="tx1"/>
                </a:solidFill>
                <a:latin typeface="Tahoma" pitchFamily="34" charset="0"/>
                <a:cs typeface="Arial" pitchFamily="34" charset="0"/>
              </a:defRPr>
            </a:lvl2pPr>
            <a:lvl3pPr marL="1143000" indent="-228600" eaLnBrk="0" hangingPunct="0">
              <a:defRPr>
                <a:solidFill>
                  <a:schemeClr val="tx1"/>
                </a:solidFill>
                <a:latin typeface="Tahoma" pitchFamily="34" charset="0"/>
                <a:cs typeface="Arial" pitchFamily="34" charset="0"/>
              </a:defRPr>
            </a:lvl3pPr>
            <a:lvl4pPr marL="1600200" indent="-228600" eaLnBrk="0" hangingPunct="0">
              <a:defRPr>
                <a:solidFill>
                  <a:schemeClr val="tx1"/>
                </a:solidFill>
                <a:latin typeface="Tahoma" pitchFamily="34" charset="0"/>
                <a:cs typeface="Arial" pitchFamily="34" charset="0"/>
              </a:defRPr>
            </a:lvl4pPr>
            <a:lvl5pPr marL="2057400" indent="-228600" eaLnBrk="0" hangingPunct="0">
              <a:defRPr>
                <a:solidFill>
                  <a:schemeClr val="tx1"/>
                </a:solidFill>
                <a:latin typeface="Tahoma" pitchFamily="34" charset="0"/>
                <a:cs typeface="Arial" pitchFamily="34" charset="0"/>
              </a:defRPr>
            </a:lvl5pPr>
            <a:lvl6pPr marL="2514600" indent="-228600" eaLnBrk="0" fontAlgn="base" hangingPunct="0">
              <a:spcBef>
                <a:spcPct val="0"/>
              </a:spcBef>
              <a:spcAft>
                <a:spcPct val="0"/>
              </a:spcAft>
              <a:defRPr>
                <a:solidFill>
                  <a:schemeClr val="tx1"/>
                </a:solidFill>
                <a:latin typeface="Tahoma" pitchFamily="34" charset="0"/>
                <a:cs typeface="Arial" pitchFamily="34" charset="0"/>
              </a:defRPr>
            </a:lvl6pPr>
            <a:lvl7pPr marL="2971800" indent="-228600" eaLnBrk="0" fontAlgn="base" hangingPunct="0">
              <a:spcBef>
                <a:spcPct val="0"/>
              </a:spcBef>
              <a:spcAft>
                <a:spcPct val="0"/>
              </a:spcAft>
              <a:defRPr>
                <a:solidFill>
                  <a:schemeClr val="tx1"/>
                </a:solidFill>
                <a:latin typeface="Tahoma" pitchFamily="34" charset="0"/>
                <a:cs typeface="Arial" pitchFamily="34" charset="0"/>
              </a:defRPr>
            </a:lvl7pPr>
            <a:lvl8pPr marL="3429000" indent="-228600" eaLnBrk="0" fontAlgn="base" hangingPunct="0">
              <a:spcBef>
                <a:spcPct val="0"/>
              </a:spcBef>
              <a:spcAft>
                <a:spcPct val="0"/>
              </a:spcAft>
              <a:defRPr>
                <a:solidFill>
                  <a:schemeClr val="tx1"/>
                </a:solidFill>
                <a:latin typeface="Tahoma" pitchFamily="34" charset="0"/>
                <a:cs typeface="Arial" pitchFamily="34" charset="0"/>
              </a:defRPr>
            </a:lvl8pPr>
            <a:lvl9pPr marL="3886200" indent="-228600" eaLnBrk="0" fontAlgn="base" hangingPunct="0">
              <a:spcBef>
                <a:spcPct val="0"/>
              </a:spcBef>
              <a:spcAft>
                <a:spcPct val="0"/>
              </a:spcAft>
              <a:defRPr>
                <a:solidFill>
                  <a:schemeClr val="tx1"/>
                </a:solidFill>
                <a:latin typeface="Tahoma" pitchFamily="34" charset="0"/>
                <a:cs typeface="Arial" pitchFamily="34" charset="0"/>
              </a:defRPr>
            </a:lvl9pPr>
          </a:lstStyle>
          <a:p>
            <a:pPr eaLnBrk="1" hangingPunct="1"/>
            <a:fld id="{79803534-1E15-4629-970D-E1F1E6702FFC}" type="slidenum">
              <a:rPr lang="es-ES_tradnl">
                <a:solidFill>
                  <a:prstClr val="black"/>
                </a:solidFill>
                <a:latin typeface="Arial" pitchFamily="34" charset="0"/>
              </a:rPr>
              <a:pPr eaLnBrk="1" hangingPunct="1"/>
              <a:t>14</a:t>
            </a:fld>
            <a:endParaRPr lang="es-ES_tradnl" dirty="0">
              <a:solidFill>
                <a:prstClr val="black"/>
              </a:solidFill>
              <a:latin typeface="Arial" pitchFamily="34" charset="0"/>
            </a:endParaRPr>
          </a:p>
        </p:txBody>
      </p:sp>
      <p:sp>
        <p:nvSpPr>
          <p:cNvPr id="230403" name="Rectangle 2"/>
          <p:cNvSpPr>
            <a:spLocks noGrp="1" noRot="1" noChangeAspect="1" noChangeArrowheads="1" noTextEdit="1"/>
          </p:cNvSpPr>
          <p:nvPr>
            <p:ph type="sldImg"/>
          </p:nvPr>
        </p:nvSpPr>
        <p:spPr>
          <a:ln/>
        </p:spPr>
      </p:sp>
      <p:sp>
        <p:nvSpPr>
          <p:cNvPr id="23040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dirty="0">
                <a:latin typeface="Arial" pitchFamily="34" charset="0"/>
                <a:cs typeface="Arial" pitchFamily="34" charset="0"/>
              </a:rPr>
              <a:t>Victoria Park.-Sydney</a:t>
            </a:r>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142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pitchFamily="34" charset="0"/>
              </a:defRPr>
            </a:lvl1pPr>
            <a:lvl2pPr marL="742950" indent="-285750" eaLnBrk="0" hangingPunct="0">
              <a:defRPr>
                <a:solidFill>
                  <a:schemeClr val="tx1"/>
                </a:solidFill>
                <a:latin typeface="Tahoma" pitchFamily="34" charset="0"/>
                <a:cs typeface="Arial" pitchFamily="34" charset="0"/>
              </a:defRPr>
            </a:lvl2pPr>
            <a:lvl3pPr marL="1143000" indent="-228600" eaLnBrk="0" hangingPunct="0">
              <a:defRPr>
                <a:solidFill>
                  <a:schemeClr val="tx1"/>
                </a:solidFill>
                <a:latin typeface="Tahoma" pitchFamily="34" charset="0"/>
                <a:cs typeface="Arial" pitchFamily="34" charset="0"/>
              </a:defRPr>
            </a:lvl3pPr>
            <a:lvl4pPr marL="1600200" indent="-228600" eaLnBrk="0" hangingPunct="0">
              <a:defRPr>
                <a:solidFill>
                  <a:schemeClr val="tx1"/>
                </a:solidFill>
                <a:latin typeface="Tahoma" pitchFamily="34" charset="0"/>
                <a:cs typeface="Arial" pitchFamily="34" charset="0"/>
              </a:defRPr>
            </a:lvl4pPr>
            <a:lvl5pPr marL="2057400" indent="-228600" eaLnBrk="0" hangingPunct="0">
              <a:defRPr>
                <a:solidFill>
                  <a:schemeClr val="tx1"/>
                </a:solidFill>
                <a:latin typeface="Tahoma" pitchFamily="34" charset="0"/>
                <a:cs typeface="Arial" pitchFamily="34" charset="0"/>
              </a:defRPr>
            </a:lvl5pPr>
            <a:lvl6pPr marL="2514600" indent="-228600" eaLnBrk="0" fontAlgn="base" hangingPunct="0">
              <a:spcBef>
                <a:spcPct val="0"/>
              </a:spcBef>
              <a:spcAft>
                <a:spcPct val="0"/>
              </a:spcAft>
              <a:defRPr>
                <a:solidFill>
                  <a:schemeClr val="tx1"/>
                </a:solidFill>
                <a:latin typeface="Tahoma" pitchFamily="34" charset="0"/>
                <a:cs typeface="Arial" pitchFamily="34" charset="0"/>
              </a:defRPr>
            </a:lvl6pPr>
            <a:lvl7pPr marL="2971800" indent="-228600" eaLnBrk="0" fontAlgn="base" hangingPunct="0">
              <a:spcBef>
                <a:spcPct val="0"/>
              </a:spcBef>
              <a:spcAft>
                <a:spcPct val="0"/>
              </a:spcAft>
              <a:defRPr>
                <a:solidFill>
                  <a:schemeClr val="tx1"/>
                </a:solidFill>
                <a:latin typeface="Tahoma" pitchFamily="34" charset="0"/>
                <a:cs typeface="Arial" pitchFamily="34" charset="0"/>
              </a:defRPr>
            </a:lvl7pPr>
            <a:lvl8pPr marL="3429000" indent="-228600" eaLnBrk="0" fontAlgn="base" hangingPunct="0">
              <a:spcBef>
                <a:spcPct val="0"/>
              </a:spcBef>
              <a:spcAft>
                <a:spcPct val="0"/>
              </a:spcAft>
              <a:defRPr>
                <a:solidFill>
                  <a:schemeClr val="tx1"/>
                </a:solidFill>
                <a:latin typeface="Tahoma" pitchFamily="34" charset="0"/>
                <a:cs typeface="Arial" pitchFamily="34" charset="0"/>
              </a:defRPr>
            </a:lvl8pPr>
            <a:lvl9pPr marL="3886200" indent="-228600" eaLnBrk="0" fontAlgn="base" hangingPunct="0">
              <a:spcBef>
                <a:spcPct val="0"/>
              </a:spcBef>
              <a:spcAft>
                <a:spcPct val="0"/>
              </a:spcAft>
              <a:defRPr>
                <a:solidFill>
                  <a:schemeClr val="tx1"/>
                </a:solidFill>
                <a:latin typeface="Tahoma" pitchFamily="34" charset="0"/>
                <a:cs typeface="Arial" pitchFamily="34" charset="0"/>
              </a:defRPr>
            </a:lvl9pPr>
          </a:lstStyle>
          <a:p>
            <a:pPr eaLnBrk="1" hangingPunct="1"/>
            <a:fld id="{FDD2E4CE-564D-42AF-8EA0-EF59F00F41D3}" type="slidenum">
              <a:rPr lang="es-ES_tradnl">
                <a:solidFill>
                  <a:prstClr val="black"/>
                </a:solidFill>
                <a:latin typeface="Arial" pitchFamily="34" charset="0"/>
              </a:rPr>
              <a:pPr eaLnBrk="1" hangingPunct="1"/>
              <a:t>15</a:t>
            </a:fld>
            <a:endParaRPr lang="es-ES_tradnl" dirty="0">
              <a:solidFill>
                <a:prstClr val="black"/>
              </a:solidFill>
              <a:latin typeface="Arial" pitchFamily="34" charset="0"/>
            </a:endParaRPr>
          </a:p>
        </p:txBody>
      </p:sp>
      <p:sp>
        <p:nvSpPr>
          <p:cNvPr id="231427" name="Rectangle 2"/>
          <p:cNvSpPr>
            <a:spLocks noGrp="1" noRot="1" noChangeAspect="1" noChangeArrowheads="1" noTextEdit="1"/>
          </p:cNvSpPr>
          <p:nvPr>
            <p:ph type="sldImg"/>
          </p:nvPr>
        </p:nvSpPr>
        <p:spPr>
          <a:ln/>
        </p:spPr>
      </p:sp>
      <p:sp>
        <p:nvSpPr>
          <p:cNvPr id="23142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dirty="0">
                <a:latin typeface="Arial" pitchFamily="34" charset="0"/>
                <a:cs typeface="Arial" pitchFamily="34" charset="0"/>
              </a:rPr>
              <a:t>Victoria Park.-Sydney</a:t>
            </a:r>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Adelaide Botanic Garden.</a:t>
            </a:r>
          </a:p>
        </p:txBody>
      </p:sp>
      <p:sp>
        <p:nvSpPr>
          <p:cNvPr id="4" name="3 Marcador de número de diapositiva"/>
          <p:cNvSpPr>
            <a:spLocks noGrp="1"/>
          </p:cNvSpPr>
          <p:nvPr>
            <p:ph type="sldNum" sz="quarter" idx="10"/>
          </p:nvPr>
        </p:nvSpPr>
        <p:spPr/>
        <p:txBody>
          <a:bodyPr/>
          <a:lstStyle/>
          <a:p>
            <a:fld id="{228304FF-D3E1-4806-AC84-18B4AF82FAA6}" type="slidenum">
              <a:rPr lang="es-ES" smtClean="0">
                <a:solidFill>
                  <a:prstClr val="black"/>
                </a:solidFill>
              </a:rPr>
              <a:pPr/>
              <a:t>28</a:t>
            </a:fld>
            <a:endParaRPr lang="es-ES" dirty="0">
              <a:solidFill>
                <a:prstClr val="black"/>
              </a:solidFill>
            </a:endParaRPr>
          </a:p>
        </p:txBody>
      </p:sp>
    </p:spTree>
    <p:extLst>
      <p:ext uri="{BB962C8B-B14F-4D97-AF65-F5344CB8AC3E}">
        <p14:creationId xmlns:p14="http://schemas.microsoft.com/office/powerpoint/2010/main" val="1765587818"/>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Adelaide Botanic Garden.</a:t>
            </a:r>
          </a:p>
        </p:txBody>
      </p:sp>
      <p:sp>
        <p:nvSpPr>
          <p:cNvPr id="4" name="3 Marcador de número de diapositiva"/>
          <p:cNvSpPr>
            <a:spLocks noGrp="1"/>
          </p:cNvSpPr>
          <p:nvPr>
            <p:ph type="sldNum" sz="quarter" idx="10"/>
          </p:nvPr>
        </p:nvSpPr>
        <p:spPr/>
        <p:txBody>
          <a:bodyPr/>
          <a:lstStyle/>
          <a:p>
            <a:fld id="{228304FF-D3E1-4806-AC84-18B4AF82FAA6}" type="slidenum">
              <a:rPr lang="es-ES" smtClean="0">
                <a:solidFill>
                  <a:prstClr val="black"/>
                </a:solidFill>
              </a:rPr>
              <a:pPr/>
              <a:t>29</a:t>
            </a:fld>
            <a:endParaRPr lang="es-ES" dirty="0">
              <a:solidFill>
                <a:prstClr val="black"/>
              </a:solidFill>
            </a:endParaRPr>
          </a:p>
        </p:txBody>
      </p:sp>
    </p:spTree>
    <p:extLst>
      <p:ext uri="{BB962C8B-B14F-4D97-AF65-F5344CB8AC3E}">
        <p14:creationId xmlns:p14="http://schemas.microsoft.com/office/powerpoint/2010/main" val="2306424833"/>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endParaRPr lang="es-ES" dirty="0"/>
          </a:p>
        </p:txBody>
      </p:sp>
      <p:sp>
        <p:nvSpPr>
          <p:cNvPr id="4" name="3 Marcador de número de diapositiva"/>
          <p:cNvSpPr>
            <a:spLocks noGrp="1"/>
          </p:cNvSpPr>
          <p:nvPr>
            <p:ph type="sldNum" sz="quarter" idx="10"/>
          </p:nvPr>
        </p:nvSpPr>
        <p:spPr/>
        <p:txBody>
          <a:bodyPr/>
          <a:lstStyle/>
          <a:p>
            <a:fld id="{228304FF-D3E1-4806-AC84-18B4AF82FAA6}" type="slidenum">
              <a:rPr lang="es-ES" smtClean="0">
                <a:solidFill>
                  <a:prstClr val="black"/>
                </a:solidFill>
              </a:rPr>
              <a:pPr/>
              <a:t>30</a:t>
            </a:fld>
            <a:endParaRPr lang="es-ES" dirty="0">
              <a:solidFill>
                <a:prstClr val="black"/>
              </a:solidFill>
            </a:endParaRPr>
          </a:p>
        </p:txBody>
      </p:sp>
    </p:spTree>
    <p:extLst>
      <p:ext uri="{BB962C8B-B14F-4D97-AF65-F5344CB8AC3E}">
        <p14:creationId xmlns:p14="http://schemas.microsoft.com/office/powerpoint/2010/main" val="1648717898"/>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Adelaide Botanic Garden</a:t>
            </a:r>
          </a:p>
        </p:txBody>
      </p:sp>
      <p:sp>
        <p:nvSpPr>
          <p:cNvPr id="4" name="3 Marcador de número de diapositiva"/>
          <p:cNvSpPr>
            <a:spLocks noGrp="1"/>
          </p:cNvSpPr>
          <p:nvPr>
            <p:ph type="sldNum" sz="quarter" idx="10"/>
          </p:nvPr>
        </p:nvSpPr>
        <p:spPr/>
        <p:txBody>
          <a:bodyPr/>
          <a:lstStyle/>
          <a:p>
            <a:fld id="{228304FF-D3E1-4806-AC84-18B4AF82FAA6}" type="slidenum">
              <a:rPr lang="es-ES" smtClean="0">
                <a:solidFill>
                  <a:prstClr val="black"/>
                </a:solidFill>
              </a:rPr>
              <a:pPr/>
              <a:t>31</a:t>
            </a:fld>
            <a:endParaRPr lang="es-ES" dirty="0">
              <a:solidFill>
                <a:prstClr val="black"/>
              </a:solidFill>
            </a:endParaRPr>
          </a:p>
        </p:txBody>
      </p:sp>
    </p:spTree>
    <p:extLst>
      <p:ext uri="{BB962C8B-B14F-4D97-AF65-F5344CB8AC3E}">
        <p14:creationId xmlns:p14="http://schemas.microsoft.com/office/powerpoint/2010/main" val="555476618"/>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Adelaide Botanic Garden</a:t>
            </a:r>
          </a:p>
        </p:txBody>
      </p:sp>
      <p:sp>
        <p:nvSpPr>
          <p:cNvPr id="4" name="3 Marcador de número de diapositiva"/>
          <p:cNvSpPr>
            <a:spLocks noGrp="1"/>
          </p:cNvSpPr>
          <p:nvPr>
            <p:ph type="sldNum" sz="quarter" idx="10"/>
          </p:nvPr>
        </p:nvSpPr>
        <p:spPr/>
        <p:txBody>
          <a:bodyPr/>
          <a:lstStyle/>
          <a:p>
            <a:fld id="{228304FF-D3E1-4806-AC84-18B4AF82FAA6}" type="slidenum">
              <a:rPr lang="es-ES" smtClean="0">
                <a:solidFill>
                  <a:prstClr val="black"/>
                </a:solidFill>
              </a:rPr>
              <a:pPr/>
              <a:t>32</a:t>
            </a:fld>
            <a:endParaRPr lang="es-ES" dirty="0">
              <a:solidFill>
                <a:prstClr val="black"/>
              </a:solidFill>
            </a:endParaRPr>
          </a:p>
        </p:txBody>
      </p:sp>
    </p:spTree>
    <p:extLst>
      <p:ext uri="{BB962C8B-B14F-4D97-AF65-F5344CB8AC3E}">
        <p14:creationId xmlns:p14="http://schemas.microsoft.com/office/powerpoint/2010/main" val="3334903619"/>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Adelaide Botanic Garden</a:t>
            </a:r>
          </a:p>
        </p:txBody>
      </p:sp>
      <p:sp>
        <p:nvSpPr>
          <p:cNvPr id="4" name="3 Marcador de número de diapositiva"/>
          <p:cNvSpPr>
            <a:spLocks noGrp="1"/>
          </p:cNvSpPr>
          <p:nvPr>
            <p:ph type="sldNum" sz="quarter" idx="10"/>
          </p:nvPr>
        </p:nvSpPr>
        <p:spPr/>
        <p:txBody>
          <a:bodyPr/>
          <a:lstStyle/>
          <a:p>
            <a:fld id="{228304FF-D3E1-4806-AC84-18B4AF82FAA6}" type="slidenum">
              <a:rPr lang="es-ES" smtClean="0">
                <a:solidFill>
                  <a:prstClr val="black"/>
                </a:solidFill>
              </a:rPr>
              <a:pPr/>
              <a:t>33</a:t>
            </a:fld>
            <a:endParaRPr lang="es-ES" dirty="0">
              <a:solidFill>
                <a:prstClr val="black"/>
              </a:solidFill>
            </a:endParaRPr>
          </a:p>
        </p:txBody>
      </p:sp>
    </p:spTree>
    <p:extLst>
      <p:ext uri="{BB962C8B-B14F-4D97-AF65-F5344CB8AC3E}">
        <p14:creationId xmlns:p14="http://schemas.microsoft.com/office/powerpoint/2010/main" val="918257610"/>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Adelaide Botanic Garden</a:t>
            </a:r>
          </a:p>
        </p:txBody>
      </p:sp>
      <p:sp>
        <p:nvSpPr>
          <p:cNvPr id="4" name="3 Marcador de número de diapositiva"/>
          <p:cNvSpPr>
            <a:spLocks noGrp="1"/>
          </p:cNvSpPr>
          <p:nvPr>
            <p:ph type="sldNum" sz="quarter" idx="10"/>
          </p:nvPr>
        </p:nvSpPr>
        <p:spPr/>
        <p:txBody>
          <a:bodyPr/>
          <a:lstStyle/>
          <a:p>
            <a:fld id="{228304FF-D3E1-4806-AC84-18B4AF82FAA6}" type="slidenum">
              <a:rPr lang="es-ES" smtClean="0">
                <a:solidFill>
                  <a:prstClr val="black"/>
                </a:solidFill>
              </a:rPr>
              <a:pPr/>
              <a:t>34</a:t>
            </a:fld>
            <a:endParaRPr lang="es-ES" dirty="0">
              <a:solidFill>
                <a:prstClr val="black"/>
              </a:solidFill>
            </a:endParaRPr>
          </a:p>
        </p:txBody>
      </p:sp>
    </p:spTree>
    <p:extLst>
      <p:ext uri="{BB962C8B-B14F-4D97-AF65-F5344CB8AC3E}">
        <p14:creationId xmlns:p14="http://schemas.microsoft.com/office/powerpoint/2010/main" val="1178313871"/>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Adelaide Botanic Garden</a:t>
            </a:r>
          </a:p>
        </p:txBody>
      </p:sp>
      <p:sp>
        <p:nvSpPr>
          <p:cNvPr id="4" name="3 Marcador de número de diapositiva"/>
          <p:cNvSpPr>
            <a:spLocks noGrp="1"/>
          </p:cNvSpPr>
          <p:nvPr>
            <p:ph type="sldNum" sz="quarter" idx="10"/>
          </p:nvPr>
        </p:nvSpPr>
        <p:spPr/>
        <p:txBody>
          <a:bodyPr/>
          <a:lstStyle/>
          <a:p>
            <a:fld id="{228304FF-D3E1-4806-AC84-18B4AF82FAA6}" type="slidenum">
              <a:rPr lang="es-ES" smtClean="0">
                <a:solidFill>
                  <a:prstClr val="black"/>
                </a:solidFill>
              </a:rPr>
              <a:pPr/>
              <a:t>35</a:t>
            </a:fld>
            <a:endParaRPr lang="es-ES" dirty="0">
              <a:solidFill>
                <a:prstClr val="black"/>
              </a:solidFill>
            </a:endParaRPr>
          </a:p>
        </p:txBody>
      </p:sp>
    </p:spTree>
    <p:extLst>
      <p:ext uri="{BB962C8B-B14F-4D97-AF65-F5344CB8AC3E}">
        <p14:creationId xmlns:p14="http://schemas.microsoft.com/office/powerpoint/2010/main" val="1397010633"/>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Adelaide Botanic Garden.-</a:t>
            </a:r>
          </a:p>
        </p:txBody>
      </p:sp>
      <p:sp>
        <p:nvSpPr>
          <p:cNvPr id="4" name="3 Marcador de número de diapositiva"/>
          <p:cNvSpPr>
            <a:spLocks noGrp="1"/>
          </p:cNvSpPr>
          <p:nvPr>
            <p:ph type="sldNum" sz="quarter" idx="10"/>
          </p:nvPr>
        </p:nvSpPr>
        <p:spPr/>
        <p:txBody>
          <a:bodyPr/>
          <a:lstStyle/>
          <a:p>
            <a:fld id="{228304FF-D3E1-4806-AC84-18B4AF82FAA6}" type="slidenum">
              <a:rPr lang="es-ES" smtClean="0">
                <a:solidFill>
                  <a:prstClr val="black"/>
                </a:solidFill>
              </a:rPr>
              <a:pPr/>
              <a:t>36</a:t>
            </a:fld>
            <a:endParaRPr lang="es-ES" dirty="0">
              <a:solidFill>
                <a:prstClr val="black"/>
              </a:solidFill>
            </a:endParaRPr>
          </a:p>
        </p:txBody>
      </p:sp>
    </p:spTree>
    <p:extLst>
      <p:ext uri="{BB962C8B-B14F-4D97-AF65-F5344CB8AC3E}">
        <p14:creationId xmlns:p14="http://schemas.microsoft.com/office/powerpoint/2010/main" val="3869437281"/>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Adelaide Botanic Garden.</a:t>
            </a:r>
          </a:p>
        </p:txBody>
      </p:sp>
      <p:sp>
        <p:nvSpPr>
          <p:cNvPr id="4" name="3 Marcador de número de diapositiva"/>
          <p:cNvSpPr>
            <a:spLocks noGrp="1"/>
          </p:cNvSpPr>
          <p:nvPr>
            <p:ph type="sldNum" sz="quarter" idx="10"/>
          </p:nvPr>
        </p:nvSpPr>
        <p:spPr/>
        <p:txBody>
          <a:bodyPr/>
          <a:lstStyle/>
          <a:p>
            <a:fld id="{228304FF-D3E1-4806-AC84-18B4AF82FAA6}" type="slidenum">
              <a:rPr lang="es-ES" smtClean="0">
                <a:solidFill>
                  <a:prstClr val="black"/>
                </a:solidFill>
              </a:rPr>
              <a:pPr/>
              <a:t>37</a:t>
            </a:fld>
            <a:endParaRPr lang="es-ES" dirty="0">
              <a:solidFill>
                <a:prstClr val="black"/>
              </a:solidFill>
            </a:endParaRPr>
          </a:p>
        </p:txBody>
      </p:sp>
    </p:spTree>
    <p:extLst>
      <p:ext uri="{BB962C8B-B14F-4D97-AF65-F5344CB8AC3E}">
        <p14:creationId xmlns:p14="http://schemas.microsoft.com/office/powerpoint/2010/main" val="2698600687"/>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Adelaide Botanic Garden.</a:t>
            </a:r>
          </a:p>
        </p:txBody>
      </p:sp>
      <p:sp>
        <p:nvSpPr>
          <p:cNvPr id="4" name="3 Marcador de número de diapositiva"/>
          <p:cNvSpPr>
            <a:spLocks noGrp="1"/>
          </p:cNvSpPr>
          <p:nvPr>
            <p:ph type="sldNum" sz="quarter" idx="10"/>
          </p:nvPr>
        </p:nvSpPr>
        <p:spPr/>
        <p:txBody>
          <a:bodyPr/>
          <a:lstStyle/>
          <a:p>
            <a:fld id="{228304FF-D3E1-4806-AC84-18B4AF82FAA6}" type="slidenum">
              <a:rPr lang="es-ES" smtClean="0">
                <a:solidFill>
                  <a:prstClr val="black"/>
                </a:solidFill>
              </a:rPr>
              <a:pPr/>
              <a:t>38</a:t>
            </a:fld>
            <a:endParaRPr lang="es-ES" dirty="0">
              <a:solidFill>
                <a:prstClr val="black"/>
              </a:solidFill>
            </a:endParaRPr>
          </a:p>
        </p:txBody>
      </p:sp>
    </p:spTree>
    <p:extLst>
      <p:ext uri="{BB962C8B-B14F-4D97-AF65-F5344CB8AC3E}">
        <p14:creationId xmlns:p14="http://schemas.microsoft.com/office/powerpoint/2010/main" val="3262768344"/>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Adelaide Botanic Garden.</a:t>
            </a:r>
          </a:p>
        </p:txBody>
      </p:sp>
      <p:sp>
        <p:nvSpPr>
          <p:cNvPr id="4" name="3 Marcador de número de diapositiva"/>
          <p:cNvSpPr>
            <a:spLocks noGrp="1"/>
          </p:cNvSpPr>
          <p:nvPr>
            <p:ph type="sldNum" sz="quarter" idx="10"/>
          </p:nvPr>
        </p:nvSpPr>
        <p:spPr/>
        <p:txBody>
          <a:bodyPr/>
          <a:lstStyle/>
          <a:p>
            <a:fld id="{228304FF-D3E1-4806-AC84-18B4AF82FAA6}" type="slidenum">
              <a:rPr lang="es-ES" smtClean="0">
                <a:solidFill>
                  <a:prstClr val="black"/>
                </a:solidFill>
              </a:rPr>
              <a:pPr/>
              <a:t>39</a:t>
            </a:fld>
            <a:endParaRPr lang="es-ES" dirty="0">
              <a:solidFill>
                <a:prstClr val="black"/>
              </a:solidFill>
            </a:endParaRPr>
          </a:p>
        </p:txBody>
      </p:sp>
    </p:spTree>
    <p:extLst>
      <p:ext uri="{BB962C8B-B14F-4D97-AF65-F5344CB8AC3E}">
        <p14:creationId xmlns:p14="http://schemas.microsoft.com/office/powerpoint/2010/main" val="3476615909"/>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Adelaide Botanic Garden.</a:t>
            </a:r>
          </a:p>
        </p:txBody>
      </p:sp>
      <p:sp>
        <p:nvSpPr>
          <p:cNvPr id="4" name="3 Marcador de número de diapositiva"/>
          <p:cNvSpPr>
            <a:spLocks noGrp="1"/>
          </p:cNvSpPr>
          <p:nvPr>
            <p:ph type="sldNum" sz="quarter" idx="10"/>
          </p:nvPr>
        </p:nvSpPr>
        <p:spPr/>
        <p:txBody>
          <a:bodyPr/>
          <a:lstStyle/>
          <a:p>
            <a:fld id="{228304FF-D3E1-4806-AC84-18B4AF82FAA6}" type="slidenum">
              <a:rPr lang="es-ES" smtClean="0">
                <a:solidFill>
                  <a:prstClr val="black"/>
                </a:solidFill>
              </a:rPr>
              <a:pPr/>
              <a:t>40</a:t>
            </a:fld>
            <a:endParaRPr lang="es-ES" dirty="0">
              <a:solidFill>
                <a:prstClr val="black"/>
              </a:solidFill>
            </a:endParaRPr>
          </a:p>
        </p:txBody>
      </p:sp>
    </p:spTree>
    <p:extLst>
      <p:ext uri="{BB962C8B-B14F-4D97-AF65-F5344CB8AC3E}">
        <p14:creationId xmlns:p14="http://schemas.microsoft.com/office/powerpoint/2010/main" val="1326986901"/>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Adelaide Botanic Garden.</a:t>
            </a:r>
          </a:p>
        </p:txBody>
      </p:sp>
      <p:sp>
        <p:nvSpPr>
          <p:cNvPr id="4" name="3 Marcador de número de diapositiva"/>
          <p:cNvSpPr>
            <a:spLocks noGrp="1"/>
          </p:cNvSpPr>
          <p:nvPr>
            <p:ph type="sldNum" sz="quarter" idx="10"/>
          </p:nvPr>
        </p:nvSpPr>
        <p:spPr/>
        <p:txBody>
          <a:bodyPr/>
          <a:lstStyle/>
          <a:p>
            <a:fld id="{228304FF-D3E1-4806-AC84-18B4AF82FAA6}" type="slidenum">
              <a:rPr lang="es-ES" smtClean="0">
                <a:solidFill>
                  <a:prstClr val="black"/>
                </a:solidFill>
              </a:rPr>
              <a:pPr/>
              <a:t>41</a:t>
            </a:fld>
            <a:endParaRPr lang="es-ES" dirty="0">
              <a:solidFill>
                <a:prstClr val="black"/>
              </a:solidFill>
            </a:endParaRPr>
          </a:p>
        </p:txBody>
      </p:sp>
    </p:spTree>
    <p:extLst>
      <p:ext uri="{BB962C8B-B14F-4D97-AF65-F5344CB8AC3E}">
        <p14:creationId xmlns:p14="http://schemas.microsoft.com/office/powerpoint/2010/main" val="4293065934"/>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Adelaide Botanic Garden.</a:t>
            </a:r>
          </a:p>
        </p:txBody>
      </p:sp>
      <p:sp>
        <p:nvSpPr>
          <p:cNvPr id="4" name="3 Marcador de número de diapositiva"/>
          <p:cNvSpPr>
            <a:spLocks noGrp="1"/>
          </p:cNvSpPr>
          <p:nvPr>
            <p:ph type="sldNum" sz="quarter" idx="10"/>
          </p:nvPr>
        </p:nvSpPr>
        <p:spPr/>
        <p:txBody>
          <a:bodyPr/>
          <a:lstStyle/>
          <a:p>
            <a:fld id="{228304FF-D3E1-4806-AC84-18B4AF82FAA6}" type="slidenum">
              <a:rPr lang="es-ES" smtClean="0">
                <a:solidFill>
                  <a:prstClr val="black"/>
                </a:solidFill>
              </a:rPr>
              <a:pPr/>
              <a:t>42</a:t>
            </a:fld>
            <a:endParaRPr lang="es-ES" dirty="0">
              <a:solidFill>
                <a:prstClr val="black"/>
              </a:solidFill>
            </a:endParaRPr>
          </a:p>
        </p:txBody>
      </p:sp>
    </p:spTree>
    <p:extLst>
      <p:ext uri="{BB962C8B-B14F-4D97-AF65-F5344CB8AC3E}">
        <p14:creationId xmlns:p14="http://schemas.microsoft.com/office/powerpoint/2010/main" val="1796577453"/>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Adelaide Botanic Garden.</a:t>
            </a:r>
          </a:p>
        </p:txBody>
      </p:sp>
      <p:sp>
        <p:nvSpPr>
          <p:cNvPr id="4" name="3 Marcador de número de diapositiva"/>
          <p:cNvSpPr>
            <a:spLocks noGrp="1"/>
          </p:cNvSpPr>
          <p:nvPr>
            <p:ph type="sldNum" sz="quarter" idx="10"/>
          </p:nvPr>
        </p:nvSpPr>
        <p:spPr/>
        <p:txBody>
          <a:bodyPr/>
          <a:lstStyle/>
          <a:p>
            <a:fld id="{228304FF-D3E1-4806-AC84-18B4AF82FAA6}" type="slidenum">
              <a:rPr lang="es-ES" smtClean="0">
                <a:solidFill>
                  <a:prstClr val="black"/>
                </a:solidFill>
              </a:rPr>
              <a:pPr/>
              <a:t>43</a:t>
            </a:fld>
            <a:endParaRPr lang="es-ES" dirty="0">
              <a:solidFill>
                <a:prstClr val="black"/>
              </a:solidFill>
            </a:endParaRPr>
          </a:p>
        </p:txBody>
      </p:sp>
    </p:spTree>
    <p:extLst>
      <p:ext uri="{BB962C8B-B14F-4D97-AF65-F5344CB8AC3E}">
        <p14:creationId xmlns:p14="http://schemas.microsoft.com/office/powerpoint/2010/main" val="1175523643"/>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961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pitchFamily="34" charset="0"/>
              </a:defRPr>
            </a:lvl1pPr>
            <a:lvl2pPr marL="742950" indent="-285750" eaLnBrk="0" hangingPunct="0">
              <a:defRPr>
                <a:solidFill>
                  <a:schemeClr val="tx1"/>
                </a:solidFill>
                <a:latin typeface="Tahoma" pitchFamily="34" charset="0"/>
                <a:cs typeface="Arial" pitchFamily="34" charset="0"/>
              </a:defRPr>
            </a:lvl2pPr>
            <a:lvl3pPr marL="1143000" indent="-228600" eaLnBrk="0" hangingPunct="0">
              <a:defRPr>
                <a:solidFill>
                  <a:schemeClr val="tx1"/>
                </a:solidFill>
                <a:latin typeface="Tahoma" pitchFamily="34" charset="0"/>
                <a:cs typeface="Arial" pitchFamily="34" charset="0"/>
              </a:defRPr>
            </a:lvl3pPr>
            <a:lvl4pPr marL="1600200" indent="-228600" eaLnBrk="0" hangingPunct="0">
              <a:defRPr>
                <a:solidFill>
                  <a:schemeClr val="tx1"/>
                </a:solidFill>
                <a:latin typeface="Tahoma" pitchFamily="34" charset="0"/>
                <a:cs typeface="Arial" pitchFamily="34" charset="0"/>
              </a:defRPr>
            </a:lvl4pPr>
            <a:lvl5pPr marL="2057400" indent="-228600" eaLnBrk="0" hangingPunct="0">
              <a:defRPr>
                <a:solidFill>
                  <a:schemeClr val="tx1"/>
                </a:solidFill>
                <a:latin typeface="Tahoma" pitchFamily="34" charset="0"/>
                <a:cs typeface="Arial" pitchFamily="34" charset="0"/>
              </a:defRPr>
            </a:lvl5pPr>
            <a:lvl6pPr marL="2514600" indent="-228600" eaLnBrk="0" fontAlgn="base" hangingPunct="0">
              <a:spcBef>
                <a:spcPct val="0"/>
              </a:spcBef>
              <a:spcAft>
                <a:spcPct val="0"/>
              </a:spcAft>
              <a:defRPr>
                <a:solidFill>
                  <a:schemeClr val="tx1"/>
                </a:solidFill>
                <a:latin typeface="Tahoma" pitchFamily="34" charset="0"/>
                <a:cs typeface="Arial" pitchFamily="34" charset="0"/>
              </a:defRPr>
            </a:lvl6pPr>
            <a:lvl7pPr marL="2971800" indent="-228600" eaLnBrk="0" fontAlgn="base" hangingPunct="0">
              <a:spcBef>
                <a:spcPct val="0"/>
              </a:spcBef>
              <a:spcAft>
                <a:spcPct val="0"/>
              </a:spcAft>
              <a:defRPr>
                <a:solidFill>
                  <a:schemeClr val="tx1"/>
                </a:solidFill>
                <a:latin typeface="Tahoma" pitchFamily="34" charset="0"/>
                <a:cs typeface="Arial" pitchFamily="34" charset="0"/>
              </a:defRPr>
            </a:lvl7pPr>
            <a:lvl8pPr marL="3429000" indent="-228600" eaLnBrk="0" fontAlgn="base" hangingPunct="0">
              <a:spcBef>
                <a:spcPct val="0"/>
              </a:spcBef>
              <a:spcAft>
                <a:spcPct val="0"/>
              </a:spcAft>
              <a:defRPr>
                <a:solidFill>
                  <a:schemeClr val="tx1"/>
                </a:solidFill>
                <a:latin typeface="Tahoma" pitchFamily="34" charset="0"/>
                <a:cs typeface="Arial" pitchFamily="34" charset="0"/>
              </a:defRPr>
            </a:lvl8pPr>
            <a:lvl9pPr marL="3886200" indent="-228600" eaLnBrk="0" fontAlgn="base" hangingPunct="0">
              <a:spcBef>
                <a:spcPct val="0"/>
              </a:spcBef>
              <a:spcAft>
                <a:spcPct val="0"/>
              </a:spcAft>
              <a:defRPr>
                <a:solidFill>
                  <a:schemeClr val="tx1"/>
                </a:solidFill>
                <a:latin typeface="Tahoma" pitchFamily="34" charset="0"/>
                <a:cs typeface="Arial" pitchFamily="34" charset="0"/>
              </a:defRPr>
            </a:lvl9pPr>
          </a:lstStyle>
          <a:p>
            <a:pPr eaLnBrk="1" hangingPunct="1"/>
            <a:fld id="{DE6DCACA-28DC-4CDD-B3AA-BA2006EBF934}" type="slidenum">
              <a:rPr lang="es-ES_tradnl">
                <a:solidFill>
                  <a:prstClr val="black"/>
                </a:solidFill>
                <a:latin typeface="Arial" pitchFamily="34" charset="0"/>
              </a:rPr>
              <a:pPr eaLnBrk="1" hangingPunct="1"/>
              <a:t>44</a:t>
            </a:fld>
            <a:endParaRPr lang="es-ES_tradnl" dirty="0">
              <a:solidFill>
                <a:prstClr val="black"/>
              </a:solidFill>
              <a:latin typeface="Arial" pitchFamily="34" charset="0"/>
            </a:endParaRPr>
          </a:p>
        </p:txBody>
      </p:sp>
      <p:sp>
        <p:nvSpPr>
          <p:cNvPr id="239619" name="Rectangle 2"/>
          <p:cNvSpPr>
            <a:spLocks noGrp="1" noRot="1" noChangeAspect="1" noChangeArrowheads="1" noTextEdit="1"/>
          </p:cNvSpPr>
          <p:nvPr>
            <p:ph type="sldImg"/>
          </p:nvPr>
        </p:nvSpPr>
        <p:spPr>
          <a:ln/>
        </p:spPr>
      </p:sp>
      <p:sp>
        <p:nvSpPr>
          <p:cNvPr id="23962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dirty="0">
                <a:latin typeface="Arial" pitchFamily="34" charset="0"/>
                <a:cs typeface="Arial" pitchFamily="34" charset="0"/>
              </a:rPr>
              <a:t>Adelaide Botanic Garden</a:t>
            </a:r>
          </a:p>
        </p:txBody>
      </p:sp>
    </p:spTree>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Adelaide Botanic Garden.</a:t>
            </a:r>
          </a:p>
        </p:txBody>
      </p:sp>
      <p:sp>
        <p:nvSpPr>
          <p:cNvPr id="4" name="3 Marcador de número de diapositiva"/>
          <p:cNvSpPr>
            <a:spLocks noGrp="1"/>
          </p:cNvSpPr>
          <p:nvPr>
            <p:ph type="sldNum" sz="quarter" idx="10"/>
          </p:nvPr>
        </p:nvSpPr>
        <p:spPr/>
        <p:txBody>
          <a:bodyPr/>
          <a:lstStyle/>
          <a:p>
            <a:fld id="{228304FF-D3E1-4806-AC84-18B4AF82FAA6}" type="slidenum">
              <a:rPr lang="es-ES" smtClean="0">
                <a:solidFill>
                  <a:prstClr val="black"/>
                </a:solidFill>
              </a:rPr>
              <a:pPr/>
              <a:t>45</a:t>
            </a:fld>
            <a:endParaRPr lang="es-ES" dirty="0">
              <a:solidFill>
                <a:prstClr val="black"/>
              </a:solidFill>
            </a:endParaRPr>
          </a:p>
        </p:txBody>
      </p:sp>
    </p:spTree>
    <p:extLst>
      <p:ext uri="{BB962C8B-B14F-4D97-AF65-F5344CB8AC3E}">
        <p14:creationId xmlns:p14="http://schemas.microsoft.com/office/powerpoint/2010/main" val="2004511558"/>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Adelaide Botanic Garden.-</a:t>
            </a:r>
          </a:p>
        </p:txBody>
      </p:sp>
      <p:sp>
        <p:nvSpPr>
          <p:cNvPr id="4" name="3 Marcador de número de diapositiva"/>
          <p:cNvSpPr>
            <a:spLocks noGrp="1"/>
          </p:cNvSpPr>
          <p:nvPr>
            <p:ph type="sldNum" sz="quarter" idx="10"/>
          </p:nvPr>
        </p:nvSpPr>
        <p:spPr/>
        <p:txBody>
          <a:bodyPr/>
          <a:lstStyle/>
          <a:p>
            <a:fld id="{228304FF-D3E1-4806-AC84-18B4AF82FAA6}" type="slidenum">
              <a:rPr lang="es-ES" smtClean="0">
                <a:solidFill>
                  <a:prstClr val="black"/>
                </a:solidFill>
              </a:rPr>
              <a:pPr/>
              <a:t>46</a:t>
            </a:fld>
            <a:endParaRPr lang="es-ES" dirty="0">
              <a:solidFill>
                <a:prstClr val="black"/>
              </a:solidFill>
            </a:endParaRPr>
          </a:p>
        </p:txBody>
      </p:sp>
    </p:spTree>
    <p:extLst>
      <p:ext uri="{BB962C8B-B14F-4D97-AF65-F5344CB8AC3E}">
        <p14:creationId xmlns:p14="http://schemas.microsoft.com/office/powerpoint/2010/main" val="1667402749"/>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Adelaide Botanic Garden.</a:t>
            </a:r>
          </a:p>
        </p:txBody>
      </p:sp>
      <p:sp>
        <p:nvSpPr>
          <p:cNvPr id="4" name="3 Marcador de número de diapositiva"/>
          <p:cNvSpPr>
            <a:spLocks noGrp="1"/>
          </p:cNvSpPr>
          <p:nvPr>
            <p:ph type="sldNum" sz="quarter" idx="10"/>
          </p:nvPr>
        </p:nvSpPr>
        <p:spPr/>
        <p:txBody>
          <a:bodyPr/>
          <a:lstStyle/>
          <a:p>
            <a:fld id="{228304FF-D3E1-4806-AC84-18B4AF82FAA6}" type="slidenum">
              <a:rPr lang="es-ES" smtClean="0">
                <a:solidFill>
                  <a:prstClr val="black"/>
                </a:solidFill>
              </a:rPr>
              <a:pPr/>
              <a:t>47</a:t>
            </a:fld>
            <a:endParaRPr lang="es-ES" dirty="0">
              <a:solidFill>
                <a:prstClr val="black"/>
              </a:solidFill>
            </a:endParaRPr>
          </a:p>
        </p:txBody>
      </p:sp>
    </p:spTree>
    <p:extLst>
      <p:ext uri="{BB962C8B-B14F-4D97-AF65-F5344CB8AC3E}">
        <p14:creationId xmlns:p14="http://schemas.microsoft.com/office/powerpoint/2010/main" val="211862613"/>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Adelaide Botanic Garden.</a:t>
            </a:r>
          </a:p>
        </p:txBody>
      </p:sp>
      <p:sp>
        <p:nvSpPr>
          <p:cNvPr id="4" name="3 Marcador de número de diapositiva"/>
          <p:cNvSpPr>
            <a:spLocks noGrp="1"/>
          </p:cNvSpPr>
          <p:nvPr>
            <p:ph type="sldNum" sz="quarter" idx="10"/>
          </p:nvPr>
        </p:nvSpPr>
        <p:spPr/>
        <p:txBody>
          <a:bodyPr/>
          <a:lstStyle/>
          <a:p>
            <a:fld id="{228304FF-D3E1-4806-AC84-18B4AF82FAA6}" type="slidenum">
              <a:rPr lang="es-ES" smtClean="0">
                <a:solidFill>
                  <a:prstClr val="black"/>
                </a:solidFill>
              </a:rPr>
              <a:pPr/>
              <a:t>48</a:t>
            </a:fld>
            <a:endParaRPr lang="es-ES" dirty="0">
              <a:solidFill>
                <a:prstClr val="black"/>
              </a:solidFill>
            </a:endParaRPr>
          </a:p>
        </p:txBody>
      </p:sp>
    </p:spTree>
    <p:extLst>
      <p:ext uri="{BB962C8B-B14F-4D97-AF65-F5344CB8AC3E}">
        <p14:creationId xmlns:p14="http://schemas.microsoft.com/office/powerpoint/2010/main" val="3544234890"/>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Adelaide Botanic Garden.</a:t>
            </a:r>
          </a:p>
        </p:txBody>
      </p:sp>
      <p:sp>
        <p:nvSpPr>
          <p:cNvPr id="4" name="3 Marcador de número de diapositiva"/>
          <p:cNvSpPr>
            <a:spLocks noGrp="1"/>
          </p:cNvSpPr>
          <p:nvPr>
            <p:ph type="sldNum" sz="quarter" idx="10"/>
          </p:nvPr>
        </p:nvSpPr>
        <p:spPr/>
        <p:txBody>
          <a:bodyPr/>
          <a:lstStyle/>
          <a:p>
            <a:fld id="{228304FF-D3E1-4806-AC84-18B4AF82FAA6}" type="slidenum">
              <a:rPr lang="es-ES" smtClean="0">
                <a:solidFill>
                  <a:prstClr val="black"/>
                </a:solidFill>
              </a:rPr>
              <a:pPr/>
              <a:t>49</a:t>
            </a:fld>
            <a:endParaRPr lang="es-ES" dirty="0">
              <a:solidFill>
                <a:prstClr val="black"/>
              </a:solidFill>
            </a:endParaRPr>
          </a:p>
        </p:txBody>
      </p:sp>
    </p:spTree>
    <p:extLst>
      <p:ext uri="{BB962C8B-B14F-4D97-AF65-F5344CB8AC3E}">
        <p14:creationId xmlns:p14="http://schemas.microsoft.com/office/powerpoint/2010/main" val="4258088032"/>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Adelaide Botanic Garden.-Maclura fruits.</a:t>
            </a:r>
          </a:p>
        </p:txBody>
      </p:sp>
      <p:sp>
        <p:nvSpPr>
          <p:cNvPr id="4" name="3 Marcador de número de diapositiva"/>
          <p:cNvSpPr>
            <a:spLocks noGrp="1"/>
          </p:cNvSpPr>
          <p:nvPr>
            <p:ph type="sldNum" sz="quarter" idx="10"/>
          </p:nvPr>
        </p:nvSpPr>
        <p:spPr/>
        <p:txBody>
          <a:bodyPr/>
          <a:lstStyle/>
          <a:p>
            <a:fld id="{228304FF-D3E1-4806-AC84-18B4AF82FAA6}" type="slidenum">
              <a:rPr lang="es-ES" smtClean="0">
                <a:solidFill>
                  <a:prstClr val="black"/>
                </a:solidFill>
              </a:rPr>
              <a:pPr/>
              <a:t>50</a:t>
            </a:fld>
            <a:endParaRPr lang="es-ES" dirty="0">
              <a:solidFill>
                <a:prstClr val="black"/>
              </a:solidFill>
            </a:endParaRPr>
          </a:p>
        </p:txBody>
      </p:sp>
    </p:spTree>
    <p:extLst>
      <p:ext uri="{BB962C8B-B14F-4D97-AF65-F5344CB8AC3E}">
        <p14:creationId xmlns:p14="http://schemas.microsoft.com/office/powerpoint/2010/main" val="939280733"/>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Adelaide Botanic Garden.-Tillantia.-Spanish </a:t>
            </a:r>
          </a:p>
        </p:txBody>
      </p:sp>
      <p:sp>
        <p:nvSpPr>
          <p:cNvPr id="4" name="3 Marcador de número de diapositiva"/>
          <p:cNvSpPr>
            <a:spLocks noGrp="1"/>
          </p:cNvSpPr>
          <p:nvPr>
            <p:ph type="sldNum" sz="quarter" idx="10"/>
          </p:nvPr>
        </p:nvSpPr>
        <p:spPr/>
        <p:txBody>
          <a:bodyPr/>
          <a:lstStyle/>
          <a:p>
            <a:fld id="{228304FF-D3E1-4806-AC84-18B4AF82FAA6}" type="slidenum">
              <a:rPr lang="es-ES" smtClean="0">
                <a:solidFill>
                  <a:prstClr val="black"/>
                </a:solidFill>
              </a:rPr>
              <a:pPr/>
              <a:t>51</a:t>
            </a:fld>
            <a:endParaRPr lang="es-ES" dirty="0">
              <a:solidFill>
                <a:prstClr val="black"/>
              </a:solidFill>
            </a:endParaRPr>
          </a:p>
        </p:txBody>
      </p:sp>
    </p:spTree>
    <p:extLst>
      <p:ext uri="{BB962C8B-B14F-4D97-AF65-F5344CB8AC3E}">
        <p14:creationId xmlns:p14="http://schemas.microsoft.com/office/powerpoint/2010/main" val="969968599"/>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Adelaide Botanic Garden.-Phoenix</a:t>
            </a:r>
            <a:r>
              <a:rPr lang="es-ES" baseline="0" dirty="0"/>
              <a:t> reclinata</a:t>
            </a:r>
            <a:endParaRPr lang="es-ES" dirty="0"/>
          </a:p>
        </p:txBody>
      </p:sp>
      <p:sp>
        <p:nvSpPr>
          <p:cNvPr id="4" name="3 Marcador de número de diapositiva"/>
          <p:cNvSpPr>
            <a:spLocks noGrp="1"/>
          </p:cNvSpPr>
          <p:nvPr>
            <p:ph type="sldNum" sz="quarter" idx="10"/>
          </p:nvPr>
        </p:nvSpPr>
        <p:spPr/>
        <p:txBody>
          <a:bodyPr/>
          <a:lstStyle/>
          <a:p>
            <a:fld id="{228304FF-D3E1-4806-AC84-18B4AF82FAA6}" type="slidenum">
              <a:rPr lang="es-ES" smtClean="0">
                <a:solidFill>
                  <a:prstClr val="black"/>
                </a:solidFill>
              </a:rPr>
              <a:pPr/>
              <a:t>52</a:t>
            </a:fld>
            <a:endParaRPr lang="es-ES" dirty="0">
              <a:solidFill>
                <a:prstClr val="black"/>
              </a:solidFill>
            </a:endParaRPr>
          </a:p>
        </p:txBody>
      </p:sp>
    </p:spTree>
    <p:extLst>
      <p:ext uri="{BB962C8B-B14F-4D97-AF65-F5344CB8AC3E}">
        <p14:creationId xmlns:p14="http://schemas.microsoft.com/office/powerpoint/2010/main" val="958886420"/>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Adelaide Botanic Garden.-</a:t>
            </a:r>
          </a:p>
        </p:txBody>
      </p:sp>
      <p:sp>
        <p:nvSpPr>
          <p:cNvPr id="4" name="3 Marcador de número de diapositiva"/>
          <p:cNvSpPr>
            <a:spLocks noGrp="1"/>
          </p:cNvSpPr>
          <p:nvPr>
            <p:ph type="sldNum" sz="quarter" idx="10"/>
          </p:nvPr>
        </p:nvSpPr>
        <p:spPr/>
        <p:txBody>
          <a:bodyPr/>
          <a:lstStyle/>
          <a:p>
            <a:fld id="{228304FF-D3E1-4806-AC84-18B4AF82FAA6}" type="slidenum">
              <a:rPr lang="es-ES" smtClean="0">
                <a:solidFill>
                  <a:prstClr val="black"/>
                </a:solidFill>
              </a:rPr>
              <a:pPr/>
              <a:t>54</a:t>
            </a:fld>
            <a:endParaRPr lang="es-ES" dirty="0">
              <a:solidFill>
                <a:prstClr val="black"/>
              </a:solidFill>
            </a:endParaRPr>
          </a:p>
        </p:txBody>
      </p:sp>
    </p:spTree>
    <p:extLst>
      <p:ext uri="{BB962C8B-B14F-4D97-AF65-F5344CB8AC3E}">
        <p14:creationId xmlns:p14="http://schemas.microsoft.com/office/powerpoint/2010/main" val="3081413741"/>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064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pitchFamily="34" charset="0"/>
              </a:defRPr>
            </a:lvl1pPr>
            <a:lvl2pPr marL="742950" indent="-285750" eaLnBrk="0" hangingPunct="0">
              <a:defRPr>
                <a:solidFill>
                  <a:schemeClr val="tx1"/>
                </a:solidFill>
                <a:latin typeface="Tahoma" pitchFamily="34" charset="0"/>
                <a:cs typeface="Arial" pitchFamily="34" charset="0"/>
              </a:defRPr>
            </a:lvl2pPr>
            <a:lvl3pPr marL="1143000" indent="-228600" eaLnBrk="0" hangingPunct="0">
              <a:defRPr>
                <a:solidFill>
                  <a:schemeClr val="tx1"/>
                </a:solidFill>
                <a:latin typeface="Tahoma" pitchFamily="34" charset="0"/>
                <a:cs typeface="Arial" pitchFamily="34" charset="0"/>
              </a:defRPr>
            </a:lvl3pPr>
            <a:lvl4pPr marL="1600200" indent="-228600" eaLnBrk="0" hangingPunct="0">
              <a:defRPr>
                <a:solidFill>
                  <a:schemeClr val="tx1"/>
                </a:solidFill>
                <a:latin typeface="Tahoma" pitchFamily="34" charset="0"/>
                <a:cs typeface="Arial" pitchFamily="34" charset="0"/>
              </a:defRPr>
            </a:lvl4pPr>
            <a:lvl5pPr marL="2057400" indent="-228600" eaLnBrk="0" hangingPunct="0">
              <a:defRPr>
                <a:solidFill>
                  <a:schemeClr val="tx1"/>
                </a:solidFill>
                <a:latin typeface="Tahoma" pitchFamily="34" charset="0"/>
                <a:cs typeface="Arial" pitchFamily="34" charset="0"/>
              </a:defRPr>
            </a:lvl5pPr>
            <a:lvl6pPr marL="2514600" indent="-228600" eaLnBrk="0" fontAlgn="base" hangingPunct="0">
              <a:spcBef>
                <a:spcPct val="0"/>
              </a:spcBef>
              <a:spcAft>
                <a:spcPct val="0"/>
              </a:spcAft>
              <a:defRPr>
                <a:solidFill>
                  <a:schemeClr val="tx1"/>
                </a:solidFill>
                <a:latin typeface="Tahoma" pitchFamily="34" charset="0"/>
                <a:cs typeface="Arial" pitchFamily="34" charset="0"/>
              </a:defRPr>
            </a:lvl6pPr>
            <a:lvl7pPr marL="2971800" indent="-228600" eaLnBrk="0" fontAlgn="base" hangingPunct="0">
              <a:spcBef>
                <a:spcPct val="0"/>
              </a:spcBef>
              <a:spcAft>
                <a:spcPct val="0"/>
              </a:spcAft>
              <a:defRPr>
                <a:solidFill>
                  <a:schemeClr val="tx1"/>
                </a:solidFill>
                <a:latin typeface="Tahoma" pitchFamily="34" charset="0"/>
                <a:cs typeface="Arial" pitchFamily="34" charset="0"/>
              </a:defRPr>
            </a:lvl7pPr>
            <a:lvl8pPr marL="3429000" indent="-228600" eaLnBrk="0" fontAlgn="base" hangingPunct="0">
              <a:spcBef>
                <a:spcPct val="0"/>
              </a:spcBef>
              <a:spcAft>
                <a:spcPct val="0"/>
              </a:spcAft>
              <a:defRPr>
                <a:solidFill>
                  <a:schemeClr val="tx1"/>
                </a:solidFill>
                <a:latin typeface="Tahoma" pitchFamily="34" charset="0"/>
                <a:cs typeface="Arial" pitchFamily="34" charset="0"/>
              </a:defRPr>
            </a:lvl8pPr>
            <a:lvl9pPr marL="3886200" indent="-228600" eaLnBrk="0" fontAlgn="base" hangingPunct="0">
              <a:spcBef>
                <a:spcPct val="0"/>
              </a:spcBef>
              <a:spcAft>
                <a:spcPct val="0"/>
              </a:spcAft>
              <a:defRPr>
                <a:solidFill>
                  <a:schemeClr val="tx1"/>
                </a:solidFill>
                <a:latin typeface="Tahoma" pitchFamily="34" charset="0"/>
                <a:cs typeface="Arial" pitchFamily="34" charset="0"/>
              </a:defRPr>
            </a:lvl9pPr>
          </a:lstStyle>
          <a:p>
            <a:pPr eaLnBrk="1" hangingPunct="1"/>
            <a:fld id="{3956F52C-F805-4C7F-AF06-53C32F9A9021}" type="slidenum">
              <a:rPr lang="es-ES_tradnl">
                <a:solidFill>
                  <a:prstClr val="black"/>
                </a:solidFill>
                <a:latin typeface="Arial" pitchFamily="34" charset="0"/>
              </a:rPr>
              <a:pPr eaLnBrk="1" hangingPunct="1"/>
              <a:t>55</a:t>
            </a:fld>
            <a:endParaRPr lang="es-ES_tradnl" dirty="0">
              <a:solidFill>
                <a:prstClr val="black"/>
              </a:solidFill>
              <a:latin typeface="Arial" pitchFamily="34" charset="0"/>
            </a:endParaRPr>
          </a:p>
        </p:txBody>
      </p:sp>
      <p:sp>
        <p:nvSpPr>
          <p:cNvPr id="240643" name="Rectangle 2"/>
          <p:cNvSpPr>
            <a:spLocks noGrp="1" noRot="1" noChangeAspect="1" noChangeArrowheads="1" noTextEdit="1"/>
          </p:cNvSpPr>
          <p:nvPr>
            <p:ph type="sldImg"/>
          </p:nvPr>
        </p:nvSpPr>
        <p:spPr>
          <a:ln/>
        </p:spPr>
      </p:sp>
      <p:sp>
        <p:nvSpPr>
          <p:cNvPr id="24064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dirty="0">
                <a:latin typeface="Arial" pitchFamily="34" charset="0"/>
                <a:cs typeface="Arial" pitchFamily="34" charset="0"/>
              </a:rPr>
              <a:t>Adelaide Botanic Garden</a:t>
            </a:r>
          </a:p>
        </p:txBody>
      </p:sp>
    </p:spTree>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166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pitchFamily="34" charset="0"/>
              </a:defRPr>
            </a:lvl1pPr>
            <a:lvl2pPr marL="742950" indent="-285750" eaLnBrk="0" hangingPunct="0">
              <a:defRPr>
                <a:solidFill>
                  <a:schemeClr val="tx1"/>
                </a:solidFill>
                <a:latin typeface="Tahoma" pitchFamily="34" charset="0"/>
                <a:cs typeface="Arial" pitchFamily="34" charset="0"/>
              </a:defRPr>
            </a:lvl2pPr>
            <a:lvl3pPr marL="1143000" indent="-228600" eaLnBrk="0" hangingPunct="0">
              <a:defRPr>
                <a:solidFill>
                  <a:schemeClr val="tx1"/>
                </a:solidFill>
                <a:latin typeface="Tahoma" pitchFamily="34" charset="0"/>
                <a:cs typeface="Arial" pitchFamily="34" charset="0"/>
              </a:defRPr>
            </a:lvl3pPr>
            <a:lvl4pPr marL="1600200" indent="-228600" eaLnBrk="0" hangingPunct="0">
              <a:defRPr>
                <a:solidFill>
                  <a:schemeClr val="tx1"/>
                </a:solidFill>
                <a:latin typeface="Tahoma" pitchFamily="34" charset="0"/>
                <a:cs typeface="Arial" pitchFamily="34" charset="0"/>
              </a:defRPr>
            </a:lvl4pPr>
            <a:lvl5pPr marL="2057400" indent="-228600" eaLnBrk="0" hangingPunct="0">
              <a:defRPr>
                <a:solidFill>
                  <a:schemeClr val="tx1"/>
                </a:solidFill>
                <a:latin typeface="Tahoma" pitchFamily="34" charset="0"/>
                <a:cs typeface="Arial" pitchFamily="34" charset="0"/>
              </a:defRPr>
            </a:lvl5pPr>
            <a:lvl6pPr marL="2514600" indent="-228600" eaLnBrk="0" fontAlgn="base" hangingPunct="0">
              <a:spcBef>
                <a:spcPct val="0"/>
              </a:spcBef>
              <a:spcAft>
                <a:spcPct val="0"/>
              </a:spcAft>
              <a:defRPr>
                <a:solidFill>
                  <a:schemeClr val="tx1"/>
                </a:solidFill>
                <a:latin typeface="Tahoma" pitchFamily="34" charset="0"/>
                <a:cs typeface="Arial" pitchFamily="34" charset="0"/>
              </a:defRPr>
            </a:lvl6pPr>
            <a:lvl7pPr marL="2971800" indent="-228600" eaLnBrk="0" fontAlgn="base" hangingPunct="0">
              <a:spcBef>
                <a:spcPct val="0"/>
              </a:spcBef>
              <a:spcAft>
                <a:spcPct val="0"/>
              </a:spcAft>
              <a:defRPr>
                <a:solidFill>
                  <a:schemeClr val="tx1"/>
                </a:solidFill>
                <a:latin typeface="Tahoma" pitchFamily="34" charset="0"/>
                <a:cs typeface="Arial" pitchFamily="34" charset="0"/>
              </a:defRPr>
            </a:lvl7pPr>
            <a:lvl8pPr marL="3429000" indent="-228600" eaLnBrk="0" fontAlgn="base" hangingPunct="0">
              <a:spcBef>
                <a:spcPct val="0"/>
              </a:spcBef>
              <a:spcAft>
                <a:spcPct val="0"/>
              </a:spcAft>
              <a:defRPr>
                <a:solidFill>
                  <a:schemeClr val="tx1"/>
                </a:solidFill>
                <a:latin typeface="Tahoma" pitchFamily="34" charset="0"/>
                <a:cs typeface="Arial" pitchFamily="34" charset="0"/>
              </a:defRPr>
            </a:lvl8pPr>
            <a:lvl9pPr marL="3886200" indent="-228600" eaLnBrk="0" fontAlgn="base" hangingPunct="0">
              <a:spcBef>
                <a:spcPct val="0"/>
              </a:spcBef>
              <a:spcAft>
                <a:spcPct val="0"/>
              </a:spcAft>
              <a:defRPr>
                <a:solidFill>
                  <a:schemeClr val="tx1"/>
                </a:solidFill>
                <a:latin typeface="Tahoma" pitchFamily="34" charset="0"/>
                <a:cs typeface="Arial" pitchFamily="34" charset="0"/>
              </a:defRPr>
            </a:lvl9pPr>
          </a:lstStyle>
          <a:p>
            <a:pPr eaLnBrk="1" hangingPunct="1"/>
            <a:fld id="{FD7EA369-43E4-4484-9E65-36C263C90250}" type="slidenum">
              <a:rPr lang="es-ES_tradnl">
                <a:solidFill>
                  <a:prstClr val="black"/>
                </a:solidFill>
                <a:latin typeface="Arial" pitchFamily="34" charset="0"/>
              </a:rPr>
              <a:pPr eaLnBrk="1" hangingPunct="1"/>
              <a:t>56</a:t>
            </a:fld>
            <a:endParaRPr lang="es-ES_tradnl" dirty="0">
              <a:solidFill>
                <a:prstClr val="black"/>
              </a:solidFill>
              <a:latin typeface="Arial" pitchFamily="34" charset="0"/>
            </a:endParaRPr>
          </a:p>
        </p:txBody>
      </p:sp>
      <p:sp>
        <p:nvSpPr>
          <p:cNvPr id="241667" name="Rectangle 2"/>
          <p:cNvSpPr>
            <a:spLocks noGrp="1" noRot="1" noChangeAspect="1" noChangeArrowheads="1" noTextEdit="1"/>
          </p:cNvSpPr>
          <p:nvPr>
            <p:ph type="sldImg"/>
          </p:nvPr>
        </p:nvSpPr>
        <p:spPr>
          <a:ln/>
        </p:spPr>
      </p:sp>
      <p:sp>
        <p:nvSpPr>
          <p:cNvPr id="24166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dirty="0">
                <a:latin typeface="Arial" pitchFamily="34" charset="0"/>
                <a:cs typeface="Arial" pitchFamily="34" charset="0"/>
              </a:rPr>
              <a:t>Adelaide Botanic Gardens</a:t>
            </a:r>
          </a:p>
        </p:txBody>
      </p:sp>
    </p:spTree>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269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pitchFamily="34" charset="0"/>
              </a:defRPr>
            </a:lvl1pPr>
            <a:lvl2pPr marL="742950" indent="-285750" eaLnBrk="0" hangingPunct="0">
              <a:defRPr>
                <a:solidFill>
                  <a:schemeClr val="tx1"/>
                </a:solidFill>
                <a:latin typeface="Tahoma" pitchFamily="34" charset="0"/>
                <a:cs typeface="Arial" pitchFamily="34" charset="0"/>
              </a:defRPr>
            </a:lvl2pPr>
            <a:lvl3pPr marL="1143000" indent="-228600" eaLnBrk="0" hangingPunct="0">
              <a:defRPr>
                <a:solidFill>
                  <a:schemeClr val="tx1"/>
                </a:solidFill>
                <a:latin typeface="Tahoma" pitchFamily="34" charset="0"/>
                <a:cs typeface="Arial" pitchFamily="34" charset="0"/>
              </a:defRPr>
            </a:lvl3pPr>
            <a:lvl4pPr marL="1600200" indent="-228600" eaLnBrk="0" hangingPunct="0">
              <a:defRPr>
                <a:solidFill>
                  <a:schemeClr val="tx1"/>
                </a:solidFill>
                <a:latin typeface="Tahoma" pitchFamily="34" charset="0"/>
                <a:cs typeface="Arial" pitchFamily="34" charset="0"/>
              </a:defRPr>
            </a:lvl4pPr>
            <a:lvl5pPr marL="2057400" indent="-228600" eaLnBrk="0" hangingPunct="0">
              <a:defRPr>
                <a:solidFill>
                  <a:schemeClr val="tx1"/>
                </a:solidFill>
                <a:latin typeface="Tahoma" pitchFamily="34" charset="0"/>
                <a:cs typeface="Arial" pitchFamily="34" charset="0"/>
              </a:defRPr>
            </a:lvl5pPr>
            <a:lvl6pPr marL="2514600" indent="-228600" eaLnBrk="0" fontAlgn="base" hangingPunct="0">
              <a:spcBef>
                <a:spcPct val="0"/>
              </a:spcBef>
              <a:spcAft>
                <a:spcPct val="0"/>
              </a:spcAft>
              <a:defRPr>
                <a:solidFill>
                  <a:schemeClr val="tx1"/>
                </a:solidFill>
                <a:latin typeface="Tahoma" pitchFamily="34" charset="0"/>
                <a:cs typeface="Arial" pitchFamily="34" charset="0"/>
              </a:defRPr>
            </a:lvl6pPr>
            <a:lvl7pPr marL="2971800" indent="-228600" eaLnBrk="0" fontAlgn="base" hangingPunct="0">
              <a:spcBef>
                <a:spcPct val="0"/>
              </a:spcBef>
              <a:spcAft>
                <a:spcPct val="0"/>
              </a:spcAft>
              <a:defRPr>
                <a:solidFill>
                  <a:schemeClr val="tx1"/>
                </a:solidFill>
                <a:latin typeface="Tahoma" pitchFamily="34" charset="0"/>
                <a:cs typeface="Arial" pitchFamily="34" charset="0"/>
              </a:defRPr>
            </a:lvl7pPr>
            <a:lvl8pPr marL="3429000" indent="-228600" eaLnBrk="0" fontAlgn="base" hangingPunct="0">
              <a:spcBef>
                <a:spcPct val="0"/>
              </a:spcBef>
              <a:spcAft>
                <a:spcPct val="0"/>
              </a:spcAft>
              <a:defRPr>
                <a:solidFill>
                  <a:schemeClr val="tx1"/>
                </a:solidFill>
                <a:latin typeface="Tahoma" pitchFamily="34" charset="0"/>
                <a:cs typeface="Arial" pitchFamily="34" charset="0"/>
              </a:defRPr>
            </a:lvl8pPr>
            <a:lvl9pPr marL="3886200" indent="-228600" eaLnBrk="0" fontAlgn="base" hangingPunct="0">
              <a:spcBef>
                <a:spcPct val="0"/>
              </a:spcBef>
              <a:spcAft>
                <a:spcPct val="0"/>
              </a:spcAft>
              <a:defRPr>
                <a:solidFill>
                  <a:schemeClr val="tx1"/>
                </a:solidFill>
                <a:latin typeface="Tahoma" pitchFamily="34" charset="0"/>
                <a:cs typeface="Arial" pitchFamily="34" charset="0"/>
              </a:defRPr>
            </a:lvl9pPr>
          </a:lstStyle>
          <a:p>
            <a:pPr eaLnBrk="1" hangingPunct="1"/>
            <a:fld id="{E986912B-928C-401F-8ADF-DE829AD00FB3}" type="slidenum">
              <a:rPr lang="es-ES_tradnl">
                <a:solidFill>
                  <a:prstClr val="black"/>
                </a:solidFill>
                <a:latin typeface="Arial" pitchFamily="34" charset="0"/>
              </a:rPr>
              <a:pPr eaLnBrk="1" hangingPunct="1"/>
              <a:t>57</a:t>
            </a:fld>
            <a:endParaRPr lang="es-ES_tradnl" dirty="0">
              <a:solidFill>
                <a:prstClr val="black"/>
              </a:solidFill>
              <a:latin typeface="Arial" pitchFamily="34" charset="0"/>
            </a:endParaRPr>
          </a:p>
        </p:txBody>
      </p:sp>
      <p:sp>
        <p:nvSpPr>
          <p:cNvPr id="242691" name="Rectangle 2"/>
          <p:cNvSpPr>
            <a:spLocks noGrp="1" noRot="1" noChangeAspect="1" noChangeArrowheads="1" noTextEdit="1"/>
          </p:cNvSpPr>
          <p:nvPr>
            <p:ph type="sldImg"/>
          </p:nvPr>
        </p:nvSpPr>
        <p:spPr>
          <a:ln/>
        </p:spPr>
      </p:sp>
      <p:sp>
        <p:nvSpPr>
          <p:cNvPr id="24269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dirty="0">
                <a:latin typeface="Arial" pitchFamily="34" charset="0"/>
                <a:cs typeface="Arial" pitchFamily="34" charset="0"/>
              </a:rPr>
              <a:t>Adelaide Botanic Garden</a:t>
            </a:r>
          </a:p>
        </p:txBody>
      </p:sp>
    </p:spTree>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Adelaide Botanic Garden.-</a:t>
            </a:r>
          </a:p>
        </p:txBody>
      </p:sp>
      <p:sp>
        <p:nvSpPr>
          <p:cNvPr id="4" name="3 Marcador de número de diapositiva"/>
          <p:cNvSpPr>
            <a:spLocks noGrp="1"/>
          </p:cNvSpPr>
          <p:nvPr>
            <p:ph type="sldNum" sz="quarter" idx="10"/>
          </p:nvPr>
        </p:nvSpPr>
        <p:spPr/>
        <p:txBody>
          <a:bodyPr/>
          <a:lstStyle/>
          <a:p>
            <a:fld id="{228304FF-D3E1-4806-AC84-18B4AF82FAA6}" type="slidenum">
              <a:rPr lang="es-ES" smtClean="0">
                <a:solidFill>
                  <a:prstClr val="black"/>
                </a:solidFill>
              </a:rPr>
              <a:pPr/>
              <a:t>58</a:t>
            </a:fld>
            <a:endParaRPr lang="es-ES" dirty="0">
              <a:solidFill>
                <a:prstClr val="black"/>
              </a:solidFill>
            </a:endParaRPr>
          </a:p>
        </p:txBody>
      </p:sp>
    </p:spTree>
    <p:extLst>
      <p:ext uri="{BB962C8B-B14F-4D97-AF65-F5344CB8AC3E}">
        <p14:creationId xmlns:p14="http://schemas.microsoft.com/office/powerpoint/2010/main" val="2894865113"/>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Adelaide Botanic Garden.-</a:t>
            </a:r>
          </a:p>
          <a:p>
            <a:endParaRPr lang="es-ES" dirty="0"/>
          </a:p>
        </p:txBody>
      </p:sp>
      <p:sp>
        <p:nvSpPr>
          <p:cNvPr id="4" name="3 Marcador de número de diapositiva"/>
          <p:cNvSpPr>
            <a:spLocks noGrp="1"/>
          </p:cNvSpPr>
          <p:nvPr>
            <p:ph type="sldNum" sz="quarter" idx="10"/>
          </p:nvPr>
        </p:nvSpPr>
        <p:spPr/>
        <p:txBody>
          <a:bodyPr/>
          <a:lstStyle/>
          <a:p>
            <a:fld id="{228304FF-D3E1-4806-AC84-18B4AF82FAA6}" type="slidenum">
              <a:rPr lang="es-ES" smtClean="0">
                <a:solidFill>
                  <a:prstClr val="black"/>
                </a:solidFill>
              </a:rPr>
              <a:pPr/>
              <a:t>59</a:t>
            </a:fld>
            <a:endParaRPr lang="es-ES" dirty="0">
              <a:solidFill>
                <a:prstClr val="black"/>
              </a:solidFill>
            </a:endParaRPr>
          </a:p>
        </p:txBody>
      </p:sp>
    </p:spTree>
    <p:extLst>
      <p:ext uri="{BB962C8B-B14F-4D97-AF65-F5344CB8AC3E}">
        <p14:creationId xmlns:p14="http://schemas.microsoft.com/office/powerpoint/2010/main" val="1760444672"/>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Adelaide Botanic Garden.-</a:t>
            </a:r>
          </a:p>
        </p:txBody>
      </p:sp>
      <p:sp>
        <p:nvSpPr>
          <p:cNvPr id="4" name="3 Marcador de número de diapositiva"/>
          <p:cNvSpPr>
            <a:spLocks noGrp="1"/>
          </p:cNvSpPr>
          <p:nvPr>
            <p:ph type="sldNum" sz="quarter" idx="10"/>
          </p:nvPr>
        </p:nvSpPr>
        <p:spPr/>
        <p:txBody>
          <a:bodyPr/>
          <a:lstStyle/>
          <a:p>
            <a:fld id="{228304FF-D3E1-4806-AC84-18B4AF82FAA6}" type="slidenum">
              <a:rPr lang="es-ES" smtClean="0">
                <a:solidFill>
                  <a:prstClr val="black"/>
                </a:solidFill>
              </a:rPr>
              <a:pPr/>
              <a:t>60</a:t>
            </a:fld>
            <a:endParaRPr lang="es-ES" dirty="0">
              <a:solidFill>
                <a:prstClr val="black"/>
              </a:solidFill>
            </a:endParaRPr>
          </a:p>
        </p:txBody>
      </p:sp>
    </p:spTree>
    <p:extLst>
      <p:ext uri="{BB962C8B-B14F-4D97-AF65-F5344CB8AC3E}">
        <p14:creationId xmlns:p14="http://schemas.microsoft.com/office/powerpoint/2010/main" val="290648834"/>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Adelaide Botanic Garden.-</a:t>
            </a:r>
          </a:p>
          <a:p>
            <a:endParaRPr lang="es-ES" dirty="0"/>
          </a:p>
        </p:txBody>
      </p:sp>
      <p:sp>
        <p:nvSpPr>
          <p:cNvPr id="4" name="3 Marcador de número de diapositiva"/>
          <p:cNvSpPr>
            <a:spLocks noGrp="1"/>
          </p:cNvSpPr>
          <p:nvPr>
            <p:ph type="sldNum" sz="quarter" idx="10"/>
          </p:nvPr>
        </p:nvSpPr>
        <p:spPr/>
        <p:txBody>
          <a:bodyPr/>
          <a:lstStyle/>
          <a:p>
            <a:fld id="{228304FF-D3E1-4806-AC84-18B4AF82FAA6}" type="slidenum">
              <a:rPr lang="es-ES" smtClean="0">
                <a:solidFill>
                  <a:prstClr val="black"/>
                </a:solidFill>
              </a:rPr>
              <a:pPr/>
              <a:t>61</a:t>
            </a:fld>
            <a:endParaRPr lang="es-ES" dirty="0">
              <a:solidFill>
                <a:prstClr val="black"/>
              </a:solidFill>
            </a:endParaRPr>
          </a:p>
        </p:txBody>
      </p:sp>
    </p:spTree>
    <p:extLst>
      <p:ext uri="{BB962C8B-B14F-4D97-AF65-F5344CB8AC3E}">
        <p14:creationId xmlns:p14="http://schemas.microsoft.com/office/powerpoint/2010/main" val="3783288603"/>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Adelaide Botanic Garden.-</a:t>
            </a:r>
          </a:p>
          <a:p>
            <a:endParaRPr lang="es-ES" dirty="0"/>
          </a:p>
        </p:txBody>
      </p:sp>
      <p:sp>
        <p:nvSpPr>
          <p:cNvPr id="4" name="3 Marcador de número de diapositiva"/>
          <p:cNvSpPr>
            <a:spLocks noGrp="1"/>
          </p:cNvSpPr>
          <p:nvPr>
            <p:ph type="sldNum" sz="quarter" idx="10"/>
          </p:nvPr>
        </p:nvSpPr>
        <p:spPr/>
        <p:txBody>
          <a:bodyPr/>
          <a:lstStyle/>
          <a:p>
            <a:fld id="{228304FF-D3E1-4806-AC84-18B4AF82FAA6}" type="slidenum">
              <a:rPr lang="es-ES" smtClean="0">
                <a:solidFill>
                  <a:prstClr val="black"/>
                </a:solidFill>
              </a:rPr>
              <a:pPr/>
              <a:t>62</a:t>
            </a:fld>
            <a:endParaRPr lang="es-ES" dirty="0">
              <a:solidFill>
                <a:prstClr val="black"/>
              </a:solidFill>
            </a:endParaRPr>
          </a:p>
        </p:txBody>
      </p:sp>
    </p:spTree>
    <p:extLst>
      <p:ext uri="{BB962C8B-B14F-4D97-AF65-F5344CB8AC3E}">
        <p14:creationId xmlns:p14="http://schemas.microsoft.com/office/powerpoint/2010/main" val="2303194230"/>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Adelaide Botanic Garden.-</a:t>
            </a:r>
          </a:p>
          <a:p>
            <a:endParaRPr lang="es-ES" dirty="0"/>
          </a:p>
        </p:txBody>
      </p:sp>
      <p:sp>
        <p:nvSpPr>
          <p:cNvPr id="4" name="3 Marcador de número de diapositiva"/>
          <p:cNvSpPr>
            <a:spLocks noGrp="1"/>
          </p:cNvSpPr>
          <p:nvPr>
            <p:ph type="sldNum" sz="quarter" idx="10"/>
          </p:nvPr>
        </p:nvSpPr>
        <p:spPr/>
        <p:txBody>
          <a:bodyPr/>
          <a:lstStyle/>
          <a:p>
            <a:fld id="{228304FF-D3E1-4806-AC84-18B4AF82FAA6}" type="slidenum">
              <a:rPr lang="es-ES" smtClean="0">
                <a:solidFill>
                  <a:prstClr val="black"/>
                </a:solidFill>
              </a:rPr>
              <a:pPr/>
              <a:t>63</a:t>
            </a:fld>
            <a:endParaRPr lang="es-ES" dirty="0">
              <a:solidFill>
                <a:prstClr val="black"/>
              </a:solidFill>
            </a:endParaRPr>
          </a:p>
        </p:txBody>
      </p:sp>
    </p:spTree>
    <p:extLst>
      <p:ext uri="{BB962C8B-B14F-4D97-AF65-F5344CB8AC3E}">
        <p14:creationId xmlns:p14="http://schemas.microsoft.com/office/powerpoint/2010/main" val="1755499318"/>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Adelaide Botanic Garden.-</a:t>
            </a:r>
          </a:p>
        </p:txBody>
      </p:sp>
      <p:sp>
        <p:nvSpPr>
          <p:cNvPr id="4" name="3 Marcador de número de diapositiva"/>
          <p:cNvSpPr>
            <a:spLocks noGrp="1"/>
          </p:cNvSpPr>
          <p:nvPr>
            <p:ph type="sldNum" sz="quarter" idx="10"/>
          </p:nvPr>
        </p:nvSpPr>
        <p:spPr/>
        <p:txBody>
          <a:bodyPr/>
          <a:lstStyle/>
          <a:p>
            <a:fld id="{228304FF-D3E1-4806-AC84-18B4AF82FAA6}" type="slidenum">
              <a:rPr lang="es-ES" smtClean="0">
                <a:solidFill>
                  <a:prstClr val="black"/>
                </a:solidFill>
              </a:rPr>
              <a:pPr/>
              <a:t>64</a:t>
            </a:fld>
            <a:endParaRPr lang="es-ES" dirty="0">
              <a:solidFill>
                <a:prstClr val="black"/>
              </a:solidFill>
            </a:endParaRPr>
          </a:p>
        </p:txBody>
      </p:sp>
    </p:spTree>
    <p:extLst>
      <p:ext uri="{BB962C8B-B14F-4D97-AF65-F5344CB8AC3E}">
        <p14:creationId xmlns:p14="http://schemas.microsoft.com/office/powerpoint/2010/main" val="4079520238"/>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Adelaide Botanic Garden.-</a:t>
            </a:r>
          </a:p>
          <a:p>
            <a:endParaRPr lang="es-ES" dirty="0"/>
          </a:p>
        </p:txBody>
      </p:sp>
      <p:sp>
        <p:nvSpPr>
          <p:cNvPr id="4" name="3 Marcador de número de diapositiva"/>
          <p:cNvSpPr>
            <a:spLocks noGrp="1"/>
          </p:cNvSpPr>
          <p:nvPr>
            <p:ph type="sldNum" sz="quarter" idx="10"/>
          </p:nvPr>
        </p:nvSpPr>
        <p:spPr/>
        <p:txBody>
          <a:bodyPr/>
          <a:lstStyle/>
          <a:p>
            <a:fld id="{228304FF-D3E1-4806-AC84-18B4AF82FAA6}" type="slidenum">
              <a:rPr lang="es-ES" smtClean="0">
                <a:solidFill>
                  <a:prstClr val="black"/>
                </a:solidFill>
              </a:rPr>
              <a:pPr/>
              <a:t>65</a:t>
            </a:fld>
            <a:endParaRPr lang="es-ES" dirty="0">
              <a:solidFill>
                <a:prstClr val="black"/>
              </a:solidFill>
            </a:endParaRPr>
          </a:p>
        </p:txBody>
      </p:sp>
    </p:spTree>
    <p:extLst>
      <p:ext uri="{BB962C8B-B14F-4D97-AF65-F5344CB8AC3E}">
        <p14:creationId xmlns:p14="http://schemas.microsoft.com/office/powerpoint/2010/main" val="4284620997"/>
      </p:ext>
    </p:extLst>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Adelaide Botanic Garden.-</a:t>
            </a:r>
          </a:p>
          <a:p>
            <a:endParaRPr lang="es-ES" dirty="0"/>
          </a:p>
        </p:txBody>
      </p:sp>
      <p:sp>
        <p:nvSpPr>
          <p:cNvPr id="4" name="3 Marcador de número de diapositiva"/>
          <p:cNvSpPr>
            <a:spLocks noGrp="1"/>
          </p:cNvSpPr>
          <p:nvPr>
            <p:ph type="sldNum" sz="quarter" idx="10"/>
          </p:nvPr>
        </p:nvSpPr>
        <p:spPr/>
        <p:txBody>
          <a:bodyPr/>
          <a:lstStyle/>
          <a:p>
            <a:fld id="{228304FF-D3E1-4806-AC84-18B4AF82FAA6}" type="slidenum">
              <a:rPr lang="es-ES" smtClean="0">
                <a:solidFill>
                  <a:prstClr val="black"/>
                </a:solidFill>
              </a:rPr>
              <a:pPr/>
              <a:t>66</a:t>
            </a:fld>
            <a:endParaRPr lang="es-ES" dirty="0">
              <a:solidFill>
                <a:prstClr val="black"/>
              </a:solidFill>
            </a:endParaRPr>
          </a:p>
        </p:txBody>
      </p:sp>
    </p:spTree>
    <p:extLst>
      <p:ext uri="{BB962C8B-B14F-4D97-AF65-F5344CB8AC3E}">
        <p14:creationId xmlns:p14="http://schemas.microsoft.com/office/powerpoint/2010/main" val="529641908"/>
      </p:ext>
    </p:extLst>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Adelaide Botanic Garden.-</a:t>
            </a:r>
          </a:p>
          <a:p>
            <a:endParaRPr lang="es-ES" dirty="0"/>
          </a:p>
        </p:txBody>
      </p:sp>
      <p:sp>
        <p:nvSpPr>
          <p:cNvPr id="4" name="3 Marcador de número de diapositiva"/>
          <p:cNvSpPr>
            <a:spLocks noGrp="1"/>
          </p:cNvSpPr>
          <p:nvPr>
            <p:ph type="sldNum" sz="quarter" idx="10"/>
          </p:nvPr>
        </p:nvSpPr>
        <p:spPr/>
        <p:txBody>
          <a:bodyPr/>
          <a:lstStyle/>
          <a:p>
            <a:fld id="{228304FF-D3E1-4806-AC84-18B4AF82FAA6}" type="slidenum">
              <a:rPr lang="es-ES" smtClean="0">
                <a:solidFill>
                  <a:prstClr val="black"/>
                </a:solidFill>
              </a:rPr>
              <a:pPr/>
              <a:t>67</a:t>
            </a:fld>
            <a:endParaRPr lang="es-ES" dirty="0">
              <a:solidFill>
                <a:prstClr val="black"/>
              </a:solidFill>
            </a:endParaRPr>
          </a:p>
        </p:txBody>
      </p:sp>
    </p:spTree>
    <p:extLst>
      <p:ext uri="{BB962C8B-B14F-4D97-AF65-F5344CB8AC3E}">
        <p14:creationId xmlns:p14="http://schemas.microsoft.com/office/powerpoint/2010/main" val="3453892974"/>
      </p:ext>
    </p:extLst>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Adelaide Botanic Garden.-</a:t>
            </a:r>
          </a:p>
          <a:p>
            <a:endParaRPr lang="es-ES" dirty="0"/>
          </a:p>
        </p:txBody>
      </p:sp>
      <p:sp>
        <p:nvSpPr>
          <p:cNvPr id="4" name="3 Marcador de número de diapositiva"/>
          <p:cNvSpPr>
            <a:spLocks noGrp="1"/>
          </p:cNvSpPr>
          <p:nvPr>
            <p:ph type="sldNum" sz="quarter" idx="10"/>
          </p:nvPr>
        </p:nvSpPr>
        <p:spPr/>
        <p:txBody>
          <a:bodyPr/>
          <a:lstStyle/>
          <a:p>
            <a:fld id="{228304FF-D3E1-4806-AC84-18B4AF82FAA6}" type="slidenum">
              <a:rPr lang="es-ES" smtClean="0">
                <a:solidFill>
                  <a:prstClr val="black"/>
                </a:solidFill>
              </a:rPr>
              <a:pPr/>
              <a:t>68</a:t>
            </a:fld>
            <a:endParaRPr lang="es-ES" dirty="0">
              <a:solidFill>
                <a:prstClr val="black"/>
              </a:solidFill>
            </a:endParaRPr>
          </a:p>
        </p:txBody>
      </p:sp>
    </p:spTree>
    <p:extLst>
      <p:ext uri="{BB962C8B-B14F-4D97-AF65-F5344CB8AC3E}">
        <p14:creationId xmlns:p14="http://schemas.microsoft.com/office/powerpoint/2010/main" val="2154286351"/>
      </p:ext>
    </p:extLst>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Adelaide Botanic Garden.-</a:t>
            </a:r>
          </a:p>
          <a:p>
            <a:endParaRPr lang="es-ES" dirty="0"/>
          </a:p>
        </p:txBody>
      </p:sp>
      <p:sp>
        <p:nvSpPr>
          <p:cNvPr id="4" name="3 Marcador de número de diapositiva"/>
          <p:cNvSpPr>
            <a:spLocks noGrp="1"/>
          </p:cNvSpPr>
          <p:nvPr>
            <p:ph type="sldNum" sz="quarter" idx="10"/>
          </p:nvPr>
        </p:nvSpPr>
        <p:spPr/>
        <p:txBody>
          <a:bodyPr/>
          <a:lstStyle/>
          <a:p>
            <a:fld id="{228304FF-D3E1-4806-AC84-18B4AF82FAA6}" type="slidenum">
              <a:rPr lang="es-ES" smtClean="0">
                <a:solidFill>
                  <a:prstClr val="black"/>
                </a:solidFill>
              </a:rPr>
              <a:pPr/>
              <a:t>69</a:t>
            </a:fld>
            <a:endParaRPr lang="es-ES" dirty="0">
              <a:solidFill>
                <a:prstClr val="black"/>
              </a:solidFill>
            </a:endParaRPr>
          </a:p>
        </p:txBody>
      </p:sp>
    </p:spTree>
    <p:extLst>
      <p:ext uri="{BB962C8B-B14F-4D97-AF65-F5344CB8AC3E}">
        <p14:creationId xmlns:p14="http://schemas.microsoft.com/office/powerpoint/2010/main" val="4121783291"/>
      </p:ext>
    </p:extLst>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Adelaide Botanic Garden.- Beaucarnea recurvata</a:t>
            </a:r>
          </a:p>
          <a:p>
            <a:endParaRPr lang="es-ES" dirty="0"/>
          </a:p>
        </p:txBody>
      </p:sp>
      <p:sp>
        <p:nvSpPr>
          <p:cNvPr id="4" name="3 Marcador de número de diapositiva"/>
          <p:cNvSpPr>
            <a:spLocks noGrp="1"/>
          </p:cNvSpPr>
          <p:nvPr>
            <p:ph type="sldNum" sz="quarter" idx="10"/>
          </p:nvPr>
        </p:nvSpPr>
        <p:spPr/>
        <p:txBody>
          <a:bodyPr/>
          <a:lstStyle/>
          <a:p>
            <a:fld id="{228304FF-D3E1-4806-AC84-18B4AF82FAA6}" type="slidenum">
              <a:rPr lang="es-ES" smtClean="0">
                <a:solidFill>
                  <a:prstClr val="black"/>
                </a:solidFill>
              </a:rPr>
              <a:pPr/>
              <a:t>70</a:t>
            </a:fld>
            <a:endParaRPr lang="es-ES" dirty="0">
              <a:solidFill>
                <a:prstClr val="black"/>
              </a:solidFill>
            </a:endParaRPr>
          </a:p>
        </p:txBody>
      </p:sp>
    </p:spTree>
    <p:extLst>
      <p:ext uri="{BB962C8B-B14F-4D97-AF65-F5344CB8AC3E}">
        <p14:creationId xmlns:p14="http://schemas.microsoft.com/office/powerpoint/2010/main" val="2778310967"/>
      </p:ext>
    </p:extLst>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Adelaide Botanic Garden.-</a:t>
            </a:r>
          </a:p>
          <a:p>
            <a:endParaRPr lang="es-ES" dirty="0"/>
          </a:p>
        </p:txBody>
      </p:sp>
      <p:sp>
        <p:nvSpPr>
          <p:cNvPr id="4" name="3 Marcador de número de diapositiva"/>
          <p:cNvSpPr>
            <a:spLocks noGrp="1"/>
          </p:cNvSpPr>
          <p:nvPr>
            <p:ph type="sldNum" sz="quarter" idx="10"/>
          </p:nvPr>
        </p:nvSpPr>
        <p:spPr/>
        <p:txBody>
          <a:bodyPr/>
          <a:lstStyle/>
          <a:p>
            <a:fld id="{228304FF-D3E1-4806-AC84-18B4AF82FAA6}" type="slidenum">
              <a:rPr lang="es-ES" smtClean="0">
                <a:solidFill>
                  <a:prstClr val="black"/>
                </a:solidFill>
              </a:rPr>
              <a:pPr/>
              <a:t>71</a:t>
            </a:fld>
            <a:endParaRPr lang="es-ES" dirty="0">
              <a:solidFill>
                <a:prstClr val="black"/>
              </a:solidFill>
            </a:endParaRPr>
          </a:p>
        </p:txBody>
      </p:sp>
    </p:spTree>
    <p:extLst>
      <p:ext uri="{BB962C8B-B14F-4D97-AF65-F5344CB8AC3E}">
        <p14:creationId xmlns:p14="http://schemas.microsoft.com/office/powerpoint/2010/main" val="4064096036"/>
      </p:ext>
    </p:extLst>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Adelaide Botanic Garden.-</a:t>
            </a:r>
          </a:p>
          <a:p>
            <a:endParaRPr lang="es-ES" dirty="0"/>
          </a:p>
        </p:txBody>
      </p:sp>
      <p:sp>
        <p:nvSpPr>
          <p:cNvPr id="4" name="3 Marcador de número de diapositiva"/>
          <p:cNvSpPr>
            <a:spLocks noGrp="1"/>
          </p:cNvSpPr>
          <p:nvPr>
            <p:ph type="sldNum" sz="quarter" idx="10"/>
          </p:nvPr>
        </p:nvSpPr>
        <p:spPr/>
        <p:txBody>
          <a:bodyPr/>
          <a:lstStyle/>
          <a:p>
            <a:fld id="{228304FF-D3E1-4806-AC84-18B4AF82FAA6}" type="slidenum">
              <a:rPr lang="es-ES" smtClean="0">
                <a:solidFill>
                  <a:prstClr val="black"/>
                </a:solidFill>
              </a:rPr>
              <a:pPr/>
              <a:t>72</a:t>
            </a:fld>
            <a:endParaRPr lang="es-ES" dirty="0">
              <a:solidFill>
                <a:prstClr val="black"/>
              </a:solidFill>
            </a:endParaRPr>
          </a:p>
        </p:txBody>
      </p:sp>
    </p:spTree>
    <p:extLst>
      <p:ext uri="{BB962C8B-B14F-4D97-AF65-F5344CB8AC3E}">
        <p14:creationId xmlns:p14="http://schemas.microsoft.com/office/powerpoint/2010/main" val="2434849164"/>
      </p:ext>
    </p:extLst>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Adelaide Botanic Garden.-</a:t>
            </a:r>
          </a:p>
          <a:p>
            <a:endParaRPr lang="es-ES" dirty="0"/>
          </a:p>
        </p:txBody>
      </p:sp>
      <p:sp>
        <p:nvSpPr>
          <p:cNvPr id="4" name="3 Marcador de número de diapositiva"/>
          <p:cNvSpPr>
            <a:spLocks noGrp="1"/>
          </p:cNvSpPr>
          <p:nvPr>
            <p:ph type="sldNum" sz="quarter" idx="10"/>
          </p:nvPr>
        </p:nvSpPr>
        <p:spPr/>
        <p:txBody>
          <a:bodyPr/>
          <a:lstStyle/>
          <a:p>
            <a:fld id="{228304FF-D3E1-4806-AC84-18B4AF82FAA6}" type="slidenum">
              <a:rPr lang="es-ES" smtClean="0">
                <a:solidFill>
                  <a:prstClr val="black"/>
                </a:solidFill>
              </a:rPr>
              <a:pPr/>
              <a:t>73</a:t>
            </a:fld>
            <a:endParaRPr lang="es-ES" dirty="0">
              <a:solidFill>
                <a:prstClr val="black"/>
              </a:solidFill>
            </a:endParaRPr>
          </a:p>
        </p:txBody>
      </p:sp>
    </p:spTree>
    <p:extLst>
      <p:ext uri="{BB962C8B-B14F-4D97-AF65-F5344CB8AC3E}">
        <p14:creationId xmlns:p14="http://schemas.microsoft.com/office/powerpoint/2010/main" val="3642192576"/>
      </p:ext>
    </p:extLst>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Adelaide Botanic Garden.-</a:t>
            </a:r>
          </a:p>
          <a:p>
            <a:endParaRPr lang="es-ES" dirty="0"/>
          </a:p>
        </p:txBody>
      </p:sp>
      <p:sp>
        <p:nvSpPr>
          <p:cNvPr id="4" name="3 Marcador de número de diapositiva"/>
          <p:cNvSpPr>
            <a:spLocks noGrp="1"/>
          </p:cNvSpPr>
          <p:nvPr>
            <p:ph type="sldNum" sz="quarter" idx="10"/>
          </p:nvPr>
        </p:nvSpPr>
        <p:spPr/>
        <p:txBody>
          <a:bodyPr/>
          <a:lstStyle/>
          <a:p>
            <a:fld id="{228304FF-D3E1-4806-AC84-18B4AF82FAA6}" type="slidenum">
              <a:rPr lang="es-ES" smtClean="0">
                <a:solidFill>
                  <a:prstClr val="black"/>
                </a:solidFill>
              </a:rPr>
              <a:pPr/>
              <a:t>74</a:t>
            </a:fld>
            <a:endParaRPr lang="es-ES" dirty="0">
              <a:solidFill>
                <a:prstClr val="black"/>
              </a:solidFill>
            </a:endParaRPr>
          </a:p>
        </p:txBody>
      </p:sp>
    </p:spTree>
    <p:extLst>
      <p:ext uri="{BB962C8B-B14F-4D97-AF65-F5344CB8AC3E}">
        <p14:creationId xmlns:p14="http://schemas.microsoft.com/office/powerpoint/2010/main" val="1813152407"/>
      </p:ext>
    </p:extLst>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Adelaide Botanic Garden.-</a:t>
            </a:r>
          </a:p>
          <a:p>
            <a:endParaRPr lang="es-ES" dirty="0"/>
          </a:p>
        </p:txBody>
      </p:sp>
      <p:sp>
        <p:nvSpPr>
          <p:cNvPr id="4" name="3 Marcador de número de diapositiva"/>
          <p:cNvSpPr>
            <a:spLocks noGrp="1"/>
          </p:cNvSpPr>
          <p:nvPr>
            <p:ph type="sldNum" sz="quarter" idx="10"/>
          </p:nvPr>
        </p:nvSpPr>
        <p:spPr/>
        <p:txBody>
          <a:bodyPr/>
          <a:lstStyle/>
          <a:p>
            <a:fld id="{228304FF-D3E1-4806-AC84-18B4AF82FAA6}" type="slidenum">
              <a:rPr lang="es-ES" smtClean="0">
                <a:solidFill>
                  <a:prstClr val="black"/>
                </a:solidFill>
              </a:rPr>
              <a:pPr/>
              <a:t>75</a:t>
            </a:fld>
            <a:endParaRPr lang="es-ES" dirty="0">
              <a:solidFill>
                <a:prstClr val="black"/>
              </a:solidFill>
            </a:endParaRPr>
          </a:p>
        </p:txBody>
      </p:sp>
    </p:spTree>
    <p:extLst>
      <p:ext uri="{BB962C8B-B14F-4D97-AF65-F5344CB8AC3E}">
        <p14:creationId xmlns:p14="http://schemas.microsoft.com/office/powerpoint/2010/main" val="284073433"/>
      </p:ext>
    </p:extLst>
  </p:cSld>
  <p:clrMapOvr>
    <a:masterClrMapping/>
  </p:clrMapOvr>
</p:notes>
</file>

<file path=ppt/notesSlides/notesSlide6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Adelaide Botanic Garden.-</a:t>
            </a:r>
          </a:p>
          <a:p>
            <a:endParaRPr lang="es-ES" dirty="0"/>
          </a:p>
        </p:txBody>
      </p:sp>
      <p:sp>
        <p:nvSpPr>
          <p:cNvPr id="4" name="3 Marcador de número de diapositiva"/>
          <p:cNvSpPr>
            <a:spLocks noGrp="1"/>
          </p:cNvSpPr>
          <p:nvPr>
            <p:ph type="sldNum" sz="quarter" idx="10"/>
          </p:nvPr>
        </p:nvSpPr>
        <p:spPr/>
        <p:txBody>
          <a:bodyPr/>
          <a:lstStyle/>
          <a:p>
            <a:fld id="{228304FF-D3E1-4806-AC84-18B4AF82FAA6}" type="slidenum">
              <a:rPr lang="es-ES" smtClean="0">
                <a:solidFill>
                  <a:prstClr val="black"/>
                </a:solidFill>
              </a:rPr>
              <a:pPr/>
              <a:t>76</a:t>
            </a:fld>
            <a:endParaRPr lang="es-ES" dirty="0">
              <a:solidFill>
                <a:prstClr val="black"/>
              </a:solidFill>
            </a:endParaRPr>
          </a:p>
        </p:txBody>
      </p:sp>
    </p:spTree>
    <p:extLst>
      <p:ext uri="{BB962C8B-B14F-4D97-AF65-F5344CB8AC3E}">
        <p14:creationId xmlns:p14="http://schemas.microsoft.com/office/powerpoint/2010/main" val="1857102464"/>
      </p:ext>
    </p:extLst>
  </p:cSld>
  <p:clrMapOvr>
    <a:masterClrMapping/>
  </p:clrMapOvr>
</p:notes>
</file>

<file path=ppt/notesSlides/notesSlide6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Adelaide Botanic Garden.-Cedro</a:t>
            </a:r>
          </a:p>
          <a:p>
            <a:endParaRPr lang="es-ES" dirty="0"/>
          </a:p>
        </p:txBody>
      </p:sp>
      <p:sp>
        <p:nvSpPr>
          <p:cNvPr id="4" name="3 Marcador de número de diapositiva"/>
          <p:cNvSpPr>
            <a:spLocks noGrp="1"/>
          </p:cNvSpPr>
          <p:nvPr>
            <p:ph type="sldNum" sz="quarter" idx="10"/>
          </p:nvPr>
        </p:nvSpPr>
        <p:spPr/>
        <p:txBody>
          <a:bodyPr/>
          <a:lstStyle/>
          <a:p>
            <a:fld id="{228304FF-D3E1-4806-AC84-18B4AF82FAA6}" type="slidenum">
              <a:rPr lang="es-ES" smtClean="0">
                <a:solidFill>
                  <a:prstClr val="black"/>
                </a:solidFill>
              </a:rPr>
              <a:pPr/>
              <a:t>77</a:t>
            </a:fld>
            <a:endParaRPr lang="es-ES" dirty="0">
              <a:solidFill>
                <a:prstClr val="black"/>
              </a:solidFill>
            </a:endParaRPr>
          </a:p>
        </p:txBody>
      </p:sp>
    </p:spTree>
    <p:extLst>
      <p:ext uri="{BB962C8B-B14F-4D97-AF65-F5344CB8AC3E}">
        <p14:creationId xmlns:p14="http://schemas.microsoft.com/office/powerpoint/2010/main" val="451720928"/>
      </p:ext>
    </p:extLst>
  </p:cSld>
  <p:clrMapOvr>
    <a:masterClrMapping/>
  </p:clrMapOvr>
</p:notes>
</file>

<file path=ppt/notesSlides/notesSlide6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Adelaide.-Cinnamomum_camphora_-_Botanic_Garden</a:t>
            </a:r>
          </a:p>
        </p:txBody>
      </p:sp>
      <p:sp>
        <p:nvSpPr>
          <p:cNvPr id="4" name="3 Marcador de número de diapositiva"/>
          <p:cNvSpPr>
            <a:spLocks noGrp="1"/>
          </p:cNvSpPr>
          <p:nvPr>
            <p:ph type="sldNum" sz="quarter" idx="10"/>
          </p:nvPr>
        </p:nvSpPr>
        <p:spPr/>
        <p:txBody>
          <a:bodyPr/>
          <a:lstStyle/>
          <a:p>
            <a:fld id="{228304FF-D3E1-4806-AC84-18B4AF82FAA6}" type="slidenum">
              <a:rPr lang="es-ES" smtClean="0">
                <a:solidFill>
                  <a:prstClr val="black"/>
                </a:solidFill>
              </a:rPr>
              <a:pPr/>
              <a:t>78</a:t>
            </a:fld>
            <a:endParaRPr lang="es-ES" dirty="0">
              <a:solidFill>
                <a:prstClr val="black"/>
              </a:solidFill>
            </a:endParaRPr>
          </a:p>
        </p:txBody>
      </p:sp>
    </p:spTree>
    <p:extLst>
      <p:ext uri="{BB962C8B-B14F-4D97-AF65-F5344CB8AC3E}">
        <p14:creationId xmlns:p14="http://schemas.microsoft.com/office/powerpoint/2010/main" val="1284310899"/>
      </p:ext>
    </p:extLst>
  </p:cSld>
  <p:clrMapOvr>
    <a:masterClrMapping/>
  </p:clrMapOvr>
</p:notes>
</file>

<file path=ppt/notesSlides/notesSlide6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Adelaide.-Cinnamomum_camphora_-_Botanic_Garden</a:t>
            </a:r>
          </a:p>
        </p:txBody>
      </p:sp>
      <p:sp>
        <p:nvSpPr>
          <p:cNvPr id="4" name="3 Marcador de número de diapositiva"/>
          <p:cNvSpPr>
            <a:spLocks noGrp="1"/>
          </p:cNvSpPr>
          <p:nvPr>
            <p:ph type="sldNum" sz="quarter" idx="10"/>
          </p:nvPr>
        </p:nvSpPr>
        <p:spPr/>
        <p:txBody>
          <a:bodyPr/>
          <a:lstStyle/>
          <a:p>
            <a:fld id="{228304FF-D3E1-4806-AC84-18B4AF82FAA6}" type="slidenum">
              <a:rPr lang="es-ES" smtClean="0">
                <a:solidFill>
                  <a:prstClr val="black"/>
                </a:solidFill>
              </a:rPr>
              <a:pPr/>
              <a:t>79</a:t>
            </a:fld>
            <a:endParaRPr lang="es-ES" dirty="0">
              <a:solidFill>
                <a:prstClr val="black"/>
              </a:solidFill>
            </a:endParaRPr>
          </a:p>
        </p:txBody>
      </p:sp>
    </p:spTree>
    <p:extLst>
      <p:ext uri="{BB962C8B-B14F-4D97-AF65-F5344CB8AC3E}">
        <p14:creationId xmlns:p14="http://schemas.microsoft.com/office/powerpoint/2010/main" val="4124756939"/>
      </p:ext>
    </p:extLst>
  </p:cSld>
  <p:clrMapOvr>
    <a:masterClrMapping/>
  </p:clrMapOvr>
</p:notes>
</file>

<file path=ppt/notesSlides/notesSlide6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Adelaide.-Cinnamomum_camphora_-_Botanic_Garden</a:t>
            </a:r>
          </a:p>
        </p:txBody>
      </p:sp>
      <p:sp>
        <p:nvSpPr>
          <p:cNvPr id="4" name="3 Marcador de número de diapositiva"/>
          <p:cNvSpPr>
            <a:spLocks noGrp="1"/>
          </p:cNvSpPr>
          <p:nvPr>
            <p:ph type="sldNum" sz="quarter" idx="10"/>
          </p:nvPr>
        </p:nvSpPr>
        <p:spPr/>
        <p:txBody>
          <a:bodyPr/>
          <a:lstStyle/>
          <a:p>
            <a:fld id="{228304FF-D3E1-4806-AC84-18B4AF82FAA6}" type="slidenum">
              <a:rPr lang="es-ES" smtClean="0">
                <a:solidFill>
                  <a:prstClr val="black"/>
                </a:solidFill>
              </a:rPr>
              <a:pPr/>
              <a:t>80</a:t>
            </a:fld>
            <a:endParaRPr lang="es-ES" dirty="0">
              <a:solidFill>
                <a:prstClr val="black"/>
              </a:solidFill>
            </a:endParaRPr>
          </a:p>
        </p:txBody>
      </p:sp>
    </p:spTree>
    <p:extLst>
      <p:ext uri="{BB962C8B-B14F-4D97-AF65-F5344CB8AC3E}">
        <p14:creationId xmlns:p14="http://schemas.microsoft.com/office/powerpoint/2010/main" val="3093646944"/>
      </p:ext>
    </p:extLst>
  </p:cSld>
  <p:clrMapOvr>
    <a:masterClrMapping/>
  </p:clrMapOvr>
</p:notes>
</file>

<file path=ppt/notesSlides/notesSlide6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Adelaide.-Leucadendron</a:t>
            </a:r>
          </a:p>
        </p:txBody>
      </p:sp>
      <p:sp>
        <p:nvSpPr>
          <p:cNvPr id="4" name="3 Marcador de número de diapositiva"/>
          <p:cNvSpPr>
            <a:spLocks noGrp="1"/>
          </p:cNvSpPr>
          <p:nvPr>
            <p:ph type="sldNum" sz="quarter" idx="10"/>
          </p:nvPr>
        </p:nvSpPr>
        <p:spPr/>
        <p:txBody>
          <a:bodyPr/>
          <a:lstStyle/>
          <a:p>
            <a:fld id="{228304FF-D3E1-4806-AC84-18B4AF82FAA6}" type="slidenum">
              <a:rPr lang="es-ES" smtClean="0">
                <a:solidFill>
                  <a:prstClr val="black"/>
                </a:solidFill>
              </a:rPr>
              <a:pPr/>
              <a:t>81</a:t>
            </a:fld>
            <a:endParaRPr lang="es-ES" dirty="0">
              <a:solidFill>
                <a:prstClr val="black"/>
              </a:solidFill>
            </a:endParaRPr>
          </a:p>
        </p:txBody>
      </p:sp>
    </p:spTree>
    <p:extLst>
      <p:ext uri="{BB962C8B-B14F-4D97-AF65-F5344CB8AC3E}">
        <p14:creationId xmlns:p14="http://schemas.microsoft.com/office/powerpoint/2010/main" val="220092758"/>
      </p:ext>
    </p:extLst>
  </p:cSld>
  <p:clrMapOvr>
    <a:masterClrMapping/>
  </p:clrMapOvr>
</p:notes>
</file>

<file path=ppt/notesSlides/notesSlide6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Adelaide Botanic Garden.</a:t>
            </a:r>
          </a:p>
        </p:txBody>
      </p:sp>
      <p:sp>
        <p:nvSpPr>
          <p:cNvPr id="4" name="3 Marcador de número de diapositiva"/>
          <p:cNvSpPr>
            <a:spLocks noGrp="1"/>
          </p:cNvSpPr>
          <p:nvPr>
            <p:ph type="sldNum" sz="quarter" idx="10"/>
          </p:nvPr>
        </p:nvSpPr>
        <p:spPr/>
        <p:txBody>
          <a:bodyPr/>
          <a:lstStyle/>
          <a:p>
            <a:fld id="{228304FF-D3E1-4806-AC84-18B4AF82FAA6}" type="slidenum">
              <a:rPr lang="es-ES" smtClean="0">
                <a:solidFill>
                  <a:prstClr val="black"/>
                </a:solidFill>
              </a:rPr>
              <a:pPr/>
              <a:t>82</a:t>
            </a:fld>
            <a:endParaRPr lang="es-ES" dirty="0">
              <a:solidFill>
                <a:prstClr val="black"/>
              </a:solidFill>
            </a:endParaRPr>
          </a:p>
        </p:txBody>
      </p:sp>
    </p:spTree>
    <p:extLst>
      <p:ext uri="{BB962C8B-B14F-4D97-AF65-F5344CB8AC3E}">
        <p14:creationId xmlns:p14="http://schemas.microsoft.com/office/powerpoint/2010/main" val="3807646636"/>
      </p:ext>
    </p:extLst>
  </p:cSld>
  <p:clrMapOvr>
    <a:masterClrMapping/>
  </p:clrMapOvr>
</p:notes>
</file>

<file path=ppt/notesSlides/notesSlide6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Adelaide Botanic Garden.</a:t>
            </a:r>
          </a:p>
        </p:txBody>
      </p:sp>
      <p:sp>
        <p:nvSpPr>
          <p:cNvPr id="4" name="3 Marcador de número de diapositiva"/>
          <p:cNvSpPr>
            <a:spLocks noGrp="1"/>
          </p:cNvSpPr>
          <p:nvPr>
            <p:ph type="sldNum" sz="quarter" idx="10"/>
          </p:nvPr>
        </p:nvSpPr>
        <p:spPr/>
        <p:txBody>
          <a:bodyPr/>
          <a:lstStyle/>
          <a:p>
            <a:fld id="{228304FF-D3E1-4806-AC84-18B4AF82FAA6}" type="slidenum">
              <a:rPr lang="es-ES" smtClean="0">
                <a:solidFill>
                  <a:prstClr val="black"/>
                </a:solidFill>
              </a:rPr>
              <a:pPr/>
              <a:t>83</a:t>
            </a:fld>
            <a:endParaRPr lang="es-ES" dirty="0">
              <a:solidFill>
                <a:prstClr val="black"/>
              </a:solidFill>
            </a:endParaRPr>
          </a:p>
        </p:txBody>
      </p:sp>
    </p:spTree>
    <p:extLst>
      <p:ext uri="{BB962C8B-B14F-4D97-AF65-F5344CB8AC3E}">
        <p14:creationId xmlns:p14="http://schemas.microsoft.com/office/powerpoint/2010/main" val="1656484286"/>
      </p:ext>
    </p:extLst>
  </p:cSld>
  <p:clrMapOvr>
    <a:masterClrMapping/>
  </p:clrMapOvr>
</p:notes>
</file>

<file path=ppt/notesSlides/notesSlide6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Ballarat Begonia Festival.</a:t>
            </a:r>
          </a:p>
        </p:txBody>
      </p:sp>
      <p:sp>
        <p:nvSpPr>
          <p:cNvPr id="4" name="3 Marcador de número de diapositiva"/>
          <p:cNvSpPr>
            <a:spLocks noGrp="1"/>
          </p:cNvSpPr>
          <p:nvPr>
            <p:ph type="sldNum" sz="quarter" idx="10"/>
          </p:nvPr>
        </p:nvSpPr>
        <p:spPr/>
        <p:txBody>
          <a:bodyPr/>
          <a:lstStyle/>
          <a:p>
            <a:fld id="{228304FF-D3E1-4806-AC84-18B4AF82FAA6}" type="slidenum">
              <a:rPr lang="es-ES" smtClean="0">
                <a:solidFill>
                  <a:prstClr val="black"/>
                </a:solidFill>
              </a:rPr>
              <a:pPr/>
              <a:t>89</a:t>
            </a:fld>
            <a:endParaRPr lang="es-ES" dirty="0">
              <a:solidFill>
                <a:prstClr val="black"/>
              </a:solidFill>
            </a:endParaRPr>
          </a:p>
        </p:txBody>
      </p:sp>
    </p:spTree>
    <p:extLst>
      <p:ext uri="{BB962C8B-B14F-4D97-AF65-F5344CB8AC3E}">
        <p14:creationId xmlns:p14="http://schemas.microsoft.com/office/powerpoint/2010/main" val="3289313874"/>
      </p:ext>
    </p:extLst>
  </p:cSld>
  <p:clrMapOvr>
    <a:masterClrMapping/>
  </p:clrMapOvr>
</p:notes>
</file>

<file path=ppt/notesSlides/notesSlide7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Ballarat Begonia Festival.</a:t>
            </a:r>
          </a:p>
        </p:txBody>
      </p:sp>
      <p:sp>
        <p:nvSpPr>
          <p:cNvPr id="4" name="3 Marcador de número de diapositiva"/>
          <p:cNvSpPr>
            <a:spLocks noGrp="1"/>
          </p:cNvSpPr>
          <p:nvPr>
            <p:ph type="sldNum" sz="quarter" idx="10"/>
          </p:nvPr>
        </p:nvSpPr>
        <p:spPr/>
        <p:txBody>
          <a:bodyPr/>
          <a:lstStyle/>
          <a:p>
            <a:fld id="{228304FF-D3E1-4806-AC84-18B4AF82FAA6}" type="slidenum">
              <a:rPr lang="es-ES" smtClean="0">
                <a:solidFill>
                  <a:prstClr val="black"/>
                </a:solidFill>
              </a:rPr>
              <a:pPr/>
              <a:t>90</a:t>
            </a:fld>
            <a:endParaRPr lang="es-ES" dirty="0">
              <a:solidFill>
                <a:prstClr val="black"/>
              </a:solidFill>
            </a:endParaRPr>
          </a:p>
        </p:txBody>
      </p:sp>
    </p:spTree>
    <p:extLst>
      <p:ext uri="{BB962C8B-B14F-4D97-AF65-F5344CB8AC3E}">
        <p14:creationId xmlns:p14="http://schemas.microsoft.com/office/powerpoint/2010/main" val="2142641864"/>
      </p:ext>
    </p:extLst>
  </p:cSld>
  <p:clrMapOvr>
    <a:masterClrMapping/>
  </p:clrMapOvr>
</p:notes>
</file>

<file path=ppt/notesSlides/notesSlide7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Ballarat Begonia Festival.</a:t>
            </a:r>
          </a:p>
        </p:txBody>
      </p:sp>
      <p:sp>
        <p:nvSpPr>
          <p:cNvPr id="4" name="3 Marcador de número de diapositiva"/>
          <p:cNvSpPr>
            <a:spLocks noGrp="1"/>
          </p:cNvSpPr>
          <p:nvPr>
            <p:ph type="sldNum" sz="quarter" idx="10"/>
          </p:nvPr>
        </p:nvSpPr>
        <p:spPr/>
        <p:txBody>
          <a:bodyPr/>
          <a:lstStyle/>
          <a:p>
            <a:fld id="{228304FF-D3E1-4806-AC84-18B4AF82FAA6}" type="slidenum">
              <a:rPr lang="es-ES" smtClean="0">
                <a:solidFill>
                  <a:prstClr val="black"/>
                </a:solidFill>
              </a:rPr>
              <a:pPr/>
              <a:t>91</a:t>
            </a:fld>
            <a:endParaRPr lang="es-ES" dirty="0">
              <a:solidFill>
                <a:prstClr val="black"/>
              </a:solidFill>
            </a:endParaRPr>
          </a:p>
        </p:txBody>
      </p:sp>
    </p:spTree>
    <p:extLst>
      <p:ext uri="{BB962C8B-B14F-4D97-AF65-F5344CB8AC3E}">
        <p14:creationId xmlns:p14="http://schemas.microsoft.com/office/powerpoint/2010/main" val="3228578928"/>
      </p:ext>
    </p:extLst>
  </p:cSld>
  <p:clrMapOvr>
    <a:masterClrMapping/>
  </p:clrMapOvr>
</p:notes>
</file>

<file path=ppt/notesSlides/notesSlide7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Ballarat Begonia Festival.</a:t>
            </a:r>
          </a:p>
        </p:txBody>
      </p:sp>
      <p:sp>
        <p:nvSpPr>
          <p:cNvPr id="4" name="3 Marcador de número de diapositiva"/>
          <p:cNvSpPr>
            <a:spLocks noGrp="1"/>
          </p:cNvSpPr>
          <p:nvPr>
            <p:ph type="sldNum" sz="quarter" idx="10"/>
          </p:nvPr>
        </p:nvSpPr>
        <p:spPr/>
        <p:txBody>
          <a:bodyPr/>
          <a:lstStyle/>
          <a:p>
            <a:fld id="{228304FF-D3E1-4806-AC84-18B4AF82FAA6}" type="slidenum">
              <a:rPr lang="es-ES" smtClean="0">
                <a:solidFill>
                  <a:prstClr val="black"/>
                </a:solidFill>
              </a:rPr>
              <a:pPr/>
              <a:t>92</a:t>
            </a:fld>
            <a:endParaRPr lang="es-ES" dirty="0">
              <a:solidFill>
                <a:prstClr val="black"/>
              </a:solidFill>
            </a:endParaRPr>
          </a:p>
        </p:txBody>
      </p:sp>
    </p:spTree>
    <p:extLst>
      <p:ext uri="{BB962C8B-B14F-4D97-AF65-F5344CB8AC3E}">
        <p14:creationId xmlns:p14="http://schemas.microsoft.com/office/powerpoint/2010/main" val="1964835920"/>
      </p:ext>
    </p:extLst>
  </p:cSld>
  <p:clrMapOvr>
    <a:masterClrMapping/>
  </p:clrMapOvr>
</p:notes>
</file>

<file path=ppt/notesSlides/notesSlide7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Ballarat Begonia Festival.</a:t>
            </a:r>
          </a:p>
        </p:txBody>
      </p:sp>
      <p:sp>
        <p:nvSpPr>
          <p:cNvPr id="4" name="3 Marcador de número de diapositiva"/>
          <p:cNvSpPr>
            <a:spLocks noGrp="1"/>
          </p:cNvSpPr>
          <p:nvPr>
            <p:ph type="sldNum" sz="quarter" idx="10"/>
          </p:nvPr>
        </p:nvSpPr>
        <p:spPr/>
        <p:txBody>
          <a:bodyPr/>
          <a:lstStyle/>
          <a:p>
            <a:fld id="{228304FF-D3E1-4806-AC84-18B4AF82FAA6}" type="slidenum">
              <a:rPr lang="es-ES" smtClean="0">
                <a:solidFill>
                  <a:prstClr val="black"/>
                </a:solidFill>
              </a:rPr>
              <a:pPr/>
              <a:t>93</a:t>
            </a:fld>
            <a:endParaRPr lang="es-ES" dirty="0">
              <a:solidFill>
                <a:prstClr val="black"/>
              </a:solidFill>
            </a:endParaRPr>
          </a:p>
        </p:txBody>
      </p:sp>
    </p:spTree>
    <p:extLst>
      <p:ext uri="{BB962C8B-B14F-4D97-AF65-F5344CB8AC3E}">
        <p14:creationId xmlns:p14="http://schemas.microsoft.com/office/powerpoint/2010/main" val="473567393"/>
      </p:ext>
    </p:extLst>
  </p:cSld>
  <p:clrMapOvr>
    <a:masterClrMapping/>
  </p:clrMapOvr>
</p:notes>
</file>

<file path=ppt/notesSlides/notesSlide7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Ballarat Begonia Festival.</a:t>
            </a:r>
          </a:p>
        </p:txBody>
      </p:sp>
      <p:sp>
        <p:nvSpPr>
          <p:cNvPr id="4" name="3 Marcador de número de diapositiva"/>
          <p:cNvSpPr>
            <a:spLocks noGrp="1"/>
          </p:cNvSpPr>
          <p:nvPr>
            <p:ph type="sldNum" sz="quarter" idx="10"/>
          </p:nvPr>
        </p:nvSpPr>
        <p:spPr/>
        <p:txBody>
          <a:bodyPr/>
          <a:lstStyle/>
          <a:p>
            <a:fld id="{228304FF-D3E1-4806-AC84-18B4AF82FAA6}" type="slidenum">
              <a:rPr lang="es-ES" smtClean="0">
                <a:solidFill>
                  <a:prstClr val="black"/>
                </a:solidFill>
              </a:rPr>
              <a:pPr/>
              <a:t>94</a:t>
            </a:fld>
            <a:endParaRPr lang="es-ES" dirty="0">
              <a:solidFill>
                <a:prstClr val="black"/>
              </a:solidFill>
            </a:endParaRPr>
          </a:p>
        </p:txBody>
      </p:sp>
    </p:spTree>
    <p:extLst>
      <p:ext uri="{BB962C8B-B14F-4D97-AF65-F5344CB8AC3E}">
        <p14:creationId xmlns:p14="http://schemas.microsoft.com/office/powerpoint/2010/main" val="3124705871"/>
      </p:ext>
    </p:extLst>
  </p:cSld>
  <p:clrMapOvr>
    <a:masterClrMapping/>
  </p:clrMapOvr>
</p:notes>
</file>

<file path=ppt/notesSlides/notesSlide7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Ballarat Begonia Festival.</a:t>
            </a:r>
          </a:p>
        </p:txBody>
      </p:sp>
      <p:sp>
        <p:nvSpPr>
          <p:cNvPr id="4" name="3 Marcador de número de diapositiva"/>
          <p:cNvSpPr>
            <a:spLocks noGrp="1"/>
          </p:cNvSpPr>
          <p:nvPr>
            <p:ph type="sldNum" sz="quarter" idx="10"/>
          </p:nvPr>
        </p:nvSpPr>
        <p:spPr/>
        <p:txBody>
          <a:bodyPr/>
          <a:lstStyle/>
          <a:p>
            <a:fld id="{228304FF-D3E1-4806-AC84-18B4AF82FAA6}" type="slidenum">
              <a:rPr lang="es-ES" smtClean="0">
                <a:solidFill>
                  <a:prstClr val="black"/>
                </a:solidFill>
              </a:rPr>
              <a:pPr/>
              <a:t>95</a:t>
            </a:fld>
            <a:endParaRPr lang="es-ES" dirty="0">
              <a:solidFill>
                <a:prstClr val="black"/>
              </a:solidFill>
            </a:endParaRPr>
          </a:p>
        </p:txBody>
      </p:sp>
    </p:spTree>
    <p:extLst>
      <p:ext uri="{BB962C8B-B14F-4D97-AF65-F5344CB8AC3E}">
        <p14:creationId xmlns:p14="http://schemas.microsoft.com/office/powerpoint/2010/main" val="1050087355"/>
      </p:ext>
    </p:extLst>
  </p:cSld>
  <p:clrMapOvr>
    <a:masterClrMapping/>
  </p:clrMapOvr>
</p:notes>
</file>

<file path=ppt/notesSlides/notesSlide7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Ballarat Begonia Festival.</a:t>
            </a:r>
          </a:p>
        </p:txBody>
      </p:sp>
      <p:sp>
        <p:nvSpPr>
          <p:cNvPr id="4" name="3 Marcador de número de diapositiva"/>
          <p:cNvSpPr>
            <a:spLocks noGrp="1"/>
          </p:cNvSpPr>
          <p:nvPr>
            <p:ph type="sldNum" sz="quarter" idx="10"/>
          </p:nvPr>
        </p:nvSpPr>
        <p:spPr/>
        <p:txBody>
          <a:bodyPr/>
          <a:lstStyle/>
          <a:p>
            <a:fld id="{228304FF-D3E1-4806-AC84-18B4AF82FAA6}" type="slidenum">
              <a:rPr lang="es-ES" smtClean="0">
                <a:solidFill>
                  <a:prstClr val="black"/>
                </a:solidFill>
              </a:rPr>
              <a:pPr/>
              <a:t>96</a:t>
            </a:fld>
            <a:endParaRPr lang="es-ES" dirty="0">
              <a:solidFill>
                <a:prstClr val="black"/>
              </a:solidFill>
            </a:endParaRPr>
          </a:p>
        </p:txBody>
      </p:sp>
    </p:spTree>
    <p:extLst>
      <p:ext uri="{BB962C8B-B14F-4D97-AF65-F5344CB8AC3E}">
        <p14:creationId xmlns:p14="http://schemas.microsoft.com/office/powerpoint/2010/main" val="4077823777"/>
      </p:ext>
    </p:extLst>
  </p:cSld>
  <p:clrMapOvr>
    <a:masterClrMapping/>
  </p:clrMapOvr>
</p:notes>
</file>

<file path=ppt/notesSlides/notesSlide7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Ballarat Begonia Festival.</a:t>
            </a:r>
          </a:p>
        </p:txBody>
      </p:sp>
      <p:sp>
        <p:nvSpPr>
          <p:cNvPr id="4" name="3 Marcador de número de diapositiva"/>
          <p:cNvSpPr>
            <a:spLocks noGrp="1"/>
          </p:cNvSpPr>
          <p:nvPr>
            <p:ph type="sldNum" sz="quarter" idx="10"/>
          </p:nvPr>
        </p:nvSpPr>
        <p:spPr/>
        <p:txBody>
          <a:bodyPr/>
          <a:lstStyle/>
          <a:p>
            <a:fld id="{228304FF-D3E1-4806-AC84-18B4AF82FAA6}" type="slidenum">
              <a:rPr lang="es-ES" smtClean="0">
                <a:solidFill>
                  <a:prstClr val="black"/>
                </a:solidFill>
              </a:rPr>
              <a:pPr/>
              <a:t>97</a:t>
            </a:fld>
            <a:endParaRPr lang="es-ES" dirty="0">
              <a:solidFill>
                <a:prstClr val="black"/>
              </a:solidFill>
            </a:endParaRPr>
          </a:p>
        </p:txBody>
      </p:sp>
    </p:spTree>
    <p:extLst>
      <p:ext uri="{BB962C8B-B14F-4D97-AF65-F5344CB8AC3E}">
        <p14:creationId xmlns:p14="http://schemas.microsoft.com/office/powerpoint/2010/main" val="2302376913"/>
      </p:ext>
    </p:extLst>
  </p:cSld>
  <p:clrMapOvr>
    <a:masterClrMapping/>
  </p:clrMapOvr>
</p:notes>
</file>

<file path=ppt/notesSlides/notesSlide7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Ballarat Begonia Festival.</a:t>
            </a:r>
          </a:p>
        </p:txBody>
      </p:sp>
      <p:sp>
        <p:nvSpPr>
          <p:cNvPr id="4" name="3 Marcador de número de diapositiva"/>
          <p:cNvSpPr>
            <a:spLocks noGrp="1"/>
          </p:cNvSpPr>
          <p:nvPr>
            <p:ph type="sldNum" sz="quarter" idx="10"/>
          </p:nvPr>
        </p:nvSpPr>
        <p:spPr/>
        <p:txBody>
          <a:bodyPr/>
          <a:lstStyle/>
          <a:p>
            <a:fld id="{228304FF-D3E1-4806-AC84-18B4AF82FAA6}" type="slidenum">
              <a:rPr lang="es-ES" smtClean="0">
                <a:solidFill>
                  <a:prstClr val="black"/>
                </a:solidFill>
              </a:rPr>
              <a:pPr/>
              <a:t>98</a:t>
            </a:fld>
            <a:endParaRPr lang="es-ES" dirty="0">
              <a:solidFill>
                <a:prstClr val="black"/>
              </a:solidFill>
            </a:endParaRPr>
          </a:p>
        </p:txBody>
      </p:sp>
    </p:spTree>
    <p:extLst>
      <p:ext uri="{BB962C8B-B14F-4D97-AF65-F5344CB8AC3E}">
        <p14:creationId xmlns:p14="http://schemas.microsoft.com/office/powerpoint/2010/main" val="3987879905"/>
      </p:ext>
    </p:extLst>
  </p:cSld>
  <p:clrMapOvr>
    <a:masterClrMapping/>
  </p:clrMapOvr>
</p:notes>
</file>

<file path=ppt/notesSlides/notesSlide7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Ballarat Begonia Festival.</a:t>
            </a:r>
          </a:p>
        </p:txBody>
      </p:sp>
      <p:sp>
        <p:nvSpPr>
          <p:cNvPr id="4" name="3 Marcador de número de diapositiva"/>
          <p:cNvSpPr>
            <a:spLocks noGrp="1"/>
          </p:cNvSpPr>
          <p:nvPr>
            <p:ph type="sldNum" sz="quarter" idx="10"/>
          </p:nvPr>
        </p:nvSpPr>
        <p:spPr/>
        <p:txBody>
          <a:bodyPr/>
          <a:lstStyle/>
          <a:p>
            <a:fld id="{228304FF-D3E1-4806-AC84-18B4AF82FAA6}" type="slidenum">
              <a:rPr lang="es-ES" smtClean="0">
                <a:solidFill>
                  <a:prstClr val="black"/>
                </a:solidFill>
              </a:rPr>
              <a:pPr/>
              <a:t>99</a:t>
            </a:fld>
            <a:endParaRPr lang="es-ES" dirty="0">
              <a:solidFill>
                <a:prstClr val="black"/>
              </a:solidFill>
            </a:endParaRPr>
          </a:p>
        </p:txBody>
      </p:sp>
    </p:spTree>
    <p:extLst>
      <p:ext uri="{BB962C8B-B14F-4D97-AF65-F5344CB8AC3E}">
        <p14:creationId xmlns:p14="http://schemas.microsoft.com/office/powerpoint/2010/main" val="1073233183"/>
      </p:ext>
    </p:extLst>
  </p:cSld>
  <p:clrMapOvr>
    <a:masterClrMapping/>
  </p:clrMapOvr>
</p:notes>
</file>

<file path=ppt/notesSlides/notesSlide8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Ballarat Begonia Festival.</a:t>
            </a:r>
          </a:p>
        </p:txBody>
      </p:sp>
      <p:sp>
        <p:nvSpPr>
          <p:cNvPr id="4" name="3 Marcador de número de diapositiva"/>
          <p:cNvSpPr>
            <a:spLocks noGrp="1"/>
          </p:cNvSpPr>
          <p:nvPr>
            <p:ph type="sldNum" sz="quarter" idx="10"/>
          </p:nvPr>
        </p:nvSpPr>
        <p:spPr/>
        <p:txBody>
          <a:bodyPr/>
          <a:lstStyle/>
          <a:p>
            <a:fld id="{228304FF-D3E1-4806-AC84-18B4AF82FAA6}" type="slidenum">
              <a:rPr lang="es-ES" smtClean="0">
                <a:solidFill>
                  <a:prstClr val="black"/>
                </a:solidFill>
              </a:rPr>
              <a:pPr/>
              <a:t>100</a:t>
            </a:fld>
            <a:endParaRPr lang="es-ES" dirty="0">
              <a:solidFill>
                <a:prstClr val="black"/>
              </a:solidFill>
            </a:endParaRPr>
          </a:p>
        </p:txBody>
      </p:sp>
    </p:spTree>
    <p:extLst>
      <p:ext uri="{BB962C8B-B14F-4D97-AF65-F5344CB8AC3E}">
        <p14:creationId xmlns:p14="http://schemas.microsoft.com/office/powerpoint/2010/main" val="1201546105"/>
      </p:ext>
    </p:extLst>
  </p:cSld>
  <p:clrMapOvr>
    <a:masterClrMapping/>
  </p:clrMapOvr>
</p:notes>
</file>

<file path=ppt/notesSlides/notesSlide8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Ballarat Begonia Festival.</a:t>
            </a:r>
          </a:p>
        </p:txBody>
      </p:sp>
      <p:sp>
        <p:nvSpPr>
          <p:cNvPr id="4" name="3 Marcador de número de diapositiva"/>
          <p:cNvSpPr>
            <a:spLocks noGrp="1"/>
          </p:cNvSpPr>
          <p:nvPr>
            <p:ph type="sldNum" sz="quarter" idx="10"/>
          </p:nvPr>
        </p:nvSpPr>
        <p:spPr/>
        <p:txBody>
          <a:bodyPr/>
          <a:lstStyle/>
          <a:p>
            <a:fld id="{228304FF-D3E1-4806-AC84-18B4AF82FAA6}" type="slidenum">
              <a:rPr lang="es-ES" smtClean="0">
                <a:solidFill>
                  <a:prstClr val="black"/>
                </a:solidFill>
              </a:rPr>
              <a:pPr/>
              <a:t>101</a:t>
            </a:fld>
            <a:endParaRPr lang="es-ES" dirty="0">
              <a:solidFill>
                <a:prstClr val="black"/>
              </a:solidFill>
            </a:endParaRPr>
          </a:p>
        </p:txBody>
      </p:sp>
    </p:spTree>
    <p:extLst>
      <p:ext uri="{BB962C8B-B14F-4D97-AF65-F5344CB8AC3E}">
        <p14:creationId xmlns:p14="http://schemas.microsoft.com/office/powerpoint/2010/main" val="2043882997"/>
      </p:ext>
    </p:extLst>
  </p:cSld>
  <p:clrMapOvr>
    <a:masterClrMapping/>
  </p:clrMapOvr>
</p:notes>
</file>

<file path=ppt/notesSlides/notesSlide8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Ballarat Begonia Festival.</a:t>
            </a:r>
          </a:p>
        </p:txBody>
      </p:sp>
      <p:sp>
        <p:nvSpPr>
          <p:cNvPr id="4" name="3 Marcador de número de diapositiva"/>
          <p:cNvSpPr>
            <a:spLocks noGrp="1"/>
          </p:cNvSpPr>
          <p:nvPr>
            <p:ph type="sldNum" sz="quarter" idx="10"/>
          </p:nvPr>
        </p:nvSpPr>
        <p:spPr/>
        <p:txBody>
          <a:bodyPr/>
          <a:lstStyle/>
          <a:p>
            <a:fld id="{228304FF-D3E1-4806-AC84-18B4AF82FAA6}" type="slidenum">
              <a:rPr lang="es-ES" smtClean="0">
                <a:solidFill>
                  <a:prstClr val="black"/>
                </a:solidFill>
              </a:rPr>
              <a:pPr/>
              <a:t>102</a:t>
            </a:fld>
            <a:endParaRPr lang="es-ES" dirty="0">
              <a:solidFill>
                <a:prstClr val="black"/>
              </a:solidFill>
            </a:endParaRPr>
          </a:p>
        </p:txBody>
      </p:sp>
    </p:spTree>
    <p:extLst>
      <p:ext uri="{BB962C8B-B14F-4D97-AF65-F5344CB8AC3E}">
        <p14:creationId xmlns:p14="http://schemas.microsoft.com/office/powerpoint/2010/main" val="3091313220"/>
      </p:ext>
    </p:extLst>
  </p:cSld>
  <p:clrMapOvr>
    <a:masterClrMapping/>
  </p:clrMapOvr>
</p:notes>
</file>

<file path=ppt/notesSlides/notesSlide8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Ballarat Begonia Festival.</a:t>
            </a:r>
          </a:p>
        </p:txBody>
      </p:sp>
      <p:sp>
        <p:nvSpPr>
          <p:cNvPr id="4" name="3 Marcador de número de diapositiva"/>
          <p:cNvSpPr>
            <a:spLocks noGrp="1"/>
          </p:cNvSpPr>
          <p:nvPr>
            <p:ph type="sldNum" sz="quarter" idx="10"/>
          </p:nvPr>
        </p:nvSpPr>
        <p:spPr/>
        <p:txBody>
          <a:bodyPr/>
          <a:lstStyle/>
          <a:p>
            <a:fld id="{228304FF-D3E1-4806-AC84-18B4AF82FAA6}" type="slidenum">
              <a:rPr lang="es-ES" smtClean="0">
                <a:solidFill>
                  <a:prstClr val="black"/>
                </a:solidFill>
              </a:rPr>
              <a:pPr/>
              <a:t>103</a:t>
            </a:fld>
            <a:endParaRPr lang="es-ES" dirty="0">
              <a:solidFill>
                <a:prstClr val="black"/>
              </a:solidFill>
            </a:endParaRPr>
          </a:p>
        </p:txBody>
      </p:sp>
    </p:spTree>
    <p:extLst>
      <p:ext uri="{BB962C8B-B14F-4D97-AF65-F5344CB8AC3E}">
        <p14:creationId xmlns:p14="http://schemas.microsoft.com/office/powerpoint/2010/main" val="728244924"/>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Diapositiva de título">
    <p:spTree>
      <p:nvGrpSpPr>
        <p:cNvPr id="1" name=""/>
        <p:cNvGrpSpPr/>
        <p:nvPr/>
      </p:nvGrpSpPr>
      <p:grpSpPr>
        <a:xfrm>
          <a:off x="0" y="0"/>
          <a:ext cx="0" cy="0"/>
          <a:chOff x="0" y="0"/>
          <a:chExt cx="0" cy="0"/>
        </a:xfrm>
      </p:grpSpPr>
      <p:sp>
        <p:nvSpPr>
          <p:cNvPr id="8" name="7 Título"/>
          <p:cNvSpPr>
            <a:spLocks noGrp="1"/>
          </p:cNvSpPr>
          <p:nvPr>
            <p:ph type="ctrTitle"/>
          </p:nvPr>
        </p:nvSpPr>
        <p:spPr>
          <a:xfrm>
            <a:off x="2286000" y="3124200"/>
            <a:ext cx="6172200" cy="1894362"/>
          </a:xfrm>
        </p:spPr>
        <p:txBody>
          <a:bodyPr/>
          <a:lstStyle>
            <a:lvl1pPr>
              <a:defRPr b="1"/>
            </a:lvl1pPr>
          </a:lstStyle>
          <a:p>
            <a:r>
              <a:rPr kumimoji="0" lang="es-ES"/>
              <a:t>Haga clic para modificar el estilo de título del patrón</a:t>
            </a:r>
            <a:endParaRPr kumimoji="0" lang="en-US"/>
          </a:p>
        </p:txBody>
      </p:sp>
      <p:sp>
        <p:nvSpPr>
          <p:cNvPr id="9" name="8 Subtítulo"/>
          <p:cNvSpPr>
            <a:spLocks noGrp="1"/>
          </p:cNvSpPr>
          <p:nvPr>
            <p:ph type="subTitle" idx="1"/>
          </p:nvPr>
        </p:nvSpPr>
        <p:spPr>
          <a:xfrm>
            <a:off x="2286000" y="5003322"/>
            <a:ext cx="6172200" cy="1371600"/>
          </a:xfrm>
        </p:spPr>
        <p:txBody>
          <a:bodyPr/>
          <a:lstStyle>
            <a:lvl1pPr marL="0" indent="0" algn="l">
              <a:buNone/>
              <a:defRPr sz="1800" b="1">
                <a:solidFill>
                  <a:schemeClr val="tx2"/>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es-ES"/>
              <a:t>Haga clic para modificar el estilo de subtítulo del patrón</a:t>
            </a:r>
            <a:endParaRPr kumimoji="0" lang="en-US"/>
          </a:p>
        </p:txBody>
      </p:sp>
      <p:sp>
        <p:nvSpPr>
          <p:cNvPr id="28" name="27 Marcador de fecha"/>
          <p:cNvSpPr>
            <a:spLocks noGrp="1"/>
          </p:cNvSpPr>
          <p:nvPr>
            <p:ph type="dt" sz="half" idx="10"/>
          </p:nvPr>
        </p:nvSpPr>
        <p:spPr bwMode="auto">
          <a:xfrm rot="5400000">
            <a:off x="7764621" y="1174097"/>
            <a:ext cx="2286000" cy="381000"/>
          </a:xfrm>
        </p:spPr>
        <p:txBody>
          <a:bodyPr/>
          <a:lstStyle/>
          <a:p>
            <a:pPr eaLnBrk="1" latinLnBrk="0" hangingPunct="1"/>
            <a:fld id="{E6F9B8CD-342D-4579-98EC-A8FD6B7370E1}" type="datetimeFigureOut">
              <a:rPr lang="en-US" smtClean="0"/>
              <a:pPr eaLnBrk="1" latinLnBrk="0" hangingPunct="1"/>
              <a:t>2/28/2018</a:t>
            </a:fld>
            <a:endParaRPr lang="en-US" dirty="0"/>
          </a:p>
        </p:txBody>
      </p:sp>
      <p:sp>
        <p:nvSpPr>
          <p:cNvPr id="17" name="16 Marcador de pie de página"/>
          <p:cNvSpPr>
            <a:spLocks noGrp="1"/>
          </p:cNvSpPr>
          <p:nvPr>
            <p:ph type="ftr" sz="quarter" idx="11"/>
          </p:nvPr>
        </p:nvSpPr>
        <p:spPr bwMode="auto">
          <a:xfrm rot="5400000">
            <a:off x="7077269" y="4181669"/>
            <a:ext cx="3657600" cy="384048"/>
          </a:xfrm>
        </p:spPr>
        <p:txBody>
          <a:bodyPr/>
          <a:lstStyle/>
          <a:p>
            <a:endParaRPr kumimoji="0" lang="en-US" dirty="0"/>
          </a:p>
        </p:txBody>
      </p:sp>
      <p:sp>
        <p:nvSpPr>
          <p:cNvPr id="10" name="9 Rectángulo"/>
          <p:cNvSpPr/>
          <p:nvPr/>
        </p:nvSpPr>
        <p:spPr bwMode="auto">
          <a:xfrm>
            <a:off x="381000" y="0"/>
            <a:ext cx="609600" cy="6858000"/>
          </a:xfrm>
          <a:prstGeom prst="rect">
            <a:avLst/>
          </a:prstGeom>
          <a:solidFill>
            <a:schemeClr val="accent1">
              <a:tint val="60000"/>
              <a:alpha val="54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2" name="11 Rectángulo"/>
          <p:cNvSpPr/>
          <p:nvPr/>
        </p:nvSpPr>
        <p:spPr bwMode="auto">
          <a:xfrm>
            <a:off x="276336" y="0"/>
            <a:ext cx="104664" cy="6858000"/>
          </a:xfrm>
          <a:prstGeom prst="rect">
            <a:avLst/>
          </a:prstGeom>
          <a:solidFill>
            <a:schemeClr val="accent1">
              <a:tint val="40000"/>
              <a:alpha val="36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4" name="13 Rectángulo"/>
          <p:cNvSpPr/>
          <p:nvPr/>
        </p:nvSpPr>
        <p:spPr bwMode="auto">
          <a:xfrm>
            <a:off x="990600" y="0"/>
            <a:ext cx="181872" cy="6858000"/>
          </a:xfrm>
          <a:prstGeom prst="rect">
            <a:avLst/>
          </a:prstGeom>
          <a:solidFill>
            <a:schemeClr val="accent1">
              <a:tint val="40000"/>
              <a:alpha val="70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9" name="18 Rectángulo"/>
          <p:cNvSpPr/>
          <p:nvPr/>
        </p:nvSpPr>
        <p:spPr bwMode="auto">
          <a:xfrm>
            <a:off x="1141320" y="0"/>
            <a:ext cx="230280" cy="6858000"/>
          </a:xfrm>
          <a:prstGeom prst="rect">
            <a:avLst/>
          </a:prstGeom>
          <a:solidFill>
            <a:schemeClr val="accent1">
              <a:tint val="20000"/>
              <a:alpha val="7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1" name="10 Conector recto"/>
          <p:cNvSpPr>
            <a:spLocks noChangeShapeType="1"/>
          </p:cNvSpPr>
          <p:nvPr/>
        </p:nvSpPr>
        <p:spPr bwMode="auto">
          <a:xfrm>
            <a:off x="106344" y="0"/>
            <a:ext cx="0" cy="6858000"/>
          </a:xfrm>
          <a:prstGeom prst="line">
            <a:avLst/>
          </a:prstGeom>
          <a:noFill/>
          <a:ln w="57150" cap="flat" cmpd="sng" algn="ctr">
            <a:solidFill>
              <a:schemeClr val="accent1">
                <a:tint val="60000"/>
                <a:alpha val="73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8" name="17 Conector recto"/>
          <p:cNvSpPr>
            <a:spLocks noChangeShapeType="1"/>
          </p:cNvSpPr>
          <p:nvPr/>
        </p:nvSpPr>
        <p:spPr bwMode="auto">
          <a:xfrm>
            <a:off x="914400" y="0"/>
            <a:ext cx="0" cy="6858000"/>
          </a:xfrm>
          <a:prstGeom prst="line">
            <a:avLst/>
          </a:prstGeom>
          <a:noFill/>
          <a:ln w="57150" cap="flat" cmpd="sng" algn="ctr">
            <a:solidFill>
              <a:schemeClr val="accent1">
                <a:tint val="20000"/>
                <a:alpha val="83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0" name="19 Conector recto"/>
          <p:cNvSpPr>
            <a:spLocks noChangeShapeType="1"/>
          </p:cNvSpPr>
          <p:nvPr/>
        </p:nvSpPr>
        <p:spPr bwMode="auto">
          <a:xfrm>
            <a:off x="854112" y="0"/>
            <a:ext cx="0" cy="6858000"/>
          </a:xfrm>
          <a:prstGeom prst="line">
            <a:avLst/>
          </a:prstGeom>
          <a:noFill/>
          <a:ln w="5715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6" name="15 Conector recto"/>
          <p:cNvSpPr>
            <a:spLocks noChangeShapeType="1"/>
          </p:cNvSpPr>
          <p:nvPr/>
        </p:nvSpPr>
        <p:spPr bwMode="auto">
          <a:xfrm>
            <a:off x="1726640" y="0"/>
            <a:ext cx="0" cy="6858000"/>
          </a:xfrm>
          <a:prstGeom prst="line">
            <a:avLst/>
          </a:prstGeom>
          <a:noFill/>
          <a:ln w="28575" cap="flat" cmpd="sng" algn="ctr">
            <a:solidFill>
              <a:schemeClr val="accent1">
                <a:tint val="60000"/>
                <a:alpha val="82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5" name="14 Conector recto"/>
          <p:cNvSpPr>
            <a:spLocks noChangeShapeType="1"/>
          </p:cNvSpPr>
          <p:nvPr/>
        </p:nvSpPr>
        <p:spPr bwMode="auto">
          <a:xfrm>
            <a:off x="1066800" y="0"/>
            <a:ext cx="0" cy="6858000"/>
          </a:xfrm>
          <a:prstGeom prst="line">
            <a:avLst/>
          </a:prstGeom>
          <a:noFill/>
          <a:ln w="9525"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2" name="21 Conector recto"/>
          <p:cNvSpPr>
            <a:spLocks noChangeShapeType="1"/>
          </p:cNvSpPr>
          <p:nvPr/>
        </p:nvSpPr>
        <p:spPr bwMode="auto">
          <a:xfrm>
            <a:off x="9113856" y="0"/>
            <a:ext cx="0" cy="6858000"/>
          </a:xfrm>
          <a:prstGeom prst="line">
            <a:avLst/>
          </a:prstGeom>
          <a:noFill/>
          <a:ln w="57150" cap="flat" cmpd="thickThin"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7" name="26 Rectángulo"/>
          <p:cNvSpPr/>
          <p:nvPr/>
        </p:nvSpPr>
        <p:spPr bwMode="auto">
          <a:xfrm>
            <a:off x="1219200" y="0"/>
            <a:ext cx="76200" cy="6858000"/>
          </a:xfrm>
          <a:prstGeom prst="rect">
            <a:avLst/>
          </a:prstGeom>
          <a:solidFill>
            <a:schemeClr val="accent1">
              <a:tint val="60000"/>
              <a:alpha val="5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1" name="20 Elipse"/>
          <p:cNvSpPr/>
          <p:nvPr/>
        </p:nvSpPr>
        <p:spPr bwMode="auto">
          <a:xfrm>
            <a:off x="609600" y="3429000"/>
            <a:ext cx="1295400" cy="1295400"/>
          </a:xfrm>
          <a:prstGeom prst="ellipse">
            <a:avLst/>
          </a:prstGeom>
          <a:solidFill>
            <a:schemeClr val="accent1"/>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3" name="22 Elipse"/>
          <p:cNvSpPr/>
          <p:nvPr/>
        </p:nvSpPr>
        <p:spPr bwMode="auto">
          <a:xfrm>
            <a:off x="1309632" y="4866752"/>
            <a:ext cx="641424" cy="641424"/>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4" name="23 Elipse"/>
          <p:cNvSpPr/>
          <p:nvPr/>
        </p:nvSpPr>
        <p:spPr bwMode="auto">
          <a:xfrm>
            <a:off x="1091080" y="5500632"/>
            <a:ext cx="137160" cy="13716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6" name="25 Elipse"/>
          <p:cNvSpPr/>
          <p:nvPr/>
        </p:nvSpPr>
        <p:spPr bwMode="auto">
          <a:xfrm>
            <a:off x="1664208" y="5788152"/>
            <a:ext cx="274320" cy="27432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5" name="24 Elipse"/>
          <p:cNvSpPr/>
          <p:nvPr/>
        </p:nvSpPr>
        <p:spPr>
          <a:xfrm>
            <a:off x="1905000" y="4495800"/>
            <a:ext cx="365760" cy="365760"/>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9" name="28 Marcador de número de diapositiva"/>
          <p:cNvSpPr>
            <a:spLocks noGrp="1"/>
          </p:cNvSpPr>
          <p:nvPr>
            <p:ph type="sldNum" sz="quarter" idx="12"/>
          </p:nvPr>
        </p:nvSpPr>
        <p:spPr bwMode="auto">
          <a:xfrm>
            <a:off x="1325544" y="4928702"/>
            <a:ext cx="609600" cy="517524"/>
          </a:xfrm>
        </p:spPr>
        <p:txBody>
          <a:bodyPr/>
          <a:lstStyle/>
          <a:p>
            <a:pPr eaLnBrk="1" latinLnBrk="0" hangingPunct="1"/>
            <a:fld id="{2BBB5E19-F10A-4C2F-BF6F-11C513378A2E}" type="slidenum">
              <a:rPr kumimoji="0" lang="en-US" smtClean="0"/>
              <a:pPr eaLnBrk="1" latinLnBrk="0" hangingPunct="1"/>
              <a:t>‹Nº›</a:t>
            </a:fld>
            <a:endParaRPr kumimoji="0"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kumimoji="0" lang="es-ES"/>
              <a:t>Haga clic para modificar el estilo de título del patrón</a:t>
            </a:r>
            <a:endParaRPr kumimoji="0" lang="en-US"/>
          </a:p>
        </p:txBody>
      </p:sp>
      <p:sp>
        <p:nvSpPr>
          <p:cNvPr id="8" name="7 Marcador de contenido"/>
          <p:cNvSpPr>
            <a:spLocks noGrp="1"/>
          </p:cNvSpPr>
          <p:nvPr>
            <p:ph sz="quarter" idx="1"/>
          </p:nvPr>
        </p:nvSpPr>
        <p:spPr>
          <a:xfrm>
            <a:off x="457200" y="1600200"/>
            <a:ext cx="7467600" cy="4873752"/>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7" name="6 Marcador de fecha"/>
          <p:cNvSpPr>
            <a:spLocks noGrp="1"/>
          </p:cNvSpPr>
          <p:nvPr>
            <p:ph type="dt" sz="half" idx="14"/>
          </p:nvPr>
        </p:nvSpPr>
        <p:spPr/>
        <p:txBody>
          <a:bodyPr rtlCol="0"/>
          <a:lstStyle/>
          <a:p>
            <a:pPr algn="r" eaLnBrk="1" latinLnBrk="0" hangingPunct="1"/>
            <a:fld id="{E6F9B8CD-342D-4579-98EC-A8FD6B7370E1}" type="datetimeFigureOut">
              <a:rPr lang="en-US" smtClean="0"/>
              <a:pPr algn="r" eaLnBrk="1" latinLnBrk="0" hangingPunct="1"/>
              <a:t>2/28/2018</a:t>
            </a:fld>
            <a:endParaRPr lang="en-US" dirty="0"/>
          </a:p>
        </p:txBody>
      </p:sp>
      <p:sp>
        <p:nvSpPr>
          <p:cNvPr id="9" name="8 Marcador de número de diapositiva"/>
          <p:cNvSpPr>
            <a:spLocks noGrp="1"/>
          </p:cNvSpPr>
          <p:nvPr>
            <p:ph type="sldNum" sz="quarter" idx="15"/>
          </p:nvPr>
        </p:nvSpPr>
        <p:spPr/>
        <p:txBody>
          <a:bodyPr rtlCol="0"/>
          <a:lstStyle/>
          <a:p>
            <a:pPr algn="ctr" eaLnBrk="1" latinLnBrk="0" hangingPunct="1"/>
            <a:fld id="{2BBB5E19-F10A-4C2F-BF6F-11C513378A2E}" type="slidenum">
              <a:rPr kumimoji="0" lang="en-US" smtClean="0"/>
              <a:pPr algn="ctr" eaLnBrk="1" latinLnBrk="0" hangingPunct="1"/>
              <a:t>‹Nº›</a:t>
            </a:fld>
            <a:endParaRPr kumimoji="0" lang="en-US" dirty="0"/>
          </a:p>
        </p:txBody>
      </p:sp>
      <p:sp>
        <p:nvSpPr>
          <p:cNvPr id="10" name="9 Marcador de pie de página"/>
          <p:cNvSpPr>
            <a:spLocks noGrp="1"/>
          </p:cNvSpPr>
          <p:nvPr>
            <p:ph type="ftr" sz="quarter" idx="16"/>
          </p:nvPr>
        </p:nvSpPr>
        <p:spPr/>
        <p:txBody>
          <a:bodyPr rtlCol="0"/>
          <a:lstStyle/>
          <a:p>
            <a:endParaRPr kumimoji="0"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Encabezado de sección">
    <p:spTree>
      <p:nvGrpSpPr>
        <p:cNvPr id="1" name=""/>
        <p:cNvGrpSpPr/>
        <p:nvPr/>
      </p:nvGrpSpPr>
      <p:grpSpPr>
        <a:xfrm>
          <a:off x="0" y="0"/>
          <a:ext cx="0" cy="0"/>
          <a:chOff x="0" y="0"/>
          <a:chExt cx="0" cy="0"/>
        </a:xfrm>
      </p:grpSpPr>
      <p:sp>
        <p:nvSpPr>
          <p:cNvPr id="2" name="1 Título"/>
          <p:cNvSpPr>
            <a:spLocks noGrp="1"/>
          </p:cNvSpPr>
          <p:nvPr>
            <p:ph type="title"/>
          </p:nvPr>
        </p:nvSpPr>
        <p:spPr>
          <a:xfrm>
            <a:off x="2286000" y="2895600"/>
            <a:ext cx="6172200" cy="2053590"/>
          </a:xfrm>
        </p:spPr>
        <p:txBody>
          <a:bodyPr/>
          <a:lstStyle>
            <a:lvl1pPr algn="l">
              <a:buNone/>
              <a:defRPr sz="3000" b="1" cap="small" baseline="0"/>
            </a:lvl1pPr>
          </a:lstStyle>
          <a:p>
            <a:r>
              <a:rPr kumimoji="0" lang="es-ES"/>
              <a:t>Haga clic para modificar el estilo de título del patrón</a:t>
            </a:r>
            <a:endParaRPr kumimoji="0" lang="en-US"/>
          </a:p>
        </p:txBody>
      </p:sp>
      <p:sp>
        <p:nvSpPr>
          <p:cNvPr id="3" name="2 Marcador de texto"/>
          <p:cNvSpPr>
            <a:spLocks noGrp="1"/>
          </p:cNvSpPr>
          <p:nvPr>
            <p:ph type="body" idx="1"/>
          </p:nvPr>
        </p:nvSpPr>
        <p:spPr>
          <a:xfrm>
            <a:off x="2286000" y="5010150"/>
            <a:ext cx="6172200" cy="1371600"/>
          </a:xfrm>
        </p:spPr>
        <p:txBody>
          <a:bodyPr anchor="t"/>
          <a:lstStyle>
            <a:lvl1pPr marL="0" indent="0">
              <a:buNone/>
              <a:defRPr sz="1800" b="1">
                <a:solidFill>
                  <a:schemeClr val="tx2"/>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es-ES"/>
              <a:t>Haga clic para modificar el estilo de texto del patrón</a:t>
            </a:r>
          </a:p>
        </p:txBody>
      </p:sp>
      <p:sp>
        <p:nvSpPr>
          <p:cNvPr id="4" name="3 Marcador de fecha"/>
          <p:cNvSpPr>
            <a:spLocks noGrp="1"/>
          </p:cNvSpPr>
          <p:nvPr>
            <p:ph type="dt" sz="half" idx="10"/>
          </p:nvPr>
        </p:nvSpPr>
        <p:spPr bwMode="auto">
          <a:xfrm rot="5400000">
            <a:off x="7763256" y="1170432"/>
            <a:ext cx="2286000" cy="381000"/>
          </a:xfrm>
        </p:spPr>
        <p:txBody>
          <a:bodyPr/>
          <a:lstStyle/>
          <a:p>
            <a:pPr eaLnBrk="1" latinLnBrk="0" hangingPunct="1"/>
            <a:fld id="{E6F9B8CD-342D-4579-98EC-A8FD6B7370E1}" type="datetimeFigureOut">
              <a:rPr lang="en-US" smtClean="0"/>
              <a:pPr eaLnBrk="1" latinLnBrk="0" hangingPunct="1"/>
              <a:t>2/28/2018</a:t>
            </a:fld>
            <a:endParaRPr lang="en-US" dirty="0"/>
          </a:p>
        </p:txBody>
      </p:sp>
      <p:sp>
        <p:nvSpPr>
          <p:cNvPr id="5" name="4 Marcador de pie de página"/>
          <p:cNvSpPr>
            <a:spLocks noGrp="1"/>
          </p:cNvSpPr>
          <p:nvPr>
            <p:ph type="ftr" sz="quarter" idx="11"/>
          </p:nvPr>
        </p:nvSpPr>
        <p:spPr bwMode="auto">
          <a:xfrm rot="5400000">
            <a:off x="7077456" y="4178808"/>
            <a:ext cx="3657600" cy="384048"/>
          </a:xfrm>
        </p:spPr>
        <p:txBody>
          <a:bodyPr/>
          <a:lstStyle/>
          <a:p>
            <a:endParaRPr kumimoji="0" lang="en-US" dirty="0"/>
          </a:p>
        </p:txBody>
      </p:sp>
      <p:sp>
        <p:nvSpPr>
          <p:cNvPr id="9" name="8 Rectángulo"/>
          <p:cNvSpPr/>
          <p:nvPr/>
        </p:nvSpPr>
        <p:spPr bwMode="auto">
          <a:xfrm>
            <a:off x="381000" y="0"/>
            <a:ext cx="609600" cy="6858000"/>
          </a:xfrm>
          <a:prstGeom prst="rect">
            <a:avLst/>
          </a:prstGeom>
          <a:solidFill>
            <a:schemeClr val="accent1">
              <a:tint val="60000"/>
              <a:alpha val="54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0" name="9 Rectángulo"/>
          <p:cNvSpPr/>
          <p:nvPr/>
        </p:nvSpPr>
        <p:spPr bwMode="auto">
          <a:xfrm>
            <a:off x="276336" y="0"/>
            <a:ext cx="104664" cy="6858000"/>
          </a:xfrm>
          <a:prstGeom prst="rect">
            <a:avLst/>
          </a:prstGeom>
          <a:solidFill>
            <a:schemeClr val="accent1">
              <a:tint val="40000"/>
              <a:alpha val="36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1" name="10 Rectángulo"/>
          <p:cNvSpPr/>
          <p:nvPr/>
        </p:nvSpPr>
        <p:spPr bwMode="auto">
          <a:xfrm>
            <a:off x="990600" y="0"/>
            <a:ext cx="181872" cy="6858000"/>
          </a:xfrm>
          <a:prstGeom prst="rect">
            <a:avLst/>
          </a:prstGeom>
          <a:solidFill>
            <a:schemeClr val="accent1">
              <a:tint val="40000"/>
              <a:alpha val="70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2" name="11 Rectángulo"/>
          <p:cNvSpPr/>
          <p:nvPr/>
        </p:nvSpPr>
        <p:spPr bwMode="auto">
          <a:xfrm>
            <a:off x="1141320" y="0"/>
            <a:ext cx="230280" cy="6858000"/>
          </a:xfrm>
          <a:prstGeom prst="rect">
            <a:avLst/>
          </a:prstGeom>
          <a:solidFill>
            <a:schemeClr val="accent1">
              <a:tint val="20000"/>
              <a:alpha val="7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3" name="12 Conector recto"/>
          <p:cNvSpPr>
            <a:spLocks noChangeShapeType="1"/>
          </p:cNvSpPr>
          <p:nvPr/>
        </p:nvSpPr>
        <p:spPr bwMode="auto">
          <a:xfrm>
            <a:off x="106344" y="0"/>
            <a:ext cx="0" cy="6858000"/>
          </a:xfrm>
          <a:prstGeom prst="line">
            <a:avLst/>
          </a:prstGeom>
          <a:noFill/>
          <a:ln w="57150" cap="flat" cmpd="sng" algn="ctr">
            <a:solidFill>
              <a:schemeClr val="accent1">
                <a:tint val="60000"/>
                <a:alpha val="73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4" name="13 Conector recto"/>
          <p:cNvSpPr>
            <a:spLocks noChangeShapeType="1"/>
          </p:cNvSpPr>
          <p:nvPr/>
        </p:nvSpPr>
        <p:spPr bwMode="auto">
          <a:xfrm>
            <a:off x="914400" y="0"/>
            <a:ext cx="0" cy="6858000"/>
          </a:xfrm>
          <a:prstGeom prst="line">
            <a:avLst/>
          </a:prstGeom>
          <a:noFill/>
          <a:ln w="57150" cap="flat" cmpd="sng" algn="ctr">
            <a:solidFill>
              <a:schemeClr val="accent1">
                <a:tint val="20000"/>
                <a:alpha val="83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5" name="14 Conector recto"/>
          <p:cNvSpPr>
            <a:spLocks noChangeShapeType="1"/>
          </p:cNvSpPr>
          <p:nvPr/>
        </p:nvSpPr>
        <p:spPr bwMode="auto">
          <a:xfrm>
            <a:off x="854112" y="0"/>
            <a:ext cx="0" cy="6858000"/>
          </a:xfrm>
          <a:prstGeom prst="line">
            <a:avLst/>
          </a:prstGeom>
          <a:noFill/>
          <a:ln w="5715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6" name="15 Conector recto"/>
          <p:cNvSpPr>
            <a:spLocks noChangeShapeType="1"/>
          </p:cNvSpPr>
          <p:nvPr/>
        </p:nvSpPr>
        <p:spPr bwMode="auto">
          <a:xfrm>
            <a:off x="1726640" y="0"/>
            <a:ext cx="0" cy="6858000"/>
          </a:xfrm>
          <a:prstGeom prst="line">
            <a:avLst/>
          </a:prstGeom>
          <a:noFill/>
          <a:ln w="28575" cap="flat" cmpd="sng" algn="ctr">
            <a:solidFill>
              <a:schemeClr val="accent1">
                <a:tint val="60000"/>
                <a:alpha val="82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7" name="16 Conector recto"/>
          <p:cNvSpPr>
            <a:spLocks noChangeShapeType="1"/>
          </p:cNvSpPr>
          <p:nvPr/>
        </p:nvSpPr>
        <p:spPr bwMode="auto">
          <a:xfrm>
            <a:off x="1066800" y="0"/>
            <a:ext cx="0" cy="6858000"/>
          </a:xfrm>
          <a:prstGeom prst="line">
            <a:avLst/>
          </a:prstGeom>
          <a:noFill/>
          <a:ln w="9525"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8" name="17 Rectángulo"/>
          <p:cNvSpPr/>
          <p:nvPr/>
        </p:nvSpPr>
        <p:spPr bwMode="auto">
          <a:xfrm>
            <a:off x="1219200" y="0"/>
            <a:ext cx="76200" cy="6858000"/>
          </a:xfrm>
          <a:prstGeom prst="rect">
            <a:avLst/>
          </a:prstGeom>
          <a:solidFill>
            <a:schemeClr val="accent1">
              <a:tint val="60000"/>
              <a:alpha val="5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9" name="18 Elipse"/>
          <p:cNvSpPr/>
          <p:nvPr/>
        </p:nvSpPr>
        <p:spPr bwMode="auto">
          <a:xfrm>
            <a:off x="609600" y="3429000"/>
            <a:ext cx="1295400" cy="129540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0" name="19 Elipse"/>
          <p:cNvSpPr/>
          <p:nvPr/>
        </p:nvSpPr>
        <p:spPr bwMode="auto">
          <a:xfrm>
            <a:off x="1324704" y="4866752"/>
            <a:ext cx="641424" cy="641424"/>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1" name="20 Elipse"/>
          <p:cNvSpPr/>
          <p:nvPr/>
        </p:nvSpPr>
        <p:spPr bwMode="auto">
          <a:xfrm>
            <a:off x="1091080" y="5500632"/>
            <a:ext cx="137160" cy="13716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2" name="21 Elipse"/>
          <p:cNvSpPr/>
          <p:nvPr/>
        </p:nvSpPr>
        <p:spPr bwMode="auto">
          <a:xfrm>
            <a:off x="1664208" y="5791200"/>
            <a:ext cx="274320" cy="27432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3" name="22 Elipse"/>
          <p:cNvSpPr/>
          <p:nvPr/>
        </p:nvSpPr>
        <p:spPr bwMode="auto">
          <a:xfrm>
            <a:off x="1879040" y="4479888"/>
            <a:ext cx="365760" cy="365760"/>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6" name="25 Conector recto"/>
          <p:cNvSpPr>
            <a:spLocks noChangeShapeType="1"/>
          </p:cNvSpPr>
          <p:nvPr/>
        </p:nvSpPr>
        <p:spPr bwMode="auto">
          <a:xfrm>
            <a:off x="9097944" y="0"/>
            <a:ext cx="0" cy="6858000"/>
          </a:xfrm>
          <a:prstGeom prst="line">
            <a:avLst/>
          </a:prstGeom>
          <a:noFill/>
          <a:ln w="57150" cap="flat" cmpd="thickThin"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6" name="5 Marcador de número de diapositiva"/>
          <p:cNvSpPr>
            <a:spLocks noGrp="1"/>
          </p:cNvSpPr>
          <p:nvPr>
            <p:ph type="sldNum" sz="quarter" idx="12"/>
          </p:nvPr>
        </p:nvSpPr>
        <p:spPr bwMode="auto">
          <a:xfrm>
            <a:off x="1340616" y="4928702"/>
            <a:ext cx="609600" cy="517524"/>
          </a:xfrm>
        </p:spPr>
        <p:txBody>
          <a:bodyPr/>
          <a:lstStyle/>
          <a:p>
            <a:pPr eaLnBrk="1" latinLnBrk="0" hangingPunct="1"/>
            <a:fld id="{2BBB5E19-F10A-4C2F-BF6F-11C513378A2E}" type="slidenum">
              <a:rPr kumimoji="0" lang="en-US" smtClean="0"/>
              <a:pPr eaLnBrk="1" latinLnBrk="0" hangingPunct="1"/>
              <a:t>‹Nº›</a:t>
            </a:fld>
            <a:endParaRPr kumimoji="0"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kumimoji="0" lang="es-ES"/>
              <a:t>Haga clic para modificar el estilo de título del patrón</a:t>
            </a:r>
            <a:endParaRPr kumimoji="0" lang="en-US"/>
          </a:p>
        </p:txBody>
      </p:sp>
      <p:sp>
        <p:nvSpPr>
          <p:cNvPr id="5" name="4 Marcador de fecha"/>
          <p:cNvSpPr>
            <a:spLocks noGrp="1"/>
          </p:cNvSpPr>
          <p:nvPr>
            <p:ph type="dt" sz="half" idx="10"/>
          </p:nvPr>
        </p:nvSpPr>
        <p:spPr/>
        <p:txBody>
          <a:bodyPr/>
          <a:lstStyle/>
          <a:p>
            <a:pPr eaLnBrk="1" latinLnBrk="0" hangingPunct="1"/>
            <a:fld id="{E6F9B8CD-342D-4579-98EC-A8FD6B7370E1}" type="datetimeFigureOut">
              <a:rPr lang="en-US" smtClean="0"/>
              <a:pPr eaLnBrk="1" latinLnBrk="0" hangingPunct="1"/>
              <a:t>2/28/2018</a:t>
            </a:fld>
            <a:endParaRPr lang="en-US" dirty="0"/>
          </a:p>
        </p:txBody>
      </p:sp>
      <p:sp>
        <p:nvSpPr>
          <p:cNvPr id="6" name="5 Marcador de pie de página"/>
          <p:cNvSpPr>
            <a:spLocks noGrp="1"/>
          </p:cNvSpPr>
          <p:nvPr>
            <p:ph type="ftr" sz="quarter" idx="11"/>
          </p:nvPr>
        </p:nvSpPr>
        <p:spPr/>
        <p:txBody>
          <a:bodyPr/>
          <a:lstStyle/>
          <a:p>
            <a:endParaRPr kumimoji="0" lang="en-US" dirty="0"/>
          </a:p>
        </p:txBody>
      </p:sp>
      <p:sp>
        <p:nvSpPr>
          <p:cNvPr id="7" name="6 Marcador de número de diapositiva"/>
          <p:cNvSpPr>
            <a:spLocks noGrp="1"/>
          </p:cNvSpPr>
          <p:nvPr>
            <p:ph type="sldNum" sz="quarter" idx="12"/>
          </p:nvPr>
        </p:nvSpPr>
        <p:spPr/>
        <p:txBody>
          <a:bodyPr/>
          <a:lstStyle/>
          <a:p>
            <a:pPr eaLnBrk="1" latinLnBrk="0" hangingPunct="1"/>
            <a:fld id="{2BBB5E19-F10A-4C2F-BF6F-11C513378A2E}" type="slidenum">
              <a:rPr kumimoji="0" lang="en-US" smtClean="0"/>
              <a:pPr eaLnBrk="1" latinLnBrk="0" hangingPunct="1"/>
              <a:t>‹Nº›</a:t>
            </a:fld>
            <a:endParaRPr kumimoji="0" lang="en-US" dirty="0"/>
          </a:p>
        </p:txBody>
      </p:sp>
      <p:sp>
        <p:nvSpPr>
          <p:cNvPr id="9" name="8 Marcador de contenido"/>
          <p:cNvSpPr>
            <a:spLocks noGrp="1"/>
          </p:cNvSpPr>
          <p:nvPr>
            <p:ph sz="quarter" idx="1"/>
          </p:nvPr>
        </p:nvSpPr>
        <p:spPr>
          <a:xfrm>
            <a:off x="457200" y="1600200"/>
            <a:ext cx="3657600" cy="4572000"/>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11" name="10 Marcador de contenido"/>
          <p:cNvSpPr>
            <a:spLocks noGrp="1"/>
          </p:cNvSpPr>
          <p:nvPr>
            <p:ph sz="quarter" idx="2"/>
          </p:nvPr>
        </p:nvSpPr>
        <p:spPr>
          <a:xfrm>
            <a:off x="4270248" y="1600200"/>
            <a:ext cx="3657600" cy="4572000"/>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1 Título"/>
          <p:cNvSpPr>
            <a:spLocks noGrp="1"/>
          </p:cNvSpPr>
          <p:nvPr>
            <p:ph type="title"/>
          </p:nvPr>
        </p:nvSpPr>
        <p:spPr>
          <a:xfrm>
            <a:off x="457200" y="273050"/>
            <a:ext cx="7543800" cy="1143000"/>
          </a:xfrm>
        </p:spPr>
        <p:txBody>
          <a:bodyPr anchor="b"/>
          <a:lstStyle>
            <a:lvl1pPr>
              <a:defRPr/>
            </a:lvl1pPr>
          </a:lstStyle>
          <a:p>
            <a:r>
              <a:rPr kumimoji="0" lang="es-ES"/>
              <a:t>Haga clic para modificar el estilo de título del patrón</a:t>
            </a:r>
            <a:endParaRPr kumimoji="0" lang="en-US"/>
          </a:p>
        </p:txBody>
      </p:sp>
      <p:sp>
        <p:nvSpPr>
          <p:cNvPr id="7" name="6 Marcador de fecha"/>
          <p:cNvSpPr>
            <a:spLocks noGrp="1"/>
          </p:cNvSpPr>
          <p:nvPr>
            <p:ph type="dt" sz="half" idx="10"/>
          </p:nvPr>
        </p:nvSpPr>
        <p:spPr/>
        <p:txBody>
          <a:bodyPr/>
          <a:lstStyle/>
          <a:p>
            <a:pPr eaLnBrk="1" latinLnBrk="0" hangingPunct="1"/>
            <a:fld id="{E6F9B8CD-342D-4579-98EC-A8FD6B7370E1}" type="datetimeFigureOut">
              <a:rPr lang="en-US" smtClean="0"/>
              <a:pPr eaLnBrk="1" latinLnBrk="0" hangingPunct="1"/>
              <a:t>2/28/2018</a:t>
            </a:fld>
            <a:endParaRPr lang="en-US" dirty="0"/>
          </a:p>
        </p:txBody>
      </p:sp>
      <p:sp>
        <p:nvSpPr>
          <p:cNvPr id="8" name="7 Marcador de pie de página"/>
          <p:cNvSpPr>
            <a:spLocks noGrp="1"/>
          </p:cNvSpPr>
          <p:nvPr>
            <p:ph type="ftr" sz="quarter" idx="11"/>
          </p:nvPr>
        </p:nvSpPr>
        <p:spPr/>
        <p:txBody>
          <a:bodyPr/>
          <a:lstStyle/>
          <a:p>
            <a:endParaRPr kumimoji="0" lang="en-US" dirty="0"/>
          </a:p>
        </p:txBody>
      </p:sp>
      <p:sp>
        <p:nvSpPr>
          <p:cNvPr id="9" name="8 Marcador de número de diapositiva"/>
          <p:cNvSpPr>
            <a:spLocks noGrp="1"/>
          </p:cNvSpPr>
          <p:nvPr>
            <p:ph type="sldNum" sz="quarter" idx="12"/>
          </p:nvPr>
        </p:nvSpPr>
        <p:spPr/>
        <p:txBody>
          <a:bodyPr/>
          <a:lstStyle/>
          <a:p>
            <a:pPr eaLnBrk="1" latinLnBrk="0" hangingPunct="1"/>
            <a:fld id="{2BBB5E19-F10A-4C2F-BF6F-11C513378A2E}" type="slidenum">
              <a:rPr kumimoji="0" lang="en-US" smtClean="0"/>
              <a:pPr eaLnBrk="1" latinLnBrk="0" hangingPunct="1"/>
              <a:t>‹Nº›</a:t>
            </a:fld>
            <a:endParaRPr kumimoji="0" lang="en-US" dirty="0"/>
          </a:p>
        </p:txBody>
      </p:sp>
      <p:sp>
        <p:nvSpPr>
          <p:cNvPr id="11" name="10 Marcador de contenido"/>
          <p:cNvSpPr>
            <a:spLocks noGrp="1"/>
          </p:cNvSpPr>
          <p:nvPr>
            <p:ph sz="quarter" idx="2"/>
          </p:nvPr>
        </p:nvSpPr>
        <p:spPr>
          <a:xfrm>
            <a:off x="457200" y="2362200"/>
            <a:ext cx="3657600" cy="3886200"/>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13" name="12 Marcador de contenido"/>
          <p:cNvSpPr>
            <a:spLocks noGrp="1"/>
          </p:cNvSpPr>
          <p:nvPr>
            <p:ph sz="quarter" idx="4"/>
          </p:nvPr>
        </p:nvSpPr>
        <p:spPr>
          <a:xfrm>
            <a:off x="4371975" y="2362200"/>
            <a:ext cx="3657600" cy="3886200"/>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12" name="11 Marcador de texto"/>
          <p:cNvSpPr>
            <a:spLocks noGrp="1"/>
          </p:cNvSpPr>
          <p:nvPr>
            <p:ph type="body" sz="quarter" idx="1"/>
          </p:nvPr>
        </p:nvSpPr>
        <p:spPr>
          <a:xfrm>
            <a:off x="457200" y="1569720"/>
            <a:ext cx="3657600" cy="658368"/>
          </a:xfrm>
          <a:prstGeom prst="roundRect">
            <a:avLst>
              <a:gd name="adj" fmla="val 16667"/>
            </a:avLst>
          </a:prstGeom>
          <a:solidFill>
            <a:schemeClr val="accent1"/>
          </a:solidFill>
        </p:spPr>
        <p:txBody>
          <a:bodyPr rtlCol="0" anchor="ctr">
            <a:noAutofit/>
          </a:bodyPr>
          <a:lstStyle>
            <a:lvl1pPr marL="0" indent="0">
              <a:buFontTx/>
              <a:buNone/>
              <a:defRPr sz="2000" b="1">
                <a:solidFill>
                  <a:srgbClr val="FFFFFF"/>
                </a:solidFill>
              </a:defRPr>
            </a:lvl1pPr>
          </a:lstStyle>
          <a:p>
            <a:pPr lvl="0" eaLnBrk="1" latinLnBrk="0" hangingPunct="1"/>
            <a:r>
              <a:rPr kumimoji="0" lang="es-ES"/>
              <a:t>Haga clic para modificar el estilo de texto del patrón</a:t>
            </a:r>
          </a:p>
        </p:txBody>
      </p:sp>
      <p:sp>
        <p:nvSpPr>
          <p:cNvPr id="14" name="13 Marcador de texto"/>
          <p:cNvSpPr>
            <a:spLocks noGrp="1"/>
          </p:cNvSpPr>
          <p:nvPr>
            <p:ph type="body" sz="quarter" idx="3"/>
          </p:nvPr>
        </p:nvSpPr>
        <p:spPr>
          <a:xfrm>
            <a:off x="4343400" y="1569720"/>
            <a:ext cx="3657600" cy="658368"/>
          </a:xfrm>
          <a:prstGeom prst="roundRect">
            <a:avLst>
              <a:gd name="adj" fmla="val 16667"/>
            </a:avLst>
          </a:prstGeom>
          <a:solidFill>
            <a:schemeClr val="accent1"/>
          </a:solidFill>
        </p:spPr>
        <p:txBody>
          <a:bodyPr rtlCol="0" anchor="ctr">
            <a:noAutofit/>
          </a:bodyPr>
          <a:lstStyle>
            <a:lvl1pPr marL="0" indent="0">
              <a:buFontTx/>
              <a:buNone/>
              <a:defRPr sz="2000" b="1">
                <a:solidFill>
                  <a:srgbClr val="FFFFFF"/>
                </a:solidFill>
              </a:defRPr>
            </a:lvl1pPr>
          </a:lstStyle>
          <a:p>
            <a:pPr lvl="0" eaLnBrk="1" latinLnBrk="0" hangingPunct="1"/>
            <a:r>
              <a:rPr kumimoji="0" lang="es-ES"/>
              <a:t>Haga clic para modificar el estilo de texto del patrón</a:t>
            </a: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ólo el título">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kumimoji="0" lang="es-ES"/>
              <a:t>Haga clic para modificar el estilo de título del patrón</a:t>
            </a:r>
            <a:endParaRPr kumimoji="0" lang="en-US"/>
          </a:p>
        </p:txBody>
      </p:sp>
      <p:sp>
        <p:nvSpPr>
          <p:cNvPr id="6" name="5 Marcador de fecha"/>
          <p:cNvSpPr>
            <a:spLocks noGrp="1"/>
          </p:cNvSpPr>
          <p:nvPr>
            <p:ph type="dt" sz="half" idx="10"/>
          </p:nvPr>
        </p:nvSpPr>
        <p:spPr/>
        <p:txBody>
          <a:bodyPr rtlCol="0"/>
          <a:lstStyle/>
          <a:p>
            <a:pPr algn="r" eaLnBrk="1" latinLnBrk="0" hangingPunct="1"/>
            <a:fld id="{E6F9B8CD-342D-4579-98EC-A8FD6B7370E1}" type="datetimeFigureOut">
              <a:rPr lang="en-US" smtClean="0"/>
              <a:pPr algn="r" eaLnBrk="1" latinLnBrk="0" hangingPunct="1"/>
              <a:t>2/28/2018</a:t>
            </a:fld>
            <a:endParaRPr lang="en-US" dirty="0"/>
          </a:p>
        </p:txBody>
      </p:sp>
      <p:sp>
        <p:nvSpPr>
          <p:cNvPr id="7" name="6 Marcador de número de diapositiva"/>
          <p:cNvSpPr>
            <a:spLocks noGrp="1"/>
          </p:cNvSpPr>
          <p:nvPr>
            <p:ph type="sldNum" sz="quarter" idx="11"/>
          </p:nvPr>
        </p:nvSpPr>
        <p:spPr/>
        <p:txBody>
          <a:bodyPr rtlCol="0"/>
          <a:lstStyle/>
          <a:p>
            <a:pPr algn="ctr" eaLnBrk="1" latinLnBrk="0" hangingPunct="1"/>
            <a:fld id="{2BBB5E19-F10A-4C2F-BF6F-11C513378A2E}" type="slidenum">
              <a:rPr kumimoji="0" lang="en-US" smtClean="0"/>
              <a:pPr algn="ctr" eaLnBrk="1" latinLnBrk="0" hangingPunct="1"/>
              <a:t>‹Nº›</a:t>
            </a:fld>
            <a:endParaRPr kumimoji="0" lang="en-US" dirty="0"/>
          </a:p>
        </p:txBody>
      </p:sp>
      <p:sp>
        <p:nvSpPr>
          <p:cNvPr id="8" name="7 Marcador de pie de página"/>
          <p:cNvSpPr>
            <a:spLocks noGrp="1"/>
          </p:cNvSpPr>
          <p:nvPr>
            <p:ph type="ftr" sz="quarter" idx="12"/>
          </p:nvPr>
        </p:nvSpPr>
        <p:spPr/>
        <p:txBody>
          <a:bodyPr rtlCol="0"/>
          <a:lstStyle/>
          <a:p>
            <a:endParaRPr kumimoji="0"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1 Marcador de fecha"/>
          <p:cNvSpPr>
            <a:spLocks noGrp="1"/>
          </p:cNvSpPr>
          <p:nvPr>
            <p:ph type="dt" sz="half" idx="10"/>
          </p:nvPr>
        </p:nvSpPr>
        <p:spPr/>
        <p:txBody>
          <a:bodyPr/>
          <a:lstStyle/>
          <a:p>
            <a:pPr eaLnBrk="1" latinLnBrk="0" hangingPunct="1"/>
            <a:fld id="{E6F9B8CD-342D-4579-98EC-A8FD6B7370E1}" type="datetimeFigureOut">
              <a:rPr lang="en-US" smtClean="0"/>
              <a:pPr eaLnBrk="1" latinLnBrk="0" hangingPunct="1"/>
              <a:t>2/28/2018</a:t>
            </a:fld>
            <a:endParaRPr lang="en-US" dirty="0"/>
          </a:p>
        </p:txBody>
      </p:sp>
      <p:sp>
        <p:nvSpPr>
          <p:cNvPr id="3" name="2 Marcador de pie de página"/>
          <p:cNvSpPr>
            <a:spLocks noGrp="1"/>
          </p:cNvSpPr>
          <p:nvPr>
            <p:ph type="ftr" sz="quarter" idx="11"/>
          </p:nvPr>
        </p:nvSpPr>
        <p:spPr/>
        <p:txBody>
          <a:bodyPr/>
          <a:lstStyle/>
          <a:p>
            <a:endParaRPr kumimoji="0" lang="en-US" dirty="0"/>
          </a:p>
        </p:txBody>
      </p:sp>
      <p:sp>
        <p:nvSpPr>
          <p:cNvPr id="4" name="3 Marcador de número de diapositiva"/>
          <p:cNvSpPr>
            <a:spLocks noGrp="1"/>
          </p:cNvSpPr>
          <p:nvPr>
            <p:ph type="sldNum" sz="quarter" idx="12"/>
          </p:nvPr>
        </p:nvSpPr>
        <p:spPr/>
        <p:txBody>
          <a:bodyPr/>
          <a:lstStyle/>
          <a:p>
            <a:pPr eaLnBrk="1" latinLnBrk="0" hangingPunct="1"/>
            <a:fld id="{2BBB5E19-F10A-4C2F-BF6F-11C513378A2E}" type="slidenum">
              <a:rPr kumimoji="0" lang="en-US" smtClean="0"/>
              <a:pPr eaLnBrk="1" latinLnBrk="0" hangingPunct="1"/>
              <a:t>‹Nº›</a:t>
            </a:fld>
            <a:endParaRPr kumimoji="0"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ido con título">
    <p:spTree>
      <p:nvGrpSpPr>
        <p:cNvPr id="1" name=""/>
        <p:cNvGrpSpPr/>
        <p:nvPr/>
      </p:nvGrpSpPr>
      <p:grpSpPr>
        <a:xfrm>
          <a:off x="0" y="0"/>
          <a:ext cx="0" cy="0"/>
          <a:chOff x="0" y="0"/>
          <a:chExt cx="0" cy="0"/>
        </a:xfrm>
      </p:grpSpPr>
      <p:sp>
        <p:nvSpPr>
          <p:cNvPr id="10" name="9 Conector recto"/>
          <p:cNvSpPr>
            <a:spLocks noChangeShapeType="1"/>
          </p:cNvSpPr>
          <p:nvPr/>
        </p:nvSpPr>
        <p:spPr bwMode="auto">
          <a:xfrm>
            <a:off x="8763000" y="0"/>
            <a:ext cx="0" cy="6858000"/>
          </a:xfrm>
          <a:prstGeom prst="line">
            <a:avLst/>
          </a:prstGeom>
          <a:noFill/>
          <a:ln w="38100" cap="flat" cmpd="sng" algn="ctr">
            <a:solidFill>
              <a:schemeClr val="accent1">
                <a:tint val="60000"/>
                <a:alpha val="93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 name="1 Título"/>
          <p:cNvSpPr>
            <a:spLocks noGrp="1"/>
          </p:cNvSpPr>
          <p:nvPr>
            <p:ph type="title"/>
          </p:nvPr>
        </p:nvSpPr>
        <p:spPr>
          <a:xfrm rot="5400000">
            <a:off x="3371850" y="3200400"/>
            <a:ext cx="6309360" cy="457200"/>
          </a:xfrm>
        </p:spPr>
        <p:txBody>
          <a:bodyPr anchor="b"/>
          <a:lstStyle>
            <a:lvl1pPr algn="l">
              <a:buNone/>
              <a:defRPr sz="2000" b="1" cap="small" baseline="0"/>
            </a:lvl1pPr>
          </a:lstStyle>
          <a:p>
            <a:r>
              <a:rPr kumimoji="0" lang="es-ES"/>
              <a:t>Haga clic para modificar el estilo de título del patrón</a:t>
            </a:r>
            <a:endParaRPr kumimoji="0" lang="en-US"/>
          </a:p>
        </p:txBody>
      </p:sp>
      <p:sp>
        <p:nvSpPr>
          <p:cNvPr id="3" name="2 Marcador de texto"/>
          <p:cNvSpPr>
            <a:spLocks noGrp="1"/>
          </p:cNvSpPr>
          <p:nvPr>
            <p:ph type="body" idx="2"/>
          </p:nvPr>
        </p:nvSpPr>
        <p:spPr>
          <a:xfrm>
            <a:off x="6812280" y="274320"/>
            <a:ext cx="1527048" cy="4983480"/>
          </a:xfrm>
        </p:spPr>
        <p:txBody>
          <a:bodyPr/>
          <a:lstStyle>
            <a:lvl1pPr marL="0" indent="0">
              <a:spcBef>
                <a:spcPts val="400"/>
              </a:spcBef>
              <a:spcAft>
                <a:spcPts val="1000"/>
              </a:spcAft>
              <a:buNone/>
              <a:defRPr sz="1200"/>
            </a:lvl1pPr>
            <a:lvl2pPr>
              <a:buNone/>
              <a:defRPr sz="1200"/>
            </a:lvl2pPr>
            <a:lvl3pPr>
              <a:buNone/>
              <a:defRPr sz="1000"/>
            </a:lvl3pPr>
            <a:lvl4pPr>
              <a:buNone/>
              <a:defRPr sz="900"/>
            </a:lvl4pPr>
            <a:lvl5pPr>
              <a:buNone/>
              <a:defRPr sz="900"/>
            </a:lvl5pPr>
          </a:lstStyle>
          <a:p>
            <a:pPr lvl="0" eaLnBrk="1" latinLnBrk="0" hangingPunct="1"/>
            <a:r>
              <a:rPr kumimoji="0" lang="es-ES"/>
              <a:t>Haga clic para modificar el estilo de texto del patrón</a:t>
            </a:r>
          </a:p>
        </p:txBody>
      </p:sp>
      <p:sp>
        <p:nvSpPr>
          <p:cNvPr id="8" name="7 Conector recto"/>
          <p:cNvSpPr>
            <a:spLocks noChangeShapeType="1"/>
          </p:cNvSpPr>
          <p:nvPr/>
        </p:nvSpPr>
        <p:spPr bwMode="auto">
          <a:xfrm>
            <a:off x="6248400" y="0"/>
            <a:ext cx="0" cy="6858000"/>
          </a:xfrm>
          <a:prstGeom prst="line">
            <a:avLst/>
          </a:prstGeom>
          <a:noFill/>
          <a:ln w="3810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9" name="8 Conector recto"/>
          <p:cNvSpPr>
            <a:spLocks noChangeShapeType="1"/>
          </p:cNvSpPr>
          <p:nvPr/>
        </p:nvSpPr>
        <p:spPr bwMode="auto">
          <a:xfrm>
            <a:off x="6192296" y="0"/>
            <a:ext cx="0" cy="6858000"/>
          </a:xfrm>
          <a:prstGeom prst="line">
            <a:avLst/>
          </a:prstGeom>
          <a:noFill/>
          <a:ln w="1270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1" name="10 Conector recto"/>
          <p:cNvSpPr>
            <a:spLocks noChangeShapeType="1"/>
          </p:cNvSpPr>
          <p:nvPr/>
        </p:nvSpPr>
        <p:spPr bwMode="auto">
          <a:xfrm>
            <a:off x="8991600" y="0"/>
            <a:ext cx="0" cy="6858000"/>
          </a:xfrm>
          <a:prstGeom prst="line">
            <a:avLst/>
          </a:prstGeom>
          <a:noFill/>
          <a:ln w="1905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2" name="11 Rectángulo"/>
          <p:cNvSpPr/>
          <p:nvPr/>
        </p:nvSpPr>
        <p:spPr bwMode="auto">
          <a:xfrm>
            <a:off x="8839200" y="0"/>
            <a:ext cx="304800" cy="6858000"/>
          </a:xfrm>
          <a:prstGeom prst="rect">
            <a:avLst/>
          </a:prstGeom>
          <a:solidFill>
            <a:schemeClr val="accent1">
              <a:tint val="60000"/>
              <a:alpha val="87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3" name="12 Conector recto"/>
          <p:cNvSpPr>
            <a:spLocks noChangeShapeType="1"/>
          </p:cNvSpPr>
          <p:nvPr/>
        </p:nvSpPr>
        <p:spPr bwMode="auto">
          <a:xfrm>
            <a:off x="8915400" y="0"/>
            <a:ext cx="0" cy="6858000"/>
          </a:xfrm>
          <a:prstGeom prst="line">
            <a:avLst/>
          </a:prstGeom>
          <a:noFill/>
          <a:ln w="9525"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4" name="13 Elipse"/>
          <p:cNvSpPr/>
          <p:nvPr/>
        </p:nvSpPr>
        <p:spPr>
          <a:xfrm>
            <a:off x="8156448" y="5715000"/>
            <a:ext cx="548640" cy="54864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8" name="17 Marcador de contenido"/>
          <p:cNvSpPr>
            <a:spLocks noGrp="1"/>
          </p:cNvSpPr>
          <p:nvPr>
            <p:ph sz="quarter" idx="1"/>
          </p:nvPr>
        </p:nvSpPr>
        <p:spPr>
          <a:xfrm>
            <a:off x="304800" y="274320"/>
            <a:ext cx="5638800" cy="6327648"/>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21" name="20 Marcador de fecha"/>
          <p:cNvSpPr>
            <a:spLocks noGrp="1"/>
          </p:cNvSpPr>
          <p:nvPr>
            <p:ph type="dt" sz="half" idx="14"/>
          </p:nvPr>
        </p:nvSpPr>
        <p:spPr/>
        <p:txBody>
          <a:bodyPr rtlCol="0"/>
          <a:lstStyle/>
          <a:p>
            <a:pPr algn="r" eaLnBrk="1" latinLnBrk="0" hangingPunct="1"/>
            <a:fld id="{E6F9B8CD-342D-4579-98EC-A8FD6B7370E1}" type="datetimeFigureOut">
              <a:rPr lang="en-US" smtClean="0"/>
              <a:pPr algn="r" eaLnBrk="1" latinLnBrk="0" hangingPunct="1"/>
              <a:t>2/28/2018</a:t>
            </a:fld>
            <a:endParaRPr lang="en-US" dirty="0"/>
          </a:p>
        </p:txBody>
      </p:sp>
      <p:sp>
        <p:nvSpPr>
          <p:cNvPr id="22" name="21 Marcador de número de diapositiva"/>
          <p:cNvSpPr>
            <a:spLocks noGrp="1"/>
          </p:cNvSpPr>
          <p:nvPr>
            <p:ph type="sldNum" sz="quarter" idx="15"/>
          </p:nvPr>
        </p:nvSpPr>
        <p:spPr/>
        <p:txBody>
          <a:bodyPr rtlCol="0"/>
          <a:lstStyle/>
          <a:p>
            <a:pPr algn="ctr" eaLnBrk="1" latinLnBrk="0" hangingPunct="1"/>
            <a:fld id="{2BBB5E19-F10A-4C2F-BF6F-11C513378A2E}" type="slidenum">
              <a:rPr kumimoji="0" lang="en-US" smtClean="0"/>
              <a:pPr algn="ctr" eaLnBrk="1" latinLnBrk="0" hangingPunct="1"/>
              <a:t>‹Nº›</a:t>
            </a:fld>
            <a:endParaRPr kumimoji="0" lang="en-US" dirty="0"/>
          </a:p>
        </p:txBody>
      </p:sp>
      <p:sp>
        <p:nvSpPr>
          <p:cNvPr id="23" name="22 Marcador de pie de página"/>
          <p:cNvSpPr>
            <a:spLocks noGrp="1"/>
          </p:cNvSpPr>
          <p:nvPr>
            <p:ph type="ftr" sz="quarter" idx="16"/>
          </p:nvPr>
        </p:nvSpPr>
        <p:spPr/>
        <p:txBody>
          <a:bodyPr rtlCol="0"/>
          <a:lstStyle/>
          <a:p>
            <a:endParaRPr kumimoji="0"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Imagen con título">
    <p:spTree>
      <p:nvGrpSpPr>
        <p:cNvPr id="1" name=""/>
        <p:cNvGrpSpPr/>
        <p:nvPr/>
      </p:nvGrpSpPr>
      <p:grpSpPr>
        <a:xfrm>
          <a:off x="0" y="0"/>
          <a:ext cx="0" cy="0"/>
          <a:chOff x="0" y="0"/>
          <a:chExt cx="0" cy="0"/>
        </a:xfrm>
      </p:grpSpPr>
      <p:sp>
        <p:nvSpPr>
          <p:cNvPr id="9" name="8 Conector recto"/>
          <p:cNvSpPr>
            <a:spLocks noChangeShapeType="1"/>
          </p:cNvSpPr>
          <p:nvPr/>
        </p:nvSpPr>
        <p:spPr bwMode="auto">
          <a:xfrm>
            <a:off x="8763000" y="0"/>
            <a:ext cx="0" cy="6858000"/>
          </a:xfrm>
          <a:prstGeom prst="line">
            <a:avLst/>
          </a:prstGeom>
          <a:noFill/>
          <a:ln w="3810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3" name="12 Elipse"/>
          <p:cNvSpPr/>
          <p:nvPr/>
        </p:nvSpPr>
        <p:spPr>
          <a:xfrm>
            <a:off x="8156448" y="5715000"/>
            <a:ext cx="548640" cy="54864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 name="1 Título"/>
          <p:cNvSpPr>
            <a:spLocks noGrp="1"/>
          </p:cNvSpPr>
          <p:nvPr>
            <p:ph type="title"/>
          </p:nvPr>
        </p:nvSpPr>
        <p:spPr>
          <a:xfrm rot="5400000">
            <a:off x="3350133" y="3200400"/>
            <a:ext cx="6309360" cy="457200"/>
          </a:xfrm>
        </p:spPr>
        <p:txBody>
          <a:bodyPr anchor="b"/>
          <a:lstStyle>
            <a:lvl1pPr algn="l">
              <a:buNone/>
              <a:defRPr sz="2000" b="1"/>
            </a:lvl1pPr>
          </a:lstStyle>
          <a:p>
            <a:r>
              <a:rPr kumimoji="0" lang="es-ES"/>
              <a:t>Haga clic para modificar el estilo de título del patrón</a:t>
            </a:r>
            <a:endParaRPr kumimoji="0" lang="en-US"/>
          </a:p>
        </p:txBody>
      </p:sp>
      <p:sp>
        <p:nvSpPr>
          <p:cNvPr id="3" name="2 Marcador de posición de imagen"/>
          <p:cNvSpPr>
            <a:spLocks noGrp="1"/>
          </p:cNvSpPr>
          <p:nvPr>
            <p:ph type="pic" idx="1"/>
          </p:nvPr>
        </p:nvSpPr>
        <p:spPr>
          <a:xfrm>
            <a:off x="0" y="0"/>
            <a:ext cx="6172200" cy="6858000"/>
          </a:xfrm>
          <a:solidFill>
            <a:schemeClr val="bg2"/>
          </a:solidFill>
          <a:ln w="1270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lstStyle>
            <a:lvl1pPr marL="0" indent="0">
              <a:buNone/>
              <a:defRPr sz="3200"/>
            </a:lvl1pPr>
          </a:lstStyle>
          <a:p>
            <a:pPr algn="ctr" eaLnBrk="1" latinLnBrk="0" hangingPunct="1">
              <a:buFontTx/>
              <a:buNone/>
            </a:pPr>
            <a:r>
              <a:rPr kumimoji="0" lang="es-ES" dirty="0"/>
              <a:t>Haga clic en el icono para agregar una imagen</a:t>
            </a:r>
            <a:endParaRPr kumimoji="0" lang="en-US" dirty="0"/>
          </a:p>
        </p:txBody>
      </p:sp>
      <p:sp>
        <p:nvSpPr>
          <p:cNvPr id="4" name="3 Marcador de texto"/>
          <p:cNvSpPr>
            <a:spLocks noGrp="1"/>
          </p:cNvSpPr>
          <p:nvPr>
            <p:ph type="body" sz="half" idx="2"/>
          </p:nvPr>
        </p:nvSpPr>
        <p:spPr>
          <a:xfrm>
            <a:off x="6765798" y="264795"/>
            <a:ext cx="1524000" cy="4956048"/>
          </a:xfrm>
        </p:spPr>
        <p:txBody>
          <a:bodyPr rot="0" spcFirstLastPara="0" vertOverflow="overflow" horzOverflow="overflow" vert="horz" wrap="square" lIns="91440" tIns="45720" rIns="91440" bIns="45720" numCol="1" spcCol="274320" rtlCol="0" fromWordArt="0" anchor="t" anchorCtr="0" forceAA="0" compatLnSpc="1">
            <a:normAutofit/>
          </a:bodyPr>
          <a:lstStyle>
            <a:lvl1pPr marL="0" indent="0">
              <a:spcBef>
                <a:spcPts val="100"/>
              </a:spcBef>
              <a:spcAft>
                <a:spcPts val="400"/>
              </a:spcAft>
              <a:buFontTx/>
              <a:buNone/>
              <a:defRPr sz="1200"/>
            </a:lvl1pPr>
            <a:lvl2pPr>
              <a:defRPr sz="1200"/>
            </a:lvl2pPr>
            <a:lvl3pPr>
              <a:defRPr sz="1000"/>
            </a:lvl3pPr>
            <a:lvl4pPr>
              <a:defRPr sz="900"/>
            </a:lvl4pPr>
            <a:lvl5pPr>
              <a:defRPr sz="900"/>
            </a:lvl5pPr>
          </a:lstStyle>
          <a:p>
            <a:pPr lvl="0" eaLnBrk="1" latinLnBrk="0" hangingPunct="1"/>
            <a:r>
              <a:rPr kumimoji="0" lang="es-ES"/>
              <a:t>Haga clic para modificar el estilo de texto del patrón</a:t>
            </a:r>
          </a:p>
        </p:txBody>
      </p:sp>
      <p:sp>
        <p:nvSpPr>
          <p:cNvPr id="10" name="9 Conector recto"/>
          <p:cNvSpPr>
            <a:spLocks noChangeShapeType="1"/>
          </p:cNvSpPr>
          <p:nvPr/>
        </p:nvSpPr>
        <p:spPr bwMode="auto">
          <a:xfrm>
            <a:off x="8991600" y="0"/>
            <a:ext cx="0" cy="6858000"/>
          </a:xfrm>
          <a:prstGeom prst="line">
            <a:avLst/>
          </a:prstGeom>
          <a:noFill/>
          <a:ln w="9525" cap="flat" cmpd="sng" algn="ctr">
            <a:solidFill>
              <a:schemeClr val="tx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1" name="10 Rectángulo"/>
          <p:cNvSpPr/>
          <p:nvPr/>
        </p:nvSpPr>
        <p:spPr bwMode="auto">
          <a:xfrm>
            <a:off x="8839200" y="0"/>
            <a:ext cx="304800" cy="6858000"/>
          </a:xfrm>
          <a:prstGeom prst="rect">
            <a:avLst/>
          </a:prstGeom>
          <a:solidFill>
            <a:schemeClr val="accent1">
              <a:tint val="60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2" name="11 Conector recto"/>
          <p:cNvSpPr>
            <a:spLocks noChangeShapeType="1"/>
          </p:cNvSpPr>
          <p:nvPr/>
        </p:nvSpPr>
        <p:spPr bwMode="auto">
          <a:xfrm>
            <a:off x="8915400" y="0"/>
            <a:ext cx="0" cy="6858000"/>
          </a:xfrm>
          <a:prstGeom prst="line">
            <a:avLst/>
          </a:prstGeom>
          <a:noFill/>
          <a:ln w="9525"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9" name="18 Conector recto"/>
          <p:cNvSpPr>
            <a:spLocks noChangeShapeType="1"/>
          </p:cNvSpPr>
          <p:nvPr/>
        </p:nvSpPr>
        <p:spPr bwMode="auto">
          <a:xfrm>
            <a:off x="6248400" y="0"/>
            <a:ext cx="0" cy="6858000"/>
          </a:xfrm>
          <a:prstGeom prst="line">
            <a:avLst/>
          </a:prstGeom>
          <a:noFill/>
          <a:ln w="3810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0" name="19 Conector recto"/>
          <p:cNvSpPr>
            <a:spLocks noChangeShapeType="1"/>
          </p:cNvSpPr>
          <p:nvPr/>
        </p:nvSpPr>
        <p:spPr bwMode="auto">
          <a:xfrm>
            <a:off x="6192296" y="0"/>
            <a:ext cx="0" cy="6858000"/>
          </a:xfrm>
          <a:prstGeom prst="line">
            <a:avLst/>
          </a:prstGeom>
          <a:noFill/>
          <a:ln w="1270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7" name="16 Marcador de fecha"/>
          <p:cNvSpPr>
            <a:spLocks noGrp="1"/>
          </p:cNvSpPr>
          <p:nvPr>
            <p:ph type="dt" sz="half" idx="10"/>
          </p:nvPr>
        </p:nvSpPr>
        <p:spPr/>
        <p:txBody>
          <a:bodyPr rtlCol="0"/>
          <a:lstStyle/>
          <a:p>
            <a:pPr algn="r" eaLnBrk="1" latinLnBrk="0" hangingPunct="1"/>
            <a:fld id="{E6F9B8CD-342D-4579-98EC-A8FD6B7370E1}" type="datetimeFigureOut">
              <a:rPr lang="en-US" smtClean="0"/>
              <a:pPr algn="r" eaLnBrk="1" latinLnBrk="0" hangingPunct="1"/>
              <a:t>2/28/2018</a:t>
            </a:fld>
            <a:endParaRPr lang="en-US" dirty="0"/>
          </a:p>
        </p:txBody>
      </p:sp>
      <p:sp>
        <p:nvSpPr>
          <p:cNvPr id="18" name="17 Marcador de número de diapositiva"/>
          <p:cNvSpPr>
            <a:spLocks noGrp="1"/>
          </p:cNvSpPr>
          <p:nvPr>
            <p:ph type="sldNum" sz="quarter" idx="11"/>
          </p:nvPr>
        </p:nvSpPr>
        <p:spPr/>
        <p:txBody>
          <a:bodyPr rtlCol="0"/>
          <a:lstStyle/>
          <a:p>
            <a:pPr algn="ctr" eaLnBrk="1" latinLnBrk="0" hangingPunct="1"/>
            <a:fld id="{2BBB5E19-F10A-4C2F-BF6F-11C513378A2E}" type="slidenum">
              <a:rPr kumimoji="0" lang="en-US" smtClean="0"/>
              <a:pPr algn="ctr" eaLnBrk="1" latinLnBrk="0" hangingPunct="1"/>
              <a:t>‹Nº›</a:t>
            </a:fld>
            <a:endParaRPr kumimoji="0" lang="en-US" dirty="0"/>
          </a:p>
        </p:txBody>
      </p:sp>
      <p:sp>
        <p:nvSpPr>
          <p:cNvPr id="21" name="20 Marcador de pie de página"/>
          <p:cNvSpPr>
            <a:spLocks noGrp="1"/>
          </p:cNvSpPr>
          <p:nvPr>
            <p:ph type="ftr" sz="quarter" idx="12"/>
          </p:nvPr>
        </p:nvSpPr>
        <p:spPr/>
        <p:txBody>
          <a:bodyPr rtlCol="0"/>
          <a:lstStyle/>
          <a:p>
            <a:endParaRPr kumimoji="0"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kumimoji="0" lang="es-ES"/>
              <a:t>Haga clic para modificar el estilo de título del patrón</a:t>
            </a:r>
            <a:endParaRPr kumimoji="0" lang="en-US"/>
          </a:p>
        </p:txBody>
      </p:sp>
      <p:sp>
        <p:nvSpPr>
          <p:cNvPr id="3" name="2 Marcador de texto vertical"/>
          <p:cNvSpPr>
            <a:spLocks noGrp="1"/>
          </p:cNvSpPr>
          <p:nvPr>
            <p:ph type="body" orient="vert" idx="1"/>
          </p:nvPr>
        </p:nvSpPr>
        <p:spPr/>
        <p:txBody>
          <a:bodyPr vert="eaVert"/>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4" name="3 Marcador de fecha"/>
          <p:cNvSpPr>
            <a:spLocks noGrp="1"/>
          </p:cNvSpPr>
          <p:nvPr>
            <p:ph type="dt" sz="half" idx="10"/>
          </p:nvPr>
        </p:nvSpPr>
        <p:spPr/>
        <p:txBody>
          <a:bodyPr/>
          <a:lstStyle/>
          <a:p>
            <a:pPr eaLnBrk="1" latinLnBrk="0" hangingPunct="1"/>
            <a:fld id="{E6F9B8CD-342D-4579-98EC-A8FD6B7370E1}" type="datetimeFigureOut">
              <a:rPr lang="en-US" smtClean="0"/>
              <a:pPr eaLnBrk="1" latinLnBrk="0" hangingPunct="1"/>
              <a:t>2/28/2018</a:t>
            </a:fld>
            <a:endParaRPr lang="en-US" dirty="0"/>
          </a:p>
        </p:txBody>
      </p:sp>
      <p:sp>
        <p:nvSpPr>
          <p:cNvPr id="5" name="4 Marcador de pie de página"/>
          <p:cNvSpPr>
            <a:spLocks noGrp="1"/>
          </p:cNvSpPr>
          <p:nvPr>
            <p:ph type="ftr" sz="quarter" idx="11"/>
          </p:nvPr>
        </p:nvSpPr>
        <p:spPr/>
        <p:txBody>
          <a:bodyPr/>
          <a:lstStyle/>
          <a:p>
            <a:endParaRPr kumimoji="0" lang="en-US" dirty="0"/>
          </a:p>
        </p:txBody>
      </p:sp>
      <p:sp>
        <p:nvSpPr>
          <p:cNvPr id="6" name="5 Marcador de número de diapositiva"/>
          <p:cNvSpPr>
            <a:spLocks noGrp="1"/>
          </p:cNvSpPr>
          <p:nvPr>
            <p:ph type="sldNum" sz="quarter" idx="12"/>
          </p:nvPr>
        </p:nvSpPr>
        <p:spPr/>
        <p:txBody>
          <a:bodyPr/>
          <a:lstStyle/>
          <a:p>
            <a:pPr eaLnBrk="1" latinLnBrk="0" hangingPunct="1"/>
            <a:fld id="{2BBB5E19-F10A-4C2F-BF6F-11C513378A2E}" type="slidenum">
              <a:rPr kumimoji="0" lang="en-US" smtClean="0"/>
              <a:pPr eaLnBrk="1" latinLnBrk="0" hangingPunct="1"/>
              <a:t>‹Nº›</a:t>
            </a:fld>
            <a:endParaRPr kumimoji="0"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1 Título vertical"/>
          <p:cNvSpPr>
            <a:spLocks noGrp="1"/>
          </p:cNvSpPr>
          <p:nvPr>
            <p:ph type="title" orient="vert"/>
          </p:nvPr>
        </p:nvSpPr>
        <p:spPr>
          <a:xfrm>
            <a:off x="6629400" y="274639"/>
            <a:ext cx="1676400" cy="5851525"/>
          </a:xfrm>
        </p:spPr>
        <p:txBody>
          <a:bodyPr vert="eaVert"/>
          <a:lstStyle/>
          <a:p>
            <a:r>
              <a:rPr kumimoji="0" lang="es-ES"/>
              <a:t>Haga clic para modificar el estilo de título del patrón</a:t>
            </a:r>
            <a:endParaRPr kumimoji="0" lang="en-US"/>
          </a:p>
        </p:txBody>
      </p:sp>
      <p:sp>
        <p:nvSpPr>
          <p:cNvPr id="3" name="2 Marcador de texto vertical"/>
          <p:cNvSpPr>
            <a:spLocks noGrp="1"/>
          </p:cNvSpPr>
          <p:nvPr>
            <p:ph type="body" orient="vert" idx="1"/>
          </p:nvPr>
        </p:nvSpPr>
        <p:spPr>
          <a:xfrm>
            <a:off x="457200" y="274638"/>
            <a:ext cx="6019800" cy="5851525"/>
          </a:xfrm>
        </p:spPr>
        <p:txBody>
          <a:bodyPr vert="eaVert"/>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4" name="3 Marcador de fecha"/>
          <p:cNvSpPr>
            <a:spLocks noGrp="1"/>
          </p:cNvSpPr>
          <p:nvPr>
            <p:ph type="dt" sz="half" idx="10"/>
          </p:nvPr>
        </p:nvSpPr>
        <p:spPr/>
        <p:txBody>
          <a:bodyPr/>
          <a:lstStyle/>
          <a:p>
            <a:pPr eaLnBrk="1" latinLnBrk="0" hangingPunct="1"/>
            <a:fld id="{E6F9B8CD-342D-4579-98EC-A8FD6B7370E1}" type="datetimeFigureOut">
              <a:rPr lang="en-US" smtClean="0"/>
              <a:pPr eaLnBrk="1" latinLnBrk="0" hangingPunct="1"/>
              <a:t>2/28/2018</a:t>
            </a:fld>
            <a:endParaRPr lang="en-US" dirty="0"/>
          </a:p>
        </p:txBody>
      </p:sp>
      <p:sp>
        <p:nvSpPr>
          <p:cNvPr id="5" name="4 Marcador de pie de página"/>
          <p:cNvSpPr>
            <a:spLocks noGrp="1"/>
          </p:cNvSpPr>
          <p:nvPr>
            <p:ph type="ftr" sz="quarter" idx="11"/>
          </p:nvPr>
        </p:nvSpPr>
        <p:spPr/>
        <p:txBody>
          <a:bodyPr/>
          <a:lstStyle/>
          <a:p>
            <a:endParaRPr kumimoji="0" lang="en-US" dirty="0"/>
          </a:p>
        </p:txBody>
      </p:sp>
      <p:sp>
        <p:nvSpPr>
          <p:cNvPr id="6" name="5 Marcador de número de diapositiva"/>
          <p:cNvSpPr>
            <a:spLocks noGrp="1"/>
          </p:cNvSpPr>
          <p:nvPr>
            <p:ph type="sldNum" sz="quarter" idx="12"/>
          </p:nvPr>
        </p:nvSpPr>
        <p:spPr/>
        <p:txBody>
          <a:bodyPr/>
          <a:lstStyle/>
          <a:p>
            <a:pPr eaLnBrk="1" latinLnBrk="0" hangingPunct="1"/>
            <a:fld id="{2BBB5E19-F10A-4C2F-BF6F-11C513378A2E}" type="slidenum">
              <a:rPr kumimoji="0" lang="en-US" smtClean="0"/>
              <a:pPr eaLnBrk="1" latinLnBrk="0" hangingPunct="1"/>
              <a:t>‹Nº›</a:t>
            </a:fld>
            <a:endParaRPr kumimoji="0"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2"/>
      </p:bgRef>
    </p:bg>
    <p:spTree>
      <p:nvGrpSpPr>
        <p:cNvPr id="1" name=""/>
        <p:cNvGrpSpPr/>
        <p:nvPr/>
      </p:nvGrpSpPr>
      <p:grpSpPr>
        <a:xfrm>
          <a:off x="0" y="0"/>
          <a:ext cx="0" cy="0"/>
          <a:chOff x="0" y="0"/>
          <a:chExt cx="0" cy="0"/>
        </a:xfrm>
      </p:grpSpPr>
      <p:sp>
        <p:nvSpPr>
          <p:cNvPr id="16" name="15 Conector recto"/>
          <p:cNvSpPr>
            <a:spLocks noChangeShapeType="1"/>
          </p:cNvSpPr>
          <p:nvPr/>
        </p:nvSpPr>
        <p:spPr bwMode="auto">
          <a:xfrm>
            <a:off x="8763000" y="0"/>
            <a:ext cx="0" cy="6858000"/>
          </a:xfrm>
          <a:prstGeom prst="line">
            <a:avLst/>
          </a:prstGeom>
          <a:noFill/>
          <a:ln w="38100" cap="flat" cmpd="sng" algn="ctr">
            <a:solidFill>
              <a:schemeClr val="accent1">
                <a:tint val="60000"/>
                <a:alpha val="93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2" name="21 Marcador de título"/>
          <p:cNvSpPr>
            <a:spLocks noGrp="1"/>
          </p:cNvSpPr>
          <p:nvPr>
            <p:ph type="title"/>
          </p:nvPr>
        </p:nvSpPr>
        <p:spPr>
          <a:xfrm>
            <a:off x="457200" y="274638"/>
            <a:ext cx="7467600" cy="1143000"/>
          </a:xfrm>
          <a:prstGeom prst="rect">
            <a:avLst/>
          </a:prstGeom>
        </p:spPr>
        <p:txBody>
          <a:bodyPr vert="horz" anchor="b">
            <a:normAutofit/>
          </a:bodyPr>
          <a:lstStyle/>
          <a:p>
            <a:r>
              <a:rPr kumimoji="0" lang="es-ES"/>
              <a:t>Haga clic para modificar el estilo de título del patrón</a:t>
            </a:r>
            <a:endParaRPr kumimoji="0" lang="en-US"/>
          </a:p>
        </p:txBody>
      </p:sp>
      <p:sp>
        <p:nvSpPr>
          <p:cNvPr id="13" name="12 Marcador de texto"/>
          <p:cNvSpPr>
            <a:spLocks noGrp="1"/>
          </p:cNvSpPr>
          <p:nvPr>
            <p:ph type="body" idx="1"/>
          </p:nvPr>
        </p:nvSpPr>
        <p:spPr>
          <a:xfrm>
            <a:off x="457200" y="1600200"/>
            <a:ext cx="7467600" cy="4873752"/>
          </a:xfrm>
          <a:prstGeom prst="rect">
            <a:avLst/>
          </a:prstGeom>
        </p:spPr>
        <p:txBody>
          <a:bodyPr vert="horz">
            <a:normAutofit/>
          </a:bodyPr>
          <a:lstStyle/>
          <a:p>
            <a:pPr lvl="0" eaLnBrk="1" latinLnBrk="0" hangingPunct="1"/>
            <a:r>
              <a:rPr kumimoji="0" lang="es-ES"/>
              <a:t>Haga clic para modificar el estilo de texto del patrón</a:t>
            </a:r>
          </a:p>
          <a:p>
            <a:pPr lvl="1" eaLnBrk="1" latinLnBrk="0" hangingPunct="1"/>
            <a:r>
              <a:rPr kumimoji="0" lang="es-ES"/>
              <a:t>Segundo nivel</a:t>
            </a:r>
          </a:p>
          <a:p>
            <a:pPr lvl="2" eaLnBrk="1" latinLnBrk="0" hangingPunct="1"/>
            <a:r>
              <a:rPr kumimoji="0" lang="es-ES"/>
              <a:t>Tercer nivel</a:t>
            </a:r>
          </a:p>
          <a:p>
            <a:pPr lvl="3" eaLnBrk="1" latinLnBrk="0" hangingPunct="1"/>
            <a:r>
              <a:rPr kumimoji="0" lang="es-ES"/>
              <a:t>Cuarto nivel</a:t>
            </a:r>
          </a:p>
          <a:p>
            <a:pPr lvl="4" eaLnBrk="1" latinLnBrk="0" hangingPunct="1"/>
            <a:r>
              <a:rPr kumimoji="0" lang="es-ES"/>
              <a:t>Quinto nivel</a:t>
            </a:r>
            <a:endParaRPr kumimoji="0" lang="en-US"/>
          </a:p>
        </p:txBody>
      </p:sp>
      <p:sp>
        <p:nvSpPr>
          <p:cNvPr id="14" name="13 Marcador de fecha"/>
          <p:cNvSpPr>
            <a:spLocks noGrp="1"/>
          </p:cNvSpPr>
          <p:nvPr>
            <p:ph type="dt" sz="half" idx="2"/>
          </p:nvPr>
        </p:nvSpPr>
        <p:spPr>
          <a:xfrm rot="5400000">
            <a:off x="7589520" y="1081851"/>
            <a:ext cx="2011680" cy="384048"/>
          </a:xfrm>
          <a:prstGeom prst="rect">
            <a:avLst/>
          </a:prstGeom>
        </p:spPr>
        <p:txBody>
          <a:bodyPr vert="horz" anchor="ctr" anchorCtr="0"/>
          <a:lstStyle>
            <a:lvl1pPr algn="r" eaLnBrk="1" latinLnBrk="0" hangingPunct="1">
              <a:defRPr kumimoji="0" sz="1200">
                <a:solidFill>
                  <a:schemeClr val="tx2"/>
                </a:solidFill>
              </a:defRPr>
            </a:lvl1pPr>
          </a:lstStyle>
          <a:p>
            <a:pPr algn="r" eaLnBrk="1" latinLnBrk="0" hangingPunct="1"/>
            <a:fld id="{E6F9B8CD-342D-4579-98EC-A8FD6B7370E1}" type="datetimeFigureOut">
              <a:rPr lang="en-US" smtClean="0"/>
              <a:pPr algn="r" eaLnBrk="1" latinLnBrk="0" hangingPunct="1"/>
              <a:t>2/28/2018</a:t>
            </a:fld>
            <a:endParaRPr lang="en-US" dirty="0">
              <a:solidFill>
                <a:schemeClr val="tx2"/>
              </a:solidFill>
            </a:endParaRPr>
          </a:p>
        </p:txBody>
      </p:sp>
      <p:sp>
        <p:nvSpPr>
          <p:cNvPr id="3" name="2 Marcador de pie de página"/>
          <p:cNvSpPr>
            <a:spLocks noGrp="1"/>
          </p:cNvSpPr>
          <p:nvPr>
            <p:ph type="ftr" sz="quarter" idx="3"/>
          </p:nvPr>
        </p:nvSpPr>
        <p:spPr>
          <a:xfrm rot="5400000">
            <a:off x="6990186" y="3737240"/>
            <a:ext cx="3200400" cy="365760"/>
          </a:xfrm>
          <a:prstGeom prst="rect">
            <a:avLst/>
          </a:prstGeom>
        </p:spPr>
        <p:txBody>
          <a:bodyPr vert="horz" anchor="ctr" anchorCtr="0"/>
          <a:lstStyle>
            <a:lvl1pPr algn="l" eaLnBrk="1" latinLnBrk="0" hangingPunct="1">
              <a:defRPr kumimoji="0" sz="1200">
                <a:solidFill>
                  <a:schemeClr val="tx2"/>
                </a:solidFill>
              </a:defRPr>
            </a:lvl1pPr>
          </a:lstStyle>
          <a:p>
            <a:pPr algn="l" eaLnBrk="1" latinLnBrk="0" hangingPunct="1"/>
            <a:endParaRPr kumimoji="0" lang="en-US" dirty="0">
              <a:solidFill>
                <a:schemeClr val="tx2"/>
              </a:solidFill>
            </a:endParaRPr>
          </a:p>
        </p:txBody>
      </p:sp>
      <p:sp>
        <p:nvSpPr>
          <p:cNvPr id="7" name="6 Conector recto"/>
          <p:cNvSpPr>
            <a:spLocks noChangeShapeType="1"/>
          </p:cNvSpPr>
          <p:nvPr/>
        </p:nvSpPr>
        <p:spPr bwMode="auto">
          <a:xfrm>
            <a:off x="76200" y="0"/>
            <a:ext cx="0" cy="6858000"/>
          </a:xfrm>
          <a:prstGeom prst="line">
            <a:avLst/>
          </a:prstGeom>
          <a:noFill/>
          <a:ln w="57150" cap="flat" cmpd="thickThin"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9" name="8 Conector recto"/>
          <p:cNvSpPr>
            <a:spLocks noChangeShapeType="1"/>
          </p:cNvSpPr>
          <p:nvPr/>
        </p:nvSpPr>
        <p:spPr bwMode="auto">
          <a:xfrm>
            <a:off x="8991600" y="0"/>
            <a:ext cx="0" cy="6858000"/>
          </a:xfrm>
          <a:prstGeom prst="line">
            <a:avLst/>
          </a:prstGeom>
          <a:noFill/>
          <a:ln w="1905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0" name="9 Rectángulo"/>
          <p:cNvSpPr/>
          <p:nvPr/>
        </p:nvSpPr>
        <p:spPr bwMode="auto">
          <a:xfrm>
            <a:off x="8839200" y="0"/>
            <a:ext cx="304800" cy="6858000"/>
          </a:xfrm>
          <a:prstGeom prst="rect">
            <a:avLst/>
          </a:prstGeom>
          <a:solidFill>
            <a:schemeClr val="accent1">
              <a:tint val="60000"/>
              <a:alpha val="87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1" name="10 Conector recto"/>
          <p:cNvSpPr>
            <a:spLocks noChangeShapeType="1"/>
          </p:cNvSpPr>
          <p:nvPr/>
        </p:nvSpPr>
        <p:spPr bwMode="auto">
          <a:xfrm>
            <a:off x="8915400" y="0"/>
            <a:ext cx="0" cy="6858000"/>
          </a:xfrm>
          <a:prstGeom prst="line">
            <a:avLst/>
          </a:prstGeom>
          <a:noFill/>
          <a:ln w="9525"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2" name="11 Elipse"/>
          <p:cNvSpPr/>
          <p:nvPr/>
        </p:nvSpPr>
        <p:spPr>
          <a:xfrm>
            <a:off x="8156448" y="5715000"/>
            <a:ext cx="548640" cy="54864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3" name="22 Marcador de número de diapositiva"/>
          <p:cNvSpPr>
            <a:spLocks noGrp="1"/>
          </p:cNvSpPr>
          <p:nvPr>
            <p:ph type="sldNum" sz="quarter" idx="4"/>
          </p:nvPr>
        </p:nvSpPr>
        <p:spPr>
          <a:xfrm>
            <a:off x="8129016" y="5734050"/>
            <a:ext cx="609600" cy="521208"/>
          </a:xfrm>
          <a:prstGeom prst="rect">
            <a:avLst/>
          </a:prstGeom>
        </p:spPr>
        <p:txBody>
          <a:bodyPr vert="horz" anchor="ctr"/>
          <a:lstStyle>
            <a:lvl1pPr algn="ctr" eaLnBrk="1" latinLnBrk="0" hangingPunct="1">
              <a:defRPr kumimoji="0" sz="1400" b="1">
                <a:solidFill>
                  <a:srgbClr val="FFFFFF"/>
                </a:solidFill>
              </a:defRPr>
            </a:lvl1pPr>
          </a:lstStyle>
          <a:p>
            <a:pPr algn="ctr" eaLnBrk="1" latinLnBrk="0" hangingPunct="1"/>
            <a:fld id="{2BBB5E19-F10A-4C2F-BF6F-11C513378A2E}" type="slidenum">
              <a:rPr kumimoji="0" lang="en-US" smtClean="0"/>
              <a:pPr algn="ctr" eaLnBrk="1" latinLnBrk="0" hangingPunct="1"/>
              <a:t>‹Nº›</a:t>
            </a:fld>
            <a:endParaRPr kumimoji="0" lang="en-US" sz="1400" b="1" dirty="0">
              <a:solidFill>
                <a:srgbClr val="FFFFFF"/>
              </a:solidFill>
            </a:endParaRPr>
          </a:p>
        </p:txBody>
      </p:sp>
    </p:spTree>
  </p:cSld>
  <p:clrMap bg1="dk1" tx1="lt1" bg2="dk2" tx2="lt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p:txStyles>
    <p:titleStyle>
      <a:lvl1pPr algn="l" rtl="0" eaLnBrk="1" latinLnBrk="0" hangingPunct="1">
        <a:spcBef>
          <a:spcPct val="0"/>
        </a:spcBef>
        <a:buNone/>
        <a:defRPr kumimoji="0" sz="3000" b="0" kern="1200" cap="small" baseline="0">
          <a:solidFill>
            <a:schemeClr val="tx2"/>
          </a:solidFill>
          <a:latin typeface="+mj-lt"/>
          <a:ea typeface="+mj-ea"/>
          <a:cs typeface="+mj-cs"/>
        </a:defRPr>
      </a:lvl1pPr>
    </p:titleStyle>
    <p:bodyStyle>
      <a:lvl1pPr marL="274320" indent="-274320" algn="l" rtl="0" eaLnBrk="1" latinLnBrk="0" hangingPunct="1">
        <a:spcBef>
          <a:spcPts val="600"/>
        </a:spcBef>
        <a:buClr>
          <a:schemeClr val="accent1"/>
        </a:buClr>
        <a:buSzPct val="70000"/>
        <a:buFont typeface="Wingdings"/>
        <a:buChar char=""/>
        <a:defRPr kumimoji="0" sz="2400" kern="1200">
          <a:solidFill>
            <a:schemeClr val="tx1"/>
          </a:solidFill>
          <a:latin typeface="+mn-lt"/>
          <a:ea typeface="+mn-ea"/>
          <a:cs typeface="+mn-cs"/>
        </a:defRPr>
      </a:lvl1pPr>
      <a:lvl2pPr marL="640080" indent="-274320" algn="l" rtl="0" eaLnBrk="1" latinLnBrk="0" hangingPunct="1">
        <a:spcBef>
          <a:spcPct val="20000"/>
        </a:spcBef>
        <a:buClr>
          <a:schemeClr val="accent1"/>
        </a:buClr>
        <a:buSzPct val="80000"/>
        <a:buFont typeface="Wingdings 2"/>
        <a:buChar char=""/>
        <a:defRPr kumimoji="0" sz="2100" kern="1200">
          <a:solidFill>
            <a:schemeClr val="tx1"/>
          </a:solidFill>
          <a:latin typeface="+mn-lt"/>
          <a:ea typeface="+mn-ea"/>
          <a:cs typeface="+mn-cs"/>
        </a:defRPr>
      </a:lvl2pPr>
      <a:lvl3pPr marL="914400" indent="-182880" algn="l" rtl="0" eaLnBrk="1" latinLnBrk="0" hangingPunct="1">
        <a:spcBef>
          <a:spcPct val="20000"/>
        </a:spcBef>
        <a:buClr>
          <a:schemeClr val="accent1">
            <a:shade val="75000"/>
          </a:schemeClr>
        </a:buClr>
        <a:buSzPct val="60000"/>
        <a:buFont typeface="Wingdings"/>
        <a:buChar char=""/>
        <a:defRPr kumimoji="0" sz="1800" kern="1200">
          <a:solidFill>
            <a:schemeClr val="tx1"/>
          </a:solidFill>
          <a:latin typeface="+mn-lt"/>
          <a:ea typeface="+mn-ea"/>
          <a:cs typeface="+mn-cs"/>
        </a:defRPr>
      </a:lvl3pPr>
      <a:lvl4pPr marL="1188720" indent="-182880" algn="l" rtl="0" eaLnBrk="1" latinLnBrk="0" hangingPunct="1">
        <a:spcBef>
          <a:spcPct val="20000"/>
        </a:spcBef>
        <a:buClr>
          <a:schemeClr val="accent1">
            <a:tint val="60000"/>
          </a:schemeClr>
        </a:buClr>
        <a:buSzPct val="60000"/>
        <a:buFont typeface="Wingdings"/>
        <a:buChar char=""/>
        <a:defRPr kumimoji="0" sz="1800" kern="1200">
          <a:solidFill>
            <a:schemeClr val="tx1"/>
          </a:solidFill>
          <a:latin typeface="+mn-lt"/>
          <a:ea typeface="+mn-ea"/>
          <a:cs typeface="+mn-cs"/>
        </a:defRPr>
      </a:lvl4pPr>
      <a:lvl5pPr marL="1463040" indent="-182880" algn="l" rtl="0" eaLnBrk="1" latinLnBrk="0" hangingPunct="1">
        <a:spcBef>
          <a:spcPct val="20000"/>
        </a:spcBef>
        <a:buClr>
          <a:schemeClr val="accent2">
            <a:tint val="60000"/>
          </a:schemeClr>
        </a:buClr>
        <a:buSzPct val="68000"/>
        <a:buFont typeface="Wingdings 2"/>
        <a:buChar char=""/>
        <a:defRPr kumimoji="0" sz="1600" kern="1200">
          <a:solidFill>
            <a:schemeClr val="tx1"/>
          </a:solidFill>
          <a:latin typeface="+mn-lt"/>
          <a:ea typeface="+mn-ea"/>
          <a:cs typeface="+mn-cs"/>
        </a:defRPr>
      </a:lvl5pPr>
      <a:lvl6pPr marL="1737360" indent="-182880" algn="l" rtl="0" eaLnBrk="1" latinLnBrk="0" hangingPunct="1">
        <a:spcBef>
          <a:spcPct val="20000"/>
        </a:spcBef>
        <a:buClr>
          <a:schemeClr val="accent1"/>
        </a:buClr>
        <a:buChar char="•"/>
        <a:defRPr kumimoji="0" sz="1600" kern="1200">
          <a:solidFill>
            <a:schemeClr val="tx2"/>
          </a:solidFill>
          <a:latin typeface="+mn-lt"/>
          <a:ea typeface="+mn-ea"/>
          <a:cs typeface="+mn-cs"/>
        </a:defRPr>
      </a:lvl6pPr>
      <a:lvl7pPr marL="2011680" indent="-182880" algn="l" rtl="0" eaLnBrk="1" latinLnBrk="0" hangingPunct="1">
        <a:spcBef>
          <a:spcPct val="20000"/>
        </a:spcBef>
        <a:buClr>
          <a:schemeClr val="accent1">
            <a:tint val="60000"/>
          </a:schemeClr>
        </a:buClr>
        <a:buSzPct val="60000"/>
        <a:buFont typeface="Wingdings"/>
        <a:buChar char=""/>
        <a:defRPr kumimoji="0" sz="1400" kern="1200" baseline="0">
          <a:solidFill>
            <a:schemeClr val="tx2"/>
          </a:solidFill>
          <a:latin typeface="+mn-lt"/>
          <a:ea typeface="+mn-ea"/>
          <a:cs typeface="+mn-cs"/>
        </a:defRPr>
      </a:lvl7pPr>
      <a:lvl8pPr marL="2286000" indent="-182880" algn="l" rtl="0" eaLnBrk="1" latinLnBrk="0" hangingPunct="1">
        <a:spcBef>
          <a:spcPct val="20000"/>
        </a:spcBef>
        <a:buClr>
          <a:schemeClr val="accent2"/>
        </a:buClr>
        <a:buChar char="•"/>
        <a:defRPr kumimoji="0" sz="1400" kern="1200" cap="small" baseline="0">
          <a:solidFill>
            <a:schemeClr val="tx2"/>
          </a:solidFill>
          <a:latin typeface="+mn-lt"/>
          <a:ea typeface="+mn-ea"/>
          <a:cs typeface="+mn-cs"/>
        </a:defRPr>
      </a:lvl8pPr>
      <a:lvl9pPr marL="2560320" indent="-182880" algn="l" rtl="0" eaLnBrk="1" latinLnBrk="0" hangingPunct="1">
        <a:spcBef>
          <a:spcPct val="20000"/>
        </a:spcBef>
        <a:buClr>
          <a:schemeClr val="accent1">
            <a:shade val="75000"/>
          </a:schemeClr>
        </a:buClr>
        <a:buChar char="•"/>
        <a:defRPr kumimoji="0" sz="1400" kern="1200" baseline="0">
          <a:solidFill>
            <a:schemeClr val="tx2"/>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1.xml"/><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2.xml"/><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3.xml"/><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4.xml"/><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5.xml"/><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3" Type="http://schemas.openxmlformats.org/officeDocument/2006/relationships/image" Target="../media/image7.jpg"/><Relationship Id="rId2" Type="http://schemas.openxmlformats.org/officeDocument/2006/relationships/notesSlide" Target="../notesSlides/notesSlide6.xml"/><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3" Type="http://schemas.openxmlformats.org/officeDocument/2006/relationships/image" Target="../media/image8.jpg"/><Relationship Id="rId2" Type="http://schemas.openxmlformats.org/officeDocument/2006/relationships/notesSlide" Target="../notesSlides/notesSlide7.xml"/><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3" Type="http://schemas.openxmlformats.org/officeDocument/2006/relationships/image" Target="../media/image9.jpg"/><Relationship Id="rId2" Type="http://schemas.openxmlformats.org/officeDocument/2006/relationships/notesSlide" Target="../notesSlides/notesSlide8.xml"/><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3" Type="http://schemas.openxmlformats.org/officeDocument/2006/relationships/image" Target="../media/image10.jpg"/><Relationship Id="rId2" Type="http://schemas.openxmlformats.org/officeDocument/2006/relationships/notesSlide" Target="../notesSlides/notesSlide9.xml"/><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10.xml"/><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3" Type="http://schemas.openxmlformats.org/officeDocument/2006/relationships/image" Target="../media/image12.jpg"/><Relationship Id="rId2" Type="http://schemas.openxmlformats.org/officeDocument/2006/relationships/notesSlide" Target="../notesSlides/notesSlide11.xml"/><Relationship Id="rId1" Type="http://schemas.openxmlformats.org/officeDocument/2006/relationships/slideLayout" Target="../slideLayouts/slideLayout7.xml"/><Relationship Id="rId4" Type="http://schemas.openxmlformats.org/officeDocument/2006/relationships/image" Target="../media/image13.jpg"/></Relationships>
</file>

<file path=ppt/slides/_rels/slide14.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notesSlide" Target="../notesSlides/notesSlide12.xml"/><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notesSlide" Target="../notesSlides/notesSlide13.xml"/><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image" Target="../media/image16.jpg"/><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2" Type="http://schemas.openxmlformats.org/officeDocument/2006/relationships/image" Target="../media/image17.jpg"/><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2" Type="http://schemas.openxmlformats.org/officeDocument/2006/relationships/image" Target="../media/image18.jpg"/><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3" Type="http://schemas.openxmlformats.org/officeDocument/2006/relationships/image" Target="../media/image19.jpg"/><Relationship Id="rId2" Type="http://schemas.openxmlformats.org/officeDocument/2006/relationships/notesSlide" Target="../notesSlides/notesSlide14.xml"/><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3" Type="http://schemas.openxmlformats.org/officeDocument/2006/relationships/image" Target="../media/image20.jpg"/><Relationship Id="rId2" Type="http://schemas.openxmlformats.org/officeDocument/2006/relationships/notesSlide" Target="../notesSlides/notesSlide15.xml"/><Relationship Id="rId1" Type="http://schemas.openxmlformats.org/officeDocument/2006/relationships/slideLayout" Target="../slideLayouts/slideLayout7.xml"/></Relationships>
</file>

<file path=ppt/slides/_rels/slide30.xml.rels><?xml version="1.0" encoding="UTF-8" standalone="yes"?>
<Relationships xmlns="http://schemas.openxmlformats.org/package/2006/relationships"><Relationship Id="rId3" Type="http://schemas.openxmlformats.org/officeDocument/2006/relationships/image" Target="../media/image21.jpg"/><Relationship Id="rId2" Type="http://schemas.openxmlformats.org/officeDocument/2006/relationships/notesSlide" Target="../notesSlides/notesSlide16.xml"/><Relationship Id="rId1" Type="http://schemas.openxmlformats.org/officeDocument/2006/relationships/slideLayout" Target="../slideLayouts/slideLayout7.xml"/></Relationships>
</file>

<file path=ppt/slides/_rels/slide31.xml.rels><?xml version="1.0" encoding="UTF-8" standalone="yes"?>
<Relationships xmlns="http://schemas.openxmlformats.org/package/2006/relationships"><Relationship Id="rId3" Type="http://schemas.openxmlformats.org/officeDocument/2006/relationships/image" Target="../media/image22.jpg"/><Relationship Id="rId2" Type="http://schemas.openxmlformats.org/officeDocument/2006/relationships/notesSlide" Target="../notesSlides/notesSlide17.xml"/><Relationship Id="rId1" Type="http://schemas.openxmlformats.org/officeDocument/2006/relationships/slideLayout" Target="../slideLayouts/slideLayout7.xml"/></Relationships>
</file>

<file path=ppt/slides/_rels/slide32.xml.rels><?xml version="1.0" encoding="UTF-8" standalone="yes"?>
<Relationships xmlns="http://schemas.openxmlformats.org/package/2006/relationships"><Relationship Id="rId3" Type="http://schemas.openxmlformats.org/officeDocument/2006/relationships/image" Target="../media/image23.jpg"/><Relationship Id="rId2" Type="http://schemas.openxmlformats.org/officeDocument/2006/relationships/notesSlide" Target="../notesSlides/notesSlide18.xml"/><Relationship Id="rId1" Type="http://schemas.openxmlformats.org/officeDocument/2006/relationships/slideLayout" Target="../slideLayouts/slideLayout7.xml"/></Relationships>
</file>

<file path=ppt/slides/_rels/slide33.xml.rels><?xml version="1.0" encoding="UTF-8" standalone="yes"?>
<Relationships xmlns="http://schemas.openxmlformats.org/package/2006/relationships"><Relationship Id="rId3" Type="http://schemas.openxmlformats.org/officeDocument/2006/relationships/image" Target="../media/image24.jpg"/><Relationship Id="rId2" Type="http://schemas.openxmlformats.org/officeDocument/2006/relationships/notesSlide" Target="../notesSlides/notesSlide19.xml"/><Relationship Id="rId1" Type="http://schemas.openxmlformats.org/officeDocument/2006/relationships/slideLayout" Target="../slideLayouts/slideLayout7.xml"/></Relationships>
</file>

<file path=ppt/slides/_rels/slide34.xml.rels><?xml version="1.0" encoding="UTF-8" standalone="yes"?>
<Relationships xmlns="http://schemas.openxmlformats.org/package/2006/relationships"><Relationship Id="rId3" Type="http://schemas.openxmlformats.org/officeDocument/2006/relationships/image" Target="../media/image25.jpg"/><Relationship Id="rId2" Type="http://schemas.openxmlformats.org/officeDocument/2006/relationships/notesSlide" Target="../notesSlides/notesSlide20.xml"/><Relationship Id="rId1" Type="http://schemas.openxmlformats.org/officeDocument/2006/relationships/slideLayout" Target="../slideLayouts/slideLayout7.xml"/></Relationships>
</file>

<file path=ppt/slides/_rels/slide35.xml.rels><?xml version="1.0" encoding="UTF-8" standalone="yes"?>
<Relationships xmlns="http://schemas.openxmlformats.org/package/2006/relationships"><Relationship Id="rId3" Type="http://schemas.openxmlformats.org/officeDocument/2006/relationships/image" Target="../media/image26.jpg"/><Relationship Id="rId2" Type="http://schemas.openxmlformats.org/officeDocument/2006/relationships/notesSlide" Target="../notesSlides/notesSlide21.xml"/><Relationship Id="rId1" Type="http://schemas.openxmlformats.org/officeDocument/2006/relationships/slideLayout" Target="../slideLayouts/slideLayout7.xml"/></Relationships>
</file>

<file path=ppt/slides/_rels/slide36.xml.rels><?xml version="1.0" encoding="UTF-8" standalone="yes"?>
<Relationships xmlns="http://schemas.openxmlformats.org/package/2006/relationships"><Relationship Id="rId3" Type="http://schemas.openxmlformats.org/officeDocument/2006/relationships/image" Target="../media/image27.jpg"/><Relationship Id="rId2" Type="http://schemas.openxmlformats.org/officeDocument/2006/relationships/notesSlide" Target="../notesSlides/notesSlide22.xml"/><Relationship Id="rId1" Type="http://schemas.openxmlformats.org/officeDocument/2006/relationships/slideLayout" Target="../slideLayouts/slideLayout7.xml"/></Relationships>
</file>

<file path=ppt/slides/_rels/slide37.xml.rels><?xml version="1.0" encoding="UTF-8" standalone="yes"?>
<Relationships xmlns="http://schemas.openxmlformats.org/package/2006/relationships"><Relationship Id="rId3" Type="http://schemas.openxmlformats.org/officeDocument/2006/relationships/image" Target="../media/image28.jpg"/><Relationship Id="rId2" Type="http://schemas.openxmlformats.org/officeDocument/2006/relationships/notesSlide" Target="../notesSlides/notesSlide23.xml"/><Relationship Id="rId1" Type="http://schemas.openxmlformats.org/officeDocument/2006/relationships/slideLayout" Target="../slideLayouts/slideLayout7.xml"/></Relationships>
</file>

<file path=ppt/slides/_rels/slide38.xml.rels><?xml version="1.0" encoding="UTF-8" standalone="yes"?>
<Relationships xmlns="http://schemas.openxmlformats.org/package/2006/relationships"><Relationship Id="rId3" Type="http://schemas.openxmlformats.org/officeDocument/2006/relationships/image" Target="../media/image29.jpg"/><Relationship Id="rId2" Type="http://schemas.openxmlformats.org/officeDocument/2006/relationships/notesSlide" Target="../notesSlides/notesSlide24.xml"/><Relationship Id="rId1" Type="http://schemas.openxmlformats.org/officeDocument/2006/relationships/slideLayout" Target="../slideLayouts/slideLayout7.xml"/></Relationships>
</file>

<file path=ppt/slides/_rels/slide39.xml.rels><?xml version="1.0" encoding="UTF-8" standalone="yes"?>
<Relationships xmlns="http://schemas.openxmlformats.org/package/2006/relationships"><Relationship Id="rId3" Type="http://schemas.openxmlformats.org/officeDocument/2006/relationships/image" Target="../media/image30.jpg"/><Relationship Id="rId2" Type="http://schemas.openxmlformats.org/officeDocument/2006/relationships/notesSlide" Target="../notesSlides/notesSlide25.xml"/><Relationship Id="rId1" Type="http://schemas.openxmlformats.org/officeDocument/2006/relationships/slideLayout" Target="../slideLayouts/slideLayout7.xml"/></Relationships>
</file>

<file path=ppt/slides/_rels/slide40.xml.rels><?xml version="1.0" encoding="UTF-8" standalone="yes"?>
<Relationships xmlns="http://schemas.openxmlformats.org/package/2006/relationships"><Relationship Id="rId3" Type="http://schemas.openxmlformats.org/officeDocument/2006/relationships/image" Target="../media/image31.jpg"/><Relationship Id="rId2" Type="http://schemas.openxmlformats.org/officeDocument/2006/relationships/notesSlide" Target="../notesSlides/notesSlide26.xml"/><Relationship Id="rId1" Type="http://schemas.openxmlformats.org/officeDocument/2006/relationships/slideLayout" Target="../slideLayouts/slideLayout7.xml"/></Relationships>
</file>

<file path=ppt/slides/_rels/slide41.xml.rels><?xml version="1.0" encoding="UTF-8" standalone="yes"?>
<Relationships xmlns="http://schemas.openxmlformats.org/package/2006/relationships"><Relationship Id="rId3" Type="http://schemas.openxmlformats.org/officeDocument/2006/relationships/image" Target="../media/image32.jpg"/><Relationship Id="rId2" Type="http://schemas.openxmlformats.org/officeDocument/2006/relationships/notesSlide" Target="../notesSlides/notesSlide27.xml"/><Relationship Id="rId1" Type="http://schemas.openxmlformats.org/officeDocument/2006/relationships/slideLayout" Target="../slideLayouts/slideLayout7.xml"/></Relationships>
</file>

<file path=ppt/slides/_rels/slide42.xml.rels><?xml version="1.0" encoding="UTF-8" standalone="yes"?>
<Relationships xmlns="http://schemas.openxmlformats.org/package/2006/relationships"><Relationship Id="rId3" Type="http://schemas.openxmlformats.org/officeDocument/2006/relationships/image" Target="../media/image33.jpg"/><Relationship Id="rId2" Type="http://schemas.openxmlformats.org/officeDocument/2006/relationships/notesSlide" Target="../notesSlides/notesSlide28.xml"/><Relationship Id="rId1" Type="http://schemas.openxmlformats.org/officeDocument/2006/relationships/slideLayout" Target="../slideLayouts/slideLayout7.xml"/></Relationships>
</file>

<file path=ppt/slides/_rels/slide43.xml.rels><?xml version="1.0" encoding="UTF-8" standalone="yes"?>
<Relationships xmlns="http://schemas.openxmlformats.org/package/2006/relationships"><Relationship Id="rId3" Type="http://schemas.openxmlformats.org/officeDocument/2006/relationships/image" Target="../media/image34.jpg"/><Relationship Id="rId2" Type="http://schemas.openxmlformats.org/officeDocument/2006/relationships/notesSlide" Target="../notesSlides/notesSlide29.xml"/><Relationship Id="rId1" Type="http://schemas.openxmlformats.org/officeDocument/2006/relationships/slideLayout" Target="../slideLayouts/slideLayout7.xml"/></Relationships>
</file>

<file path=ppt/slides/_rels/slide44.xml.rels><?xml version="1.0" encoding="UTF-8" standalone="yes"?>
<Relationships xmlns="http://schemas.openxmlformats.org/package/2006/relationships"><Relationship Id="rId3" Type="http://schemas.openxmlformats.org/officeDocument/2006/relationships/image" Target="../media/image35.jpeg"/><Relationship Id="rId2" Type="http://schemas.openxmlformats.org/officeDocument/2006/relationships/notesSlide" Target="../notesSlides/notesSlide30.xml"/><Relationship Id="rId1" Type="http://schemas.openxmlformats.org/officeDocument/2006/relationships/slideLayout" Target="../slideLayouts/slideLayout7.xml"/></Relationships>
</file>

<file path=ppt/slides/_rels/slide45.xml.rels><?xml version="1.0" encoding="UTF-8" standalone="yes"?>
<Relationships xmlns="http://schemas.openxmlformats.org/package/2006/relationships"><Relationship Id="rId3" Type="http://schemas.openxmlformats.org/officeDocument/2006/relationships/image" Target="../media/image36.jpg"/><Relationship Id="rId2" Type="http://schemas.openxmlformats.org/officeDocument/2006/relationships/notesSlide" Target="../notesSlides/notesSlide31.xml"/><Relationship Id="rId1" Type="http://schemas.openxmlformats.org/officeDocument/2006/relationships/slideLayout" Target="../slideLayouts/slideLayout7.xml"/></Relationships>
</file>

<file path=ppt/slides/_rels/slide46.xml.rels><?xml version="1.0" encoding="UTF-8" standalone="yes"?>
<Relationships xmlns="http://schemas.openxmlformats.org/package/2006/relationships"><Relationship Id="rId3" Type="http://schemas.openxmlformats.org/officeDocument/2006/relationships/image" Target="../media/image37.jpg"/><Relationship Id="rId2" Type="http://schemas.openxmlformats.org/officeDocument/2006/relationships/notesSlide" Target="../notesSlides/notesSlide32.xml"/><Relationship Id="rId1" Type="http://schemas.openxmlformats.org/officeDocument/2006/relationships/slideLayout" Target="../slideLayouts/slideLayout7.xml"/></Relationships>
</file>

<file path=ppt/slides/_rels/slide47.xml.rels><?xml version="1.0" encoding="UTF-8" standalone="yes"?>
<Relationships xmlns="http://schemas.openxmlformats.org/package/2006/relationships"><Relationship Id="rId3" Type="http://schemas.openxmlformats.org/officeDocument/2006/relationships/image" Target="../media/image38.jpg"/><Relationship Id="rId2" Type="http://schemas.openxmlformats.org/officeDocument/2006/relationships/notesSlide" Target="../notesSlides/notesSlide33.xml"/><Relationship Id="rId1" Type="http://schemas.openxmlformats.org/officeDocument/2006/relationships/slideLayout" Target="../slideLayouts/slideLayout7.xml"/></Relationships>
</file>

<file path=ppt/slides/_rels/slide48.xml.rels><?xml version="1.0" encoding="UTF-8" standalone="yes"?>
<Relationships xmlns="http://schemas.openxmlformats.org/package/2006/relationships"><Relationship Id="rId3" Type="http://schemas.openxmlformats.org/officeDocument/2006/relationships/image" Target="../media/image39.jpg"/><Relationship Id="rId2" Type="http://schemas.openxmlformats.org/officeDocument/2006/relationships/notesSlide" Target="../notesSlides/notesSlide34.xml"/><Relationship Id="rId1" Type="http://schemas.openxmlformats.org/officeDocument/2006/relationships/slideLayout" Target="../slideLayouts/slideLayout7.xml"/></Relationships>
</file>

<file path=ppt/slides/_rels/slide49.xml.rels><?xml version="1.0" encoding="UTF-8" standalone="yes"?>
<Relationships xmlns="http://schemas.openxmlformats.org/package/2006/relationships"><Relationship Id="rId3" Type="http://schemas.openxmlformats.org/officeDocument/2006/relationships/image" Target="../media/image40.jpg"/><Relationship Id="rId2" Type="http://schemas.openxmlformats.org/officeDocument/2006/relationships/notesSlide" Target="../notesSlides/notesSlide35.xml"/><Relationship Id="rId1" Type="http://schemas.openxmlformats.org/officeDocument/2006/relationships/slideLayout" Target="../slideLayouts/slideLayout7.xml"/></Relationships>
</file>

<file path=ppt/slides/_rels/slide50.xml.rels><?xml version="1.0" encoding="UTF-8" standalone="yes"?>
<Relationships xmlns="http://schemas.openxmlformats.org/package/2006/relationships"><Relationship Id="rId3" Type="http://schemas.openxmlformats.org/officeDocument/2006/relationships/image" Target="../media/image41.jpg"/><Relationship Id="rId2" Type="http://schemas.openxmlformats.org/officeDocument/2006/relationships/notesSlide" Target="../notesSlides/notesSlide36.xml"/><Relationship Id="rId1" Type="http://schemas.openxmlformats.org/officeDocument/2006/relationships/slideLayout" Target="../slideLayouts/slideLayout7.xml"/></Relationships>
</file>

<file path=ppt/slides/_rels/slide51.xml.rels><?xml version="1.0" encoding="UTF-8" standalone="yes"?>
<Relationships xmlns="http://schemas.openxmlformats.org/package/2006/relationships"><Relationship Id="rId3" Type="http://schemas.openxmlformats.org/officeDocument/2006/relationships/image" Target="../media/image42.jpg"/><Relationship Id="rId2" Type="http://schemas.openxmlformats.org/officeDocument/2006/relationships/notesSlide" Target="../notesSlides/notesSlide37.xml"/><Relationship Id="rId1" Type="http://schemas.openxmlformats.org/officeDocument/2006/relationships/slideLayout" Target="../slideLayouts/slideLayout7.xml"/></Relationships>
</file>

<file path=ppt/slides/_rels/slide52.xml.rels><?xml version="1.0" encoding="UTF-8" standalone="yes"?>
<Relationships xmlns="http://schemas.openxmlformats.org/package/2006/relationships"><Relationship Id="rId3" Type="http://schemas.openxmlformats.org/officeDocument/2006/relationships/image" Target="../media/image43.jpg"/><Relationship Id="rId2" Type="http://schemas.openxmlformats.org/officeDocument/2006/relationships/notesSlide" Target="../notesSlides/notesSlide38.xml"/><Relationship Id="rId1" Type="http://schemas.openxmlformats.org/officeDocument/2006/relationships/slideLayout" Target="../slideLayouts/slideLayout7.xml"/></Relationships>
</file>

<file path=ppt/slides/_rels/slide53.xml.rels><?xml version="1.0" encoding="UTF-8" standalone="yes"?>
<Relationships xmlns="http://schemas.openxmlformats.org/package/2006/relationships"><Relationship Id="rId2" Type="http://schemas.openxmlformats.org/officeDocument/2006/relationships/image" Target="../media/image44.jpg"/><Relationship Id="rId1" Type="http://schemas.openxmlformats.org/officeDocument/2006/relationships/slideLayout" Target="../slideLayouts/slideLayout7.xml"/></Relationships>
</file>

<file path=ppt/slides/_rels/slide54.xml.rels><?xml version="1.0" encoding="UTF-8" standalone="yes"?>
<Relationships xmlns="http://schemas.openxmlformats.org/package/2006/relationships"><Relationship Id="rId3" Type="http://schemas.openxmlformats.org/officeDocument/2006/relationships/image" Target="../media/image45.jpg"/><Relationship Id="rId2" Type="http://schemas.openxmlformats.org/officeDocument/2006/relationships/notesSlide" Target="../notesSlides/notesSlide39.xml"/><Relationship Id="rId1" Type="http://schemas.openxmlformats.org/officeDocument/2006/relationships/slideLayout" Target="../slideLayouts/slideLayout7.xml"/></Relationships>
</file>

<file path=ppt/slides/_rels/slide55.xml.rels><?xml version="1.0" encoding="UTF-8" standalone="yes"?>
<Relationships xmlns="http://schemas.openxmlformats.org/package/2006/relationships"><Relationship Id="rId3" Type="http://schemas.openxmlformats.org/officeDocument/2006/relationships/image" Target="../media/image46.jpeg"/><Relationship Id="rId2" Type="http://schemas.openxmlformats.org/officeDocument/2006/relationships/notesSlide" Target="../notesSlides/notesSlide40.xml"/><Relationship Id="rId1" Type="http://schemas.openxmlformats.org/officeDocument/2006/relationships/slideLayout" Target="../slideLayouts/slideLayout7.xml"/></Relationships>
</file>

<file path=ppt/slides/_rels/slide56.xml.rels><?xml version="1.0" encoding="UTF-8" standalone="yes"?>
<Relationships xmlns="http://schemas.openxmlformats.org/package/2006/relationships"><Relationship Id="rId3" Type="http://schemas.openxmlformats.org/officeDocument/2006/relationships/image" Target="../media/image47.jpeg"/><Relationship Id="rId2" Type="http://schemas.openxmlformats.org/officeDocument/2006/relationships/notesSlide" Target="../notesSlides/notesSlide41.xml"/><Relationship Id="rId1" Type="http://schemas.openxmlformats.org/officeDocument/2006/relationships/slideLayout" Target="../slideLayouts/slideLayout7.xml"/></Relationships>
</file>

<file path=ppt/slides/_rels/slide57.xml.rels><?xml version="1.0" encoding="UTF-8" standalone="yes"?>
<Relationships xmlns="http://schemas.openxmlformats.org/package/2006/relationships"><Relationship Id="rId3" Type="http://schemas.openxmlformats.org/officeDocument/2006/relationships/image" Target="../media/image48.jpeg"/><Relationship Id="rId2" Type="http://schemas.openxmlformats.org/officeDocument/2006/relationships/notesSlide" Target="../notesSlides/notesSlide42.xml"/><Relationship Id="rId1" Type="http://schemas.openxmlformats.org/officeDocument/2006/relationships/slideLayout" Target="../slideLayouts/slideLayout7.xml"/></Relationships>
</file>

<file path=ppt/slides/_rels/slide58.xml.rels><?xml version="1.0" encoding="UTF-8" standalone="yes"?>
<Relationships xmlns="http://schemas.openxmlformats.org/package/2006/relationships"><Relationship Id="rId3" Type="http://schemas.openxmlformats.org/officeDocument/2006/relationships/image" Target="../media/image49.jpg"/><Relationship Id="rId2" Type="http://schemas.openxmlformats.org/officeDocument/2006/relationships/notesSlide" Target="../notesSlides/notesSlide43.xml"/><Relationship Id="rId1" Type="http://schemas.openxmlformats.org/officeDocument/2006/relationships/slideLayout" Target="../slideLayouts/slideLayout7.xml"/></Relationships>
</file>

<file path=ppt/slides/_rels/slide59.xml.rels><?xml version="1.0" encoding="UTF-8" standalone="yes"?>
<Relationships xmlns="http://schemas.openxmlformats.org/package/2006/relationships"><Relationship Id="rId3" Type="http://schemas.openxmlformats.org/officeDocument/2006/relationships/image" Target="../media/image50.jpg"/><Relationship Id="rId2" Type="http://schemas.openxmlformats.org/officeDocument/2006/relationships/notesSlide" Target="../notesSlides/notesSlide44.xml"/><Relationship Id="rId1" Type="http://schemas.openxmlformats.org/officeDocument/2006/relationships/slideLayout" Target="../slideLayouts/slideLayout7.xml"/></Relationships>
</file>

<file path=ppt/slides/_rels/slide60.xml.rels><?xml version="1.0" encoding="UTF-8" standalone="yes"?>
<Relationships xmlns="http://schemas.openxmlformats.org/package/2006/relationships"><Relationship Id="rId3" Type="http://schemas.openxmlformats.org/officeDocument/2006/relationships/image" Target="../media/image51.jpg"/><Relationship Id="rId2" Type="http://schemas.openxmlformats.org/officeDocument/2006/relationships/notesSlide" Target="../notesSlides/notesSlide45.xml"/><Relationship Id="rId1" Type="http://schemas.openxmlformats.org/officeDocument/2006/relationships/slideLayout" Target="../slideLayouts/slideLayout7.xml"/></Relationships>
</file>

<file path=ppt/slides/_rels/slide61.xml.rels><?xml version="1.0" encoding="UTF-8" standalone="yes"?>
<Relationships xmlns="http://schemas.openxmlformats.org/package/2006/relationships"><Relationship Id="rId3" Type="http://schemas.openxmlformats.org/officeDocument/2006/relationships/image" Target="../media/image52.jpg"/><Relationship Id="rId2" Type="http://schemas.openxmlformats.org/officeDocument/2006/relationships/notesSlide" Target="../notesSlides/notesSlide46.xml"/><Relationship Id="rId1" Type="http://schemas.openxmlformats.org/officeDocument/2006/relationships/slideLayout" Target="../slideLayouts/slideLayout7.xml"/></Relationships>
</file>

<file path=ppt/slides/_rels/slide62.xml.rels><?xml version="1.0" encoding="UTF-8" standalone="yes"?>
<Relationships xmlns="http://schemas.openxmlformats.org/package/2006/relationships"><Relationship Id="rId3" Type="http://schemas.openxmlformats.org/officeDocument/2006/relationships/image" Target="../media/image53.jpg"/><Relationship Id="rId2" Type="http://schemas.openxmlformats.org/officeDocument/2006/relationships/notesSlide" Target="../notesSlides/notesSlide47.xml"/><Relationship Id="rId1" Type="http://schemas.openxmlformats.org/officeDocument/2006/relationships/slideLayout" Target="../slideLayouts/slideLayout7.xml"/></Relationships>
</file>

<file path=ppt/slides/_rels/slide63.xml.rels><?xml version="1.0" encoding="UTF-8" standalone="yes"?>
<Relationships xmlns="http://schemas.openxmlformats.org/package/2006/relationships"><Relationship Id="rId3" Type="http://schemas.openxmlformats.org/officeDocument/2006/relationships/image" Target="../media/image54.jpg"/><Relationship Id="rId2" Type="http://schemas.openxmlformats.org/officeDocument/2006/relationships/notesSlide" Target="../notesSlides/notesSlide48.xml"/><Relationship Id="rId1" Type="http://schemas.openxmlformats.org/officeDocument/2006/relationships/slideLayout" Target="../slideLayouts/slideLayout7.xml"/></Relationships>
</file>

<file path=ppt/slides/_rels/slide64.xml.rels><?xml version="1.0" encoding="UTF-8" standalone="yes"?>
<Relationships xmlns="http://schemas.openxmlformats.org/package/2006/relationships"><Relationship Id="rId3" Type="http://schemas.openxmlformats.org/officeDocument/2006/relationships/image" Target="../media/image55.jpg"/><Relationship Id="rId2" Type="http://schemas.openxmlformats.org/officeDocument/2006/relationships/notesSlide" Target="../notesSlides/notesSlide49.xml"/><Relationship Id="rId1" Type="http://schemas.openxmlformats.org/officeDocument/2006/relationships/slideLayout" Target="../slideLayouts/slideLayout7.xml"/></Relationships>
</file>

<file path=ppt/slides/_rels/slide65.xml.rels><?xml version="1.0" encoding="UTF-8" standalone="yes"?>
<Relationships xmlns="http://schemas.openxmlformats.org/package/2006/relationships"><Relationship Id="rId3" Type="http://schemas.openxmlformats.org/officeDocument/2006/relationships/image" Target="../media/image56.jpg"/><Relationship Id="rId2" Type="http://schemas.openxmlformats.org/officeDocument/2006/relationships/notesSlide" Target="../notesSlides/notesSlide50.xml"/><Relationship Id="rId1" Type="http://schemas.openxmlformats.org/officeDocument/2006/relationships/slideLayout" Target="../slideLayouts/slideLayout7.xml"/></Relationships>
</file>

<file path=ppt/slides/_rels/slide66.xml.rels><?xml version="1.0" encoding="UTF-8" standalone="yes"?>
<Relationships xmlns="http://schemas.openxmlformats.org/package/2006/relationships"><Relationship Id="rId3" Type="http://schemas.openxmlformats.org/officeDocument/2006/relationships/image" Target="../media/image57.jpg"/><Relationship Id="rId2" Type="http://schemas.openxmlformats.org/officeDocument/2006/relationships/notesSlide" Target="../notesSlides/notesSlide51.xml"/><Relationship Id="rId1" Type="http://schemas.openxmlformats.org/officeDocument/2006/relationships/slideLayout" Target="../slideLayouts/slideLayout7.xml"/></Relationships>
</file>

<file path=ppt/slides/_rels/slide67.xml.rels><?xml version="1.0" encoding="UTF-8" standalone="yes"?>
<Relationships xmlns="http://schemas.openxmlformats.org/package/2006/relationships"><Relationship Id="rId3" Type="http://schemas.openxmlformats.org/officeDocument/2006/relationships/image" Target="../media/image58.jpg"/><Relationship Id="rId2" Type="http://schemas.openxmlformats.org/officeDocument/2006/relationships/notesSlide" Target="../notesSlides/notesSlide52.xml"/><Relationship Id="rId1" Type="http://schemas.openxmlformats.org/officeDocument/2006/relationships/slideLayout" Target="../slideLayouts/slideLayout7.xml"/></Relationships>
</file>

<file path=ppt/slides/_rels/slide68.xml.rels><?xml version="1.0" encoding="UTF-8" standalone="yes"?>
<Relationships xmlns="http://schemas.openxmlformats.org/package/2006/relationships"><Relationship Id="rId3" Type="http://schemas.openxmlformats.org/officeDocument/2006/relationships/image" Target="../media/image59.jpg"/><Relationship Id="rId2" Type="http://schemas.openxmlformats.org/officeDocument/2006/relationships/notesSlide" Target="../notesSlides/notesSlide53.xml"/><Relationship Id="rId1" Type="http://schemas.openxmlformats.org/officeDocument/2006/relationships/slideLayout" Target="../slideLayouts/slideLayout7.xml"/></Relationships>
</file>

<file path=ppt/slides/_rels/slide69.xml.rels><?xml version="1.0" encoding="UTF-8" standalone="yes"?>
<Relationships xmlns="http://schemas.openxmlformats.org/package/2006/relationships"><Relationship Id="rId3" Type="http://schemas.openxmlformats.org/officeDocument/2006/relationships/image" Target="../media/image60.jpg"/><Relationship Id="rId2" Type="http://schemas.openxmlformats.org/officeDocument/2006/relationships/notesSlide" Target="../notesSlides/notesSlide54.xml"/><Relationship Id="rId1" Type="http://schemas.openxmlformats.org/officeDocument/2006/relationships/slideLayout" Target="../slideLayouts/slideLayout7.xml"/></Relationships>
</file>

<file path=ppt/slides/_rels/slide70.xml.rels><?xml version="1.0" encoding="UTF-8" standalone="yes"?>
<Relationships xmlns="http://schemas.openxmlformats.org/package/2006/relationships"><Relationship Id="rId3" Type="http://schemas.openxmlformats.org/officeDocument/2006/relationships/image" Target="../media/image61.jpg"/><Relationship Id="rId2" Type="http://schemas.openxmlformats.org/officeDocument/2006/relationships/notesSlide" Target="../notesSlides/notesSlide55.xml"/><Relationship Id="rId1" Type="http://schemas.openxmlformats.org/officeDocument/2006/relationships/slideLayout" Target="../slideLayouts/slideLayout7.xml"/></Relationships>
</file>

<file path=ppt/slides/_rels/slide71.xml.rels><?xml version="1.0" encoding="UTF-8" standalone="yes"?>
<Relationships xmlns="http://schemas.openxmlformats.org/package/2006/relationships"><Relationship Id="rId3" Type="http://schemas.openxmlformats.org/officeDocument/2006/relationships/image" Target="../media/image62.jpg"/><Relationship Id="rId2" Type="http://schemas.openxmlformats.org/officeDocument/2006/relationships/notesSlide" Target="../notesSlides/notesSlide56.xml"/><Relationship Id="rId1" Type="http://schemas.openxmlformats.org/officeDocument/2006/relationships/slideLayout" Target="../slideLayouts/slideLayout7.xml"/></Relationships>
</file>

<file path=ppt/slides/_rels/slide72.xml.rels><?xml version="1.0" encoding="UTF-8" standalone="yes"?>
<Relationships xmlns="http://schemas.openxmlformats.org/package/2006/relationships"><Relationship Id="rId3" Type="http://schemas.openxmlformats.org/officeDocument/2006/relationships/image" Target="../media/image63.jpg"/><Relationship Id="rId2" Type="http://schemas.openxmlformats.org/officeDocument/2006/relationships/notesSlide" Target="../notesSlides/notesSlide57.xml"/><Relationship Id="rId1" Type="http://schemas.openxmlformats.org/officeDocument/2006/relationships/slideLayout" Target="../slideLayouts/slideLayout7.xml"/></Relationships>
</file>

<file path=ppt/slides/_rels/slide73.xml.rels><?xml version="1.0" encoding="UTF-8" standalone="yes"?>
<Relationships xmlns="http://schemas.openxmlformats.org/package/2006/relationships"><Relationship Id="rId3" Type="http://schemas.openxmlformats.org/officeDocument/2006/relationships/image" Target="../media/image64.jpg"/><Relationship Id="rId2" Type="http://schemas.openxmlformats.org/officeDocument/2006/relationships/notesSlide" Target="../notesSlides/notesSlide58.xml"/><Relationship Id="rId1" Type="http://schemas.openxmlformats.org/officeDocument/2006/relationships/slideLayout" Target="../slideLayouts/slideLayout7.xml"/></Relationships>
</file>

<file path=ppt/slides/_rels/slide74.xml.rels><?xml version="1.0" encoding="UTF-8" standalone="yes"?>
<Relationships xmlns="http://schemas.openxmlformats.org/package/2006/relationships"><Relationship Id="rId3" Type="http://schemas.openxmlformats.org/officeDocument/2006/relationships/image" Target="../media/image65.jpg"/><Relationship Id="rId2" Type="http://schemas.openxmlformats.org/officeDocument/2006/relationships/notesSlide" Target="../notesSlides/notesSlide59.xml"/><Relationship Id="rId1" Type="http://schemas.openxmlformats.org/officeDocument/2006/relationships/slideLayout" Target="../slideLayouts/slideLayout7.xml"/></Relationships>
</file>

<file path=ppt/slides/_rels/slide75.xml.rels><?xml version="1.0" encoding="UTF-8" standalone="yes"?>
<Relationships xmlns="http://schemas.openxmlformats.org/package/2006/relationships"><Relationship Id="rId3" Type="http://schemas.openxmlformats.org/officeDocument/2006/relationships/image" Target="../media/image66.jpg"/><Relationship Id="rId2" Type="http://schemas.openxmlformats.org/officeDocument/2006/relationships/notesSlide" Target="../notesSlides/notesSlide60.xml"/><Relationship Id="rId1" Type="http://schemas.openxmlformats.org/officeDocument/2006/relationships/slideLayout" Target="../slideLayouts/slideLayout7.xml"/></Relationships>
</file>

<file path=ppt/slides/_rels/slide76.xml.rels><?xml version="1.0" encoding="UTF-8" standalone="yes"?>
<Relationships xmlns="http://schemas.openxmlformats.org/package/2006/relationships"><Relationship Id="rId3" Type="http://schemas.openxmlformats.org/officeDocument/2006/relationships/image" Target="../media/image67.jpg"/><Relationship Id="rId2" Type="http://schemas.openxmlformats.org/officeDocument/2006/relationships/notesSlide" Target="../notesSlides/notesSlide61.xml"/><Relationship Id="rId1" Type="http://schemas.openxmlformats.org/officeDocument/2006/relationships/slideLayout" Target="../slideLayouts/slideLayout7.xml"/></Relationships>
</file>

<file path=ppt/slides/_rels/slide77.xml.rels><?xml version="1.0" encoding="UTF-8" standalone="yes"?>
<Relationships xmlns="http://schemas.openxmlformats.org/package/2006/relationships"><Relationship Id="rId3" Type="http://schemas.openxmlformats.org/officeDocument/2006/relationships/image" Target="../media/image68.jpg"/><Relationship Id="rId2" Type="http://schemas.openxmlformats.org/officeDocument/2006/relationships/notesSlide" Target="../notesSlides/notesSlide62.xml"/><Relationship Id="rId1" Type="http://schemas.openxmlformats.org/officeDocument/2006/relationships/slideLayout" Target="../slideLayouts/slideLayout7.xml"/></Relationships>
</file>

<file path=ppt/slides/_rels/slide78.xml.rels><?xml version="1.0" encoding="UTF-8" standalone="yes"?>
<Relationships xmlns="http://schemas.openxmlformats.org/package/2006/relationships"><Relationship Id="rId3" Type="http://schemas.openxmlformats.org/officeDocument/2006/relationships/image" Target="../media/image69.jpg"/><Relationship Id="rId2" Type="http://schemas.openxmlformats.org/officeDocument/2006/relationships/notesSlide" Target="../notesSlides/notesSlide63.xml"/><Relationship Id="rId1" Type="http://schemas.openxmlformats.org/officeDocument/2006/relationships/slideLayout" Target="../slideLayouts/slideLayout7.xml"/></Relationships>
</file>

<file path=ppt/slides/_rels/slide79.xml.rels><?xml version="1.0" encoding="UTF-8" standalone="yes"?>
<Relationships xmlns="http://schemas.openxmlformats.org/package/2006/relationships"><Relationship Id="rId3" Type="http://schemas.openxmlformats.org/officeDocument/2006/relationships/image" Target="../media/image70.jpeg"/><Relationship Id="rId2" Type="http://schemas.openxmlformats.org/officeDocument/2006/relationships/notesSlide" Target="../notesSlides/notesSlide64.xml"/><Relationship Id="rId1" Type="http://schemas.openxmlformats.org/officeDocument/2006/relationships/slideLayout" Target="../slideLayouts/slideLayout7.xml"/></Relationships>
</file>

<file path=ppt/slides/_rels/slide80.xml.rels><?xml version="1.0" encoding="UTF-8" standalone="yes"?>
<Relationships xmlns="http://schemas.openxmlformats.org/package/2006/relationships"><Relationship Id="rId3" Type="http://schemas.openxmlformats.org/officeDocument/2006/relationships/image" Target="../media/image71.jpg"/><Relationship Id="rId2" Type="http://schemas.openxmlformats.org/officeDocument/2006/relationships/notesSlide" Target="../notesSlides/notesSlide65.xml"/><Relationship Id="rId1" Type="http://schemas.openxmlformats.org/officeDocument/2006/relationships/slideLayout" Target="../slideLayouts/slideLayout7.xml"/></Relationships>
</file>

<file path=ppt/slides/_rels/slide81.xml.rels><?xml version="1.0" encoding="UTF-8" standalone="yes"?>
<Relationships xmlns="http://schemas.openxmlformats.org/package/2006/relationships"><Relationship Id="rId3" Type="http://schemas.openxmlformats.org/officeDocument/2006/relationships/image" Target="../media/image72.jpg"/><Relationship Id="rId2" Type="http://schemas.openxmlformats.org/officeDocument/2006/relationships/notesSlide" Target="../notesSlides/notesSlide66.xml"/><Relationship Id="rId1" Type="http://schemas.openxmlformats.org/officeDocument/2006/relationships/slideLayout" Target="../slideLayouts/slideLayout7.xml"/></Relationships>
</file>

<file path=ppt/slides/_rels/slide82.xml.rels><?xml version="1.0" encoding="UTF-8" standalone="yes"?>
<Relationships xmlns="http://schemas.openxmlformats.org/package/2006/relationships"><Relationship Id="rId3" Type="http://schemas.openxmlformats.org/officeDocument/2006/relationships/image" Target="../media/image73.jpg"/><Relationship Id="rId2" Type="http://schemas.openxmlformats.org/officeDocument/2006/relationships/notesSlide" Target="../notesSlides/notesSlide67.xml"/><Relationship Id="rId1" Type="http://schemas.openxmlformats.org/officeDocument/2006/relationships/slideLayout" Target="../slideLayouts/slideLayout7.xml"/></Relationships>
</file>

<file path=ppt/slides/_rels/slide83.xml.rels><?xml version="1.0" encoding="UTF-8" standalone="yes"?>
<Relationships xmlns="http://schemas.openxmlformats.org/package/2006/relationships"><Relationship Id="rId3" Type="http://schemas.openxmlformats.org/officeDocument/2006/relationships/image" Target="../media/image74.jpg"/><Relationship Id="rId2" Type="http://schemas.openxmlformats.org/officeDocument/2006/relationships/notesSlide" Target="../notesSlides/notesSlide68.xml"/><Relationship Id="rId1" Type="http://schemas.openxmlformats.org/officeDocument/2006/relationships/slideLayout" Target="../slideLayouts/slideLayout7.xml"/></Relationships>
</file>

<file path=ppt/slides/_rels/slide8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9.xml.rels><?xml version="1.0" encoding="UTF-8" standalone="yes"?>
<Relationships xmlns="http://schemas.openxmlformats.org/package/2006/relationships"><Relationship Id="rId3" Type="http://schemas.openxmlformats.org/officeDocument/2006/relationships/image" Target="../media/image75.jpg"/><Relationship Id="rId2" Type="http://schemas.openxmlformats.org/officeDocument/2006/relationships/notesSlide" Target="../notesSlides/notesSlide69.xml"/><Relationship Id="rId1" Type="http://schemas.openxmlformats.org/officeDocument/2006/relationships/slideLayout" Target="../slideLayouts/slideLayout7.xml"/></Relationships>
</file>

<file path=ppt/slides/_rels/slide90.xml.rels><?xml version="1.0" encoding="UTF-8" standalone="yes"?>
<Relationships xmlns="http://schemas.openxmlformats.org/package/2006/relationships"><Relationship Id="rId3" Type="http://schemas.openxmlformats.org/officeDocument/2006/relationships/image" Target="../media/image76.jpg"/><Relationship Id="rId2" Type="http://schemas.openxmlformats.org/officeDocument/2006/relationships/notesSlide" Target="../notesSlides/notesSlide70.xml"/><Relationship Id="rId1" Type="http://schemas.openxmlformats.org/officeDocument/2006/relationships/slideLayout" Target="../slideLayouts/slideLayout7.xml"/></Relationships>
</file>

<file path=ppt/slides/_rels/slide91.xml.rels><?xml version="1.0" encoding="UTF-8" standalone="yes"?>
<Relationships xmlns="http://schemas.openxmlformats.org/package/2006/relationships"><Relationship Id="rId3" Type="http://schemas.openxmlformats.org/officeDocument/2006/relationships/image" Target="../media/image77.jpg"/><Relationship Id="rId2" Type="http://schemas.openxmlformats.org/officeDocument/2006/relationships/notesSlide" Target="../notesSlides/notesSlide71.xml"/><Relationship Id="rId1" Type="http://schemas.openxmlformats.org/officeDocument/2006/relationships/slideLayout" Target="../slideLayouts/slideLayout7.xml"/></Relationships>
</file>

<file path=ppt/slides/_rels/slide92.xml.rels><?xml version="1.0" encoding="UTF-8" standalone="yes"?>
<Relationships xmlns="http://schemas.openxmlformats.org/package/2006/relationships"><Relationship Id="rId3" Type="http://schemas.openxmlformats.org/officeDocument/2006/relationships/image" Target="../media/image78.jpg"/><Relationship Id="rId2" Type="http://schemas.openxmlformats.org/officeDocument/2006/relationships/notesSlide" Target="../notesSlides/notesSlide72.xml"/><Relationship Id="rId1" Type="http://schemas.openxmlformats.org/officeDocument/2006/relationships/slideLayout" Target="../slideLayouts/slideLayout7.xml"/></Relationships>
</file>

<file path=ppt/slides/_rels/slide93.xml.rels><?xml version="1.0" encoding="UTF-8" standalone="yes"?>
<Relationships xmlns="http://schemas.openxmlformats.org/package/2006/relationships"><Relationship Id="rId3" Type="http://schemas.openxmlformats.org/officeDocument/2006/relationships/image" Target="../media/image79.jpg"/><Relationship Id="rId2" Type="http://schemas.openxmlformats.org/officeDocument/2006/relationships/notesSlide" Target="../notesSlides/notesSlide73.xml"/><Relationship Id="rId1" Type="http://schemas.openxmlformats.org/officeDocument/2006/relationships/slideLayout" Target="../slideLayouts/slideLayout7.xml"/></Relationships>
</file>

<file path=ppt/slides/_rels/slide94.xml.rels><?xml version="1.0" encoding="UTF-8" standalone="yes"?>
<Relationships xmlns="http://schemas.openxmlformats.org/package/2006/relationships"><Relationship Id="rId3" Type="http://schemas.openxmlformats.org/officeDocument/2006/relationships/image" Target="../media/image80.jpg"/><Relationship Id="rId2" Type="http://schemas.openxmlformats.org/officeDocument/2006/relationships/notesSlide" Target="../notesSlides/notesSlide74.xml"/><Relationship Id="rId1" Type="http://schemas.openxmlformats.org/officeDocument/2006/relationships/slideLayout" Target="../slideLayouts/slideLayout7.xml"/></Relationships>
</file>

<file path=ppt/slides/_rels/slide95.xml.rels><?xml version="1.0" encoding="UTF-8" standalone="yes"?>
<Relationships xmlns="http://schemas.openxmlformats.org/package/2006/relationships"><Relationship Id="rId3" Type="http://schemas.openxmlformats.org/officeDocument/2006/relationships/image" Target="../media/image81.jpg"/><Relationship Id="rId2" Type="http://schemas.openxmlformats.org/officeDocument/2006/relationships/notesSlide" Target="../notesSlides/notesSlide75.xml"/><Relationship Id="rId1" Type="http://schemas.openxmlformats.org/officeDocument/2006/relationships/slideLayout" Target="../slideLayouts/slideLayout7.xml"/></Relationships>
</file>

<file path=ppt/slides/_rels/slide96.xml.rels><?xml version="1.0" encoding="UTF-8" standalone="yes"?>
<Relationships xmlns="http://schemas.openxmlformats.org/package/2006/relationships"><Relationship Id="rId3" Type="http://schemas.openxmlformats.org/officeDocument/2006/relationships/image" Target="../media/image82.jpg"/><Relationship Id="rId2" Type="http://schemas.openxmlformats.org/officeDocument/2006/relationships/notesSlide" Target="../notesSlides/notesSlide76.xml"/><Relationship Id="rId1" Type="http://schemas.openxmlformats.org/officeDocument/2006/relationships/slideLayout" Target="../slideLayouts/slideLayout7.xml"/></Relationships>
</file>

<file path=ppt/slides/_rels/slide97.xml.rels><?xml version="1.0" encoding="UTF-8" standalone="yes"?>
<Relationships xmlns="http://schemas.openxmlformats.org/package/2006/relationships"><Relationship Id="rId3" Type="http://schemas.openxmlformats.org/officeDocument/2006/relationships/image" Target="../media/image83.jpg"/><Relationship Id="rId2" Type="http://schemas.openxmlformats.org/officeDocument/2006/relationships/notesSlide" Target="../notesSlides/notesSlide77.xml"/><Relationship Id="rId1" Type="http://schemas.openxmlformats.org/officeDocument/2006/relationships/slideLayout" Target="../slideLayouts/slideLayout7.xml"/></Relationships>
</file>

<file path=ppt/slides/_rels/slide98.xml.rels><?xml version="1.0" encoding="UTF-8" standalone="yes"?>
<Relationships xmlns="http://schemas.openxmlformats.org/package/2006/relationships"><Relationship Id="rId3" Type="http://schemas.openxmlformats.org/officeDocument/2006/relationships/image" Target="../media/image76.jpg"/><Relationship Id="rId2" Type="http://schemas.openxmlformats.org/officeDocument/2006/relationships/notesSlide" Target="../notesSlides/notesSlide78.xml"/><Relationship Id="rId1" Type="http://schemas.openxmlformats.org/officeDocument/2006/relationships/slideLayout" Target="../slideLayouts/slideLayout7.xml"/></Relationships>
</file>

<file path=ppt/slides/_rels/slide99.xml.rels><?xml version="1.0" encoding="UTF-8" standalone="yes"?>
<Relationships xmlns="http://schemas.openxmlformats.org/package/2006/relationships"><Relationship Id="rId3" Type="http://schemas.openxmlformats.org/officeDocument/2006/relationships/image" Target="../media/image84.jpg"/><Relationship Id="rId2" Type="http://schemas.openxmlformats.org/officeDocument/2006/relationships/notesSlide" Target="../notesSlides/notesSlide79.xml"/><Relationship Id="rId1" Type="http://schemas.openxmlformats.org/officeDocument/2006/relationships/slideLayout" Target="../slideLayouts/slideLayout7.xml"/></Relationships>
</file>

<file path=ppt/slides/_rels/slide100.xml.rels><?xml version="1.0" encoding="UTF-8" standalone="yes"?>
<Relationships xmlns="http://schemas.openxmlformats.org/package/2006/relationships"><Relationship Id="rId3" Type="http://schemas.openxmlformats.org/officeDocument/2006/relationships/image" Target="../media/image85.jpg"/><Relationship Id="rId2" Type="http://schemas.openxmlformats.org/officeDocument/2006/relationships/notesSlide" Target="../notesSlides/notesSlide80.xml"/><Relationship Id="rId1" Type="http://schemas.openxmlformats.org/officeDocument/2006/relationships/slideLayout" Target="../slideLayouts/slideLayout7.xml"/></Relationships>
</file>

<file path=ppt/slides/_rels/slide101.xml.rels><?xml version="1.0" encoding="UTF-8" standalone="yes"?>
<Relationships xmlns="http://schemas.openxmlformats.org/package/2006/relationships"><Relationship Id="rId3" Type="http://schemas.openxmlformats.org/officeDocument/2006/relationships/image" Target="../media/image86.jpg"/><Relationship Id="rId2" Type="http://schemas.openxmlformats.org/officeDocument/2006/relationships/notesSlide" Target="../notesSlides/notesSlide81.xml"/><Relationship Id="rId1" Type="http://schemas.openxmlformats.org/officeDocument/2006/relationships/slideLayout" Target="../slideLayouts/slideLayout7.xml"/></Relationships>
</file>

<file path=ppt/slides/_rels/slide102.xml.rels><?xml version="1.0" encoding="UTF-8" standalone="yes"?>
<Relationships xmlns="http://schemas.openxmlformats.org/package/2006/relationships"><Relationship Id="rId3" Type="http://schemas.openxmlformats.org/officeDocument/2006/relationships/image" Target="../media/image87.jpg"/><Relationship Id="rId2" Type="http://schemas.openxmlformats.org/officeDocument/2006/relationships/notesSlide" Target="../notesSlides/notesSlide82.xml"/><Relationship Id="rId1" Type="http://schemas.openxmlformats.org/officeDocument/2006/relationships/slideLayout" Target="../slideLayouts/slideLayout7.xml"/></Relationships>
</file>

<file path=ppt/slides/_rels/slide103.xml.rels><?xml version="1.0" encoding="UTF-8" standalone="yes"?>
<Relationships xmlns="http://schemas.openxmlformats.org/package/2006/relationships"><Relationship Id="rId3" Type="http://schemas.openxmlformats.org/officeDocument/2006/relationships/image" Target="../media/image88.jpg"/><Relationship Id="rId2" Type="http://schemas.openxmlformats.org/officeDocument/2006/relationships/notesSlide" Target="../notesSlides/notesSlide83.xml"/><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ctrTitle"/>
          </p:nvPr>
        </p:nvSpPr>
        <p:spPr>
          <a:xfrm>
            <a:off x="2286000" y="1412776"/>
            <a:ext cx="6390456" cy="2088232"/>
          </a:xfrm>
        </p:spPr>
        <p:txBody>
          <a:bodyPr>
            <a:normAutofit fontScale="90000"/>
          </a:bodyPr>
          <a:lstStyle/>
          <a:p>
            <a:r>
              <a:rPr lang="es-ES" sz="3600" dirty="0"/>
              <a:t>OCEANIA.-LA VUELTA AL MUNDO </a:t>
            </a:r>
            <a:r>
              <a:rPr lang="es-ES" sz="3600"/>
              <a:t>EN 885 JARDINES</a:t>
            </a:r>
            <a:r>
              <a:rPr lang="es-ES" sz="3600" dirty="0"/>
              <a:t>.-</a:t>
            </a:r>
            <a:r>
              <a:rPr lang="es-ES" dirty="0"/>
              <a:t>AUSTRALIA.-C</a:t>
            </a:r>
            <a:br>
              <a:rPr lang="es-ES" dirty="0"/>
            </a:br>
            <a:endParaRPr lang="es-ES" dirty="0"/>
          </a:p>
        </p:txBody>
      </p:sp>
      <p:sp>
        <p:nvSpPr>
          <p:cNvPr id="3" name="2 Subtítulo"/>
          <p:cNvSpPr>
            <a:spLocks noGrp="1"/>
          </p:cNvSpPr>
          <p:nvPr>
            <p:ph type="subTitle" idx="1"/>
          </p:nvPr>
        </p:nvSpPr>
        <p:spPr>
          <a:xfrm>
            <a:off x="2267744" y="5013176"/>
            <a:ext cx="5616624" cy="1371600"/>
          </a:xfrm>
        </p:spPr>
        <p:txBody>
          <a:bodyPr>
            <a:normAutofit/>
          </a:bodyPr>
          <a:lstStyle/>
          <a:p>
            <a:r>
              <a:rPr lang="es-ES" dirty="0"/>
              <a:t>Selección de textos y fotografías por</a:t>
            </a:r>
          </a:p>
          <a:p>
            <a:r>
              <a:rPr lang="es-ES" sz="2800" dirty="0"/>
              <a:t>JOSE ELIAS BONELLS</a:t>
            </a:r>
          </a:p>
          <a:p>
            <a:endParaRPr lang="es-ES" sz="2800" dirty="0"/>
          </a:p>
          <a:p>
            <a:endParaRPr lang="es-ES" dirty="0"/>
          </a:p>
        </p:txBody>
      </p:sp>
    </p:spTree>
    <p:extLst>
      <p:ext uri="{BB962C8B-B14F-4D97-AF65-F5344CB8AC3E}">
        <p14:creationId xmlns:p14="http://schemas.microsoft.com/office/powerpoint/2010/main" val="60484949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normAutofit/>
          </a:bodyPr>
          <a:lstStyle/>
          <a:p>
            <a:pPr fontAlgn="auto">
              <a:spcAft>
                <a:spcPts val="0"/>
              </a:spcAft>
              <a:defRPr/>
            </a:pPr>
            <a:r>
              <a:rPr lang="es-ES" dirty="0"/>
              <a:t>Victoria Park.-Sydney</a:t>
            </a:r>
            <a:br>
              <a:rPr lang="es-ES" dirty="0"/>
            </a:br>
            <a:endParaRPr lang="es-ES" dirty="0"/>
          </a:p>
        </p:txBody>
      </p:sp>
      <p:sp>
        <p:nvSpPr>
          <p:cNvPr id="118787" name="2 Marcador de contenido"/>
          <p:cNvSpPr>
            <a:spLocks noGrp="1"/>
          </p:cNvSpPr>
          <p:nvPr>
            <p:ph sz="quarter" idx="1"/>
          </p:nvPr>
        </p:nvSpPr>
        <p:spPr/>
        <p:txBody>
          <a:bodyPr>
            <a:normAutofit lnSpcReduction="10000"/>
          </a:bodyPr>
          <a:lstStyle/>
          <a:p>
            <a:r>
              <a:rPr lang="es-ES" dirty="0"/>
              <a:t>Victoria Park es un gran parque en Sydney , situado en la esquina de Parramatta Road y Ciudad, dentro del recinto de la Universidad de Sydney y Parramatta través de la carretera de Broadway Shopping Centre . Contiene un público piscina y Lake Northam , que contiene una gran fuente . Un poste de tótem cerca de la esquina sur del parque fue "presentado a la gente de Sydney en el nombre del gobierno y el pueblo de Canadá con motivo de la Semana Nacional de la Madera de 1964". </a:t>
            </a:r>
          </a:p>
          <a:p>
            <a:r>
              <a:rPr lang="es-ES" dirty="0"/>
              <a:t>El polo fue tallado por Simon Charlie, un hombre Quamishan de la isla de Vancouver, Columbia Británica</a:t>
            </a:r>
          </a:p>
          <a:p>
            <a:endParaRPr lang="es-ES" dirty="0"/>
          </a:p>
        </p:txBody>
      </p:sp>
    </p:spTree>
    <p:extLst>
      <p:ext uri="{BB962C8B-B14F-4D97-AF65-F5344CB8AC3E}">
        <p14:creationId xmlns:p14="http://schemas.microsoft.com/office/powerpoint/2010/main" val="190707691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3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96958029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3" cstate="print">
            <a:extLst>
              <a:ext uri="{28A0092B-C50C-407E-A947-70E740481C1C}">
                <a14:useLocalDpi xmlns:a14="http://schemas.microsoft.com/office/drawing/2010/main" val="0"/>
              </a:ext>
            </a:extLst>
          </a:blip>
          <a:srcRect r="3970"/>
          <a:stretch/>
        </p:blipFill>
        <p:spPr>
          <a:xfrm>
            <a:off x="0" y="0"/>
            <a:ext cx="9144000" cy="6858000"/>
          </a:xfrm>
          <a:prstGeom prst="rect">
            <a:avLst/>
          </a:prstGeom>
        </p:spPr>
      </p:pic>
    </p:spTree>
    <p:extLst>
      <p:ext uri="{BB962C8B-B14F-4D97-AF65-F5344CB8AC3E}">
        <p14:creationId xmlns:p14="http://schemas.microsoft.com/office/powerpoint/2010/main" val="156503512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405075697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4519973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84340984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59709497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32082035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3">
            <a:extLst>
              <a:ext uri="{28A0092B-C50C-407E-A947-70E740481C1C}">
                <a14:useLocalDpi xmlns:a14="http://schemas.microsoft.com/office/drawing/2010/main" val="0"/>
              </a:ext>
            </a:extLst>
          </a:blip>
          <a:srcRect b="4117"/>
          <a:stretch/>
        </p:blipFill>
        <p:spPr>
          <a:xfrm>
            <a:off x="0" y="0"/>
            <a:ext cx="9144000" cy="6858000"/>
          </a:xfrm>
          <a:prstGeom prst="rect">
            <a:avLst/>
          </a:prstGeom>
        </p:spPr>
      </p:pic>
    </p:spTree>
    <p:extLst>
      <p:ext uri="{BB962C8B-B14F-4D97-AF65-F5344CB8AC3E}">
        <p14:creationId xmlns:p14="http://schemas.microsoft.com/office/powerpoint/2010/main" val="1536629450"/>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161557172"/>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467081897"/>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5152" y="0"/>
            <a:ext cx="4628855" cy="6858000"/>
          </a:xfrm>
          <a:prstGeom prst="rect">
            <a:avLst/>
          </a:prstGeom>
        </p:spPr>
      </p:pic>
      <p:pic>
        <p:nvPicPr>
          <p:cNvPr id="3" name="2 Imagen"/>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644007" y="-6932"/>
            <a:ext cx="4499993" cy="6858000"/>
          </a:xfrm>
          <a:prstGeom prst="rect">
            <a:avLst/>
          </a:prstGeom>
        </p:spPr>
      </p:pic>
    </p:spTree>
    <p:extLst>
      <p:ext uri="{BB962C8B-B14F-4D97-AF65-F5344CB8AC3E}">
        <p14:creationId xmlns:p14="http://schemas.microsoft.com/office/powerpoint/2010/main" val="3712719216"/>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9810" name="Picture 3" descr="Victoria Park_redimensiona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4800" y="0"/>
            <a:ext cx="97536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599214710"/>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0834" name="Picture 2" descr="Victoria Park"/>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619796352"/>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normAutofit/>
          </a:bodyPr>
          <a:lstStyle/>
          <a:p>
            <a:pPr fontAlgn="auto">
              <a:spcAft>
                <a:spcPts val="0"/>
              </a:spcAft>
              <a:defRPr/>
            </a:pPr>
            <a:r>
              <a:rPr lang="es-ES" dirty="0"/>
              <a:t>Adelaide Botanic Garden</a:t>
            </a:r>
            <a:br>
              <a:rPr lang="es-ES" dirty="0"/>
            </a:br>
            <a:endParaRPr lang="es-ES" dirty="0"/>
          </a:p>
        </p:txBody>
      </p:sp>
      <p:sp>
        <p:nvSpPr>
          <p:cNvPr id="130051" name="2 Marcador de contenido"/>
          <p:cNvSpPr>
            <a:spLocks noGrp="1"/>
          </p:cNvSpPr>
          <p:nvPr>
            <p:ph sz="quarter" idx="1"/>
          </p:nvPr>
        </p:nvSpPr>
        <p:spPr/>
        <p:txBody>
          <a:bodyPr>
            <a:normAutofit/>
          </a:bodyPr>
          <a:lstStyle/>
          <a:p>
            <a:r>
              <a:rPr lang="es-ES" dirty="0"/>
              <a:t>El Adelaide Botanic Garden es unas (51 ha) de jardín público en la esquina noreste del centro de la ciudad de Adelaida , en las Tierras Adelaide Parque . Abarca un jardín vallado en North Terrace (entre el Hospital Royal Adelaide y el Centro Nacional del Vino ) y detrás de ella el Jardín Botánico (junto al zoológico de Adelaide ).</a:t>
            </a:r>
          </a:p>
          <a:p>
            <a:r>
              <a:rPr lang="es-ES" dirty="0"/>
              <a:t> El Adelaide Botanic Garden, junto con el Wittunga y el Monte Lofty Botanic Gardens, comprenden los tres Jardines Botánicos Adelaide. </a:t>
            </a:r>
          </a:p>
        </p:txBody>
      </p:sp>
    </p:spTree>
    <p:extLst>
      <p:ext uri="{BB962C8B-B14F-4D97-AF65-F5344CB8AC3E}">
        <p14:creationId xmlns:p14="http://schemas.microsoft.com/office/powerpoint/2010/main" val="2640545969"/>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57200" y="404664"/>
            <a:ext cx="7467600" cy="6069288"/>
          </a:xfrm>
        </p:spPr>
        <p:txBody>
          <a:bodyPr>
            <a:normAutofit/>
          </a:bodyPr>
          <a:lstStyle/>
          <a:p>
            <a:r>
              <a:rPr lang="es-ES" dirty="0"/>
              <a:t>Desde la primera encuesta oficial realizada por el mapa de Adelaide - Coronel William Light destinado a la ciudad planificada para tener un "jardín botánico". </a:t>
            </a:r>
          </a:p>
          <a:p>
            <a:r>
              <a:rPr lang="es-ES" dirty="0"/>
              <a:t>Para ello: él designado una forma natural Ait de tierra que se había formado en el curso de los río Torrens . </a:t>
            </a:r>
          </a:p>
          <a:p>
            <a:r>
              <a:rPr lang="es-ES" dirty="0"/>
              <a:t>Sin embargo, no fue sino hasta 1854, después de un llamado público a Gobernador Sir Henry joven que los jardines fueron establecidos en la ubicación actual. </a:t>
            </a:r>
          </a:p>
          <a:p>
            <a:r>
              <a:rPr lang="es-ES" dirty="0"/>
              <a:t>Fueron fundadas el año siguiente y se inauguró oficialmente en 1857. El diseño del jardín se vio influida por el Real Jardín de Kew, Inglaterra y Versalles, Francia . </a:t>
            </a:r>
          </a:p>
        </p:txBody>
      </p:sp>
    </p:spTree>
    <p:extLst>
      <p:ext uri="{BB962C8B-B14F-4D97-AF65-F5344CB8AC3E}">
        <p14:creationId xmlns:p14="http://schemas.microsoft.com/office/powerpoint/2010/main" val="1140813749"/>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57200" y="332656"/>
            <a:ext cx="7467600" cy="6141296"/>
          </a:xfrm>
        </p:spPr>
        <p:txBody>
          <a:bodyPr>
            <a:normAutofit/>
          </a:bodyPr>
          <a:lstStyle/>
          <a:p>
            <a:r>
              <a:rPr lang="es-ES" dirty="0"/>
              <a:t>Uno de los directores del siglo XIX, el jardín botánico fue el Dr. Richard Moritz Schomburgk , hermano del naturalista alemán Robert Hermann Schomburgk . Él era abogado principal para el establecimiento de reservas forestales en el campo cada vez más despojada del sur de Australia.</a:t>
            </a:r>
          </a:p>
          <a:p>
            <a:r>
              <a:rPr lang="es-ES" dirty="0"/>
              <a:t> El Dr. Schomburgk sucesor, el Dr. MW Holtze ISO, hizo mucho para hacer los jardines más atractivos para el público en general. </a:t>
            </a:r>
          </a:p>
          <a:p>
            <a:r>
              <a:rPr lang="es-ES" dirty="0"/>
              <a:t>Entre otras manifestaciones científicas y educativas de los nativos e internacionales horticultura , los huertos celebrar uno de los primeros especímenes reproducidos del pino Wollemi árbol, que fue descubierta en fecha tan reciente como 1994.</a:t>
            </a:r>
          </a:p>
          <a:p>
            <a:endParaRPr lang="es-ES" dirty="0"/>
          </a:p>
        </p:txBody>
      </p:sp>
    </p:spTree>
    <p:extLst>
      <p:ext uri="{BB962C8B-B14F-4D97-AF65-F5344CB8AC3E}">
        <p14:creationId xmlns:p14="http://schemas.microsoft.com/office/powerpoint/2010/main" val="3057518369"/>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57200" y="332656"/>
            <a:ext cx="7467600" cy="6141296"/>
          </a:xfrm>
        </p:spPr>
        <p:txBody>
          <a:bodyPr>
            <a:normAutofit/>
          </a:bodyPr>
          <a:lstStyle/>
          <a:p>
            <a:r>
              <a:rPr lang="es-ES" dirty="0"/>
              <a:t>The Palm, o tropical, es una casa victoriana invernadero ubicado al oeste del lago principal. </a:t>
            </a:r>
          </a:p>
          <a:p>
            <a:r>
              <a:rPr lang="es-ES" dirty="0"/>
              <a:t>Fue importada de Bremen, Alemania , en 1875, abrió sus puertas en 1877 y restaurado en 1995. </a:t>
            </a:r>
          </a:p>
          <a:p>
            <a:r>
              <a:rPr lang="es-ES" dirty="0"/>
              <a:t>A partir de 2007 se llevó a cabo una recogida de Madagascar flora áridas. </a:t>
            </a:r>
          </a:p>
          <a:p>
            <a:r>
              <a:rPr lang="es-ES" dirty="0"/>
              <a:t>Iniciado en 1996, el National Rose Garden Trial es el primer jardín de su tipo en Australia, donde las rosas son la prueba de su adecuación a los climas de Australia. </a:t>
            </a:r>
          </a:p>
          <a:p>
            <a:r>
              <a:rPr lang="es-ES" dirty="0"/>
              <a:t>El Jardín es una empresa conjunta entre el Jardín Botánico de Adelaida, el National Rose Society Trial de Australia y la industria de la rosa. </a:t>
            </a:r>
          </a:p>
        </p:txBody>
      </p:sp>
    </p:spTree>
    <p:extLst>
      <p:ext uri="{BB962C8B-B14F-4D97-AF65-F5344CB8AC3E}">
        <p14:creationId xmlns:p14="http://schemas.microsoft.com/office/powerpoint/2010/main" val="2210566861"/>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57200" y="332656"/>
            <a:ext cx="7467600" cy="6141296"/>
          </a:xfrm>
        </p:spPr>
        <p:txBody>
          <a:bodyPr>
            <a:normAutofit/>
          </a:bodyPr>
          <a:lstStyle/>
          <a:p>
            <a:r>
              <a:rPr lang="es-ES" dirty="0"/>
              <a:t>Se ha construido en una parte de la antigua Municipal Tranvías Trust Hackney Depot. Las rosas se plantan en grupos tales como, Noisette Roses, Roses Bourbon, Roses Tea, Ramblers, y Perpetuas Rosas.</a:t>
            </a:r>
          </a:p>
          <a:p>
            <a:r>
              <a:rPr lang="es-ES" dirty="0"/>
              <a:t>Un ensayo se llevó a cabo durante dos temporadas de crecimiento y todas las plantas reciben el mismo trato en lo que respecta a las prácticas hortícolas. </a:t>
            </a:r>
          </a:p>
          <a:p>
            <a:r>
              <a:rPr lang="es-ES" dirty="0"/>
              <a:t>Las rosas son juzgadas por un panel de 10 expertos rosalistas que los ven y asignar los puntos en las dos estaciones de crecimiento.</a:t>
            </a:r>
          </a:p>
          <a:p>
            <a:r>
              <a:rPr lang="es-ES" dirty="0"/>
              <a:t> Los resultados se anuncian públicamente en la final de la prueba y las mejores rosas del espectáculo recibir un premio. </a:t>
            </a:r>
          </a:p>
          <a:p>
            <a:endParaRPr lang="es-ES" dirty="0"/>
          </a:p>
          <a:p>
            <a:endParaRPr lang="es-ES" dirty="0"/>
          </a:p>
        </p:txBody>
      </p:sp>
    </p:spTree>
    <p:extLst>
      <p:ext uri="{BB962C8B-B14F-4D97-AF65-F5344CB8AC3E}">
        <p14:creationId xmlns:p14="http://schemas.microsoft.com/office/powerpoint/2010/main" val="1655234684"/>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57200" y="908720"/>
            <a:ext cx="7467600" cy="5565232"/>
          </a:xfrm>
        </p:spPr>
        <p:txBody>
          <a:bodyPr>
            <a:normAutofit/>
          </a:bodyPr>
          <a:lstStyle/>
          <a:p>
            <a:r>
              <a:rPr lang="es-ES" dirty="0"/>
              <a:t>Mientras que en Adelaida en 2004, Sir Cliff Richard plantó una rosa llamada 'Sir Cliff Richard "en el Jardín de las Rosas rodeado por un pequeño grupo de aficionados y entusiastas de rosa. </a:t>
            </a:r>
          </a:p>
          <a:p>
            <a:r>
              <a:rPr lang="es-ES" dirty="0"/>
              <a:t>Las ventas de la rosas apoyan a la Fundación  crecimiento óseo.</a:t>
            </a:r>
          </a:p>
          <a:p>
            <a:r>
              <a:rPr lang="es-ES" dirty="0"/>
              <a:t>Como parte de la celebración de Adelaida del Bicentenario australiano del invernadero fue construido en 1987 y se abrió a finales de 1989.</a:t>
            </a:r>
          </a:p>
          <a:p>
            <a:r>
              <a:rPr lang="es-ES" dirty="0"/>
              <a:t> El edificio fue diseñado por el arquitecto Maron Guy y ha ganado premios por su diseño, ingeniería y paisajismo.</a:t>
            </a:r>
          </a:p>
          <a:p>
            <a:endParaRPr lang="es-ES" dirty="0"/>
          </a:p>
        </p:txBody>
      </p:sp>
    </p:spTree>
    <p:extLst>
      <p:ext uri="{BB962C8B-B14F-4D97-AF65-F5344CB8AC3E}">
        <p14:creationId xmlns:p14="http://schemas.microsoft.com/office/powerpoint/2010/main" val="2369738375"/>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57200" y="404664"/>
            <a:ext cx="7467600" cy="6069288"/>
          </a:xfrm>
        </p:spPr>
        <p:txBody>
          <a:bodyPr>
            <a:normAutofit fontScale="92500"/>
          </a:bodyPr>
          <a:lstStyle/>
          <a:p>
            <a:r>
              <a:rPr lang="es-ES" dirty="0"/>
              <a:t>Se encuentra a 100 metros  de largo, 47 metros  de ancho y 27 metros  de alto por lo que es el mayor invernadero de un solo vano en el hemisferio sur . Las casas de conservatorio en riesgo o en peligro de extinción plantas del bosque lluvioso tropical del norte de Australia, Papua Nueva Guinea , Indonesia y el sur las Islas del Pacífico .</a:t>
            </a:r>
          </a:p>
          <a:p>
            <a:r>
              <a:rPr lang="es-ES" dirty="0"/>
              <a:t> Sin embargo, a principios de 2012 una controvertida decisión fue anunciada, para eliminar las plantas tropicales en el Conservatorio debido a los costos de energía en aumento.  </a:t>
            </a:r>
          </a:p>
          <a:p>
            <a:r>
              <a:rPr lang="es-ES" dirty="0"/>
              <a:t>En abril de 2012 el precio de la entrada al invernadero fue abolida y el número de visitantes se espera que aumenten, a pesar de los costos crecientes de la energía y las reducciones presupuestarias resultantes en el edificio ya no se calienta.</a:t>
            </a:r>
          </a:p>
          <a:p>
            <a:endParaRPr lang="es-ES" dirty="0"/>
          </a:p>
        </p:txBody>
      </p:sp>
    </p:spTree>
    <p:extLst>
      <p:ext uri="{BB962C8B-B14F-4D97-AF65-F5344CB8AC3E}">
        <p14:creationId xmlns:p14="http://schemas.microsoft.com/office/powerpoint/2010/main" val="2175553777"/>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57200" y="404664"/>
            <a:ext cx="7467600" cy="6069288"/>
          </a:xfrm>
        </p:spPr>
        <p:txBody>
          <a:bodyPr>
            <a:normAutofit/>
          </a:bodyPr>
          <a:lstStyle/>
          <a:p>
            <a:r>
              <a:rPr lang="es-ES" dirty="0"/>
              <a:t>La sede administrativa del Jardín Botánico están ubicados en el edificio histórico de Goodman, en la entrada Hackney Road en el lado oriental de los jardines. Este edificio fue construido en 1909 como sede de la primera Fideicomiso Municipal Tranvías, y el granero adyacente Tram A se ha convertido para mantener el Herbario Estatal . </a:t>
            </a:r>
          </a:p>
          <a:p>
            <a:r>
              <a:rPr lang="es-ES" dirty="0"/>
              <a:t>El Museo de Botánica Económica, creado por Schomburgk en 1879  y se describe como "el último purpose-built museo colonial en el mundo"  se encuentra dentro de los jardines a poca distancia hacia el oeste. </a:t>
            </a:r>
          </a:p>
          <a:p>
            <a:r>
              <a:rPr lang="es-ES" dirty="0"/>
              <a:t>Construido en estilo renacimiento griego y se inauguró en 1881, el edificio y su interior fueron ampliamente restaurada en 2008.</a:t>
            </a:r>
          </a:p>
          <a:p>
            <a:endParaRPr lang="es-ES" dirty="0"/>
          </a:p>
        </p:txBody>
      </p:sp>
    </p:spTree>
    <p:extLst>
      <p:ext uri="{BB962C8B-B14F-4D97-AF65-F5344CB8AC3E}">
        <p14:creationId xmlns:p14="http://schemas.microsoft.com/office/powerpoint/2010/main" val="2369194745"/>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57200" y="980728"/>
            <a:ext cx="7467600" cy="5493224"/>
          </a:xfrm>
        </p:spPr>
        <p:txBody>
          <a:bodyPr/>
          <a:lstStyle/>
          <a:p>
            <a:r>
              <a:rPr lang="es-ES" dirty="0"/>
              <a:t>Con el fin de reducir la dependencia de los jardines sobre el agua potable desde el río Murray , un nuevo humedal se está construyendo al sur del Conservatorio del Bicentenario de mantener las aguas pluviales desviado de Primera Creek . </a:t>
            </a:r>
          </a:p>
          <a:p>
            <a:r>
              <a:rPr lang="es-ES" dirty="0"/>
              <a:t>Esto será parte de un almacenamiento del acuífero y la recuperación del sistema que se espera que tenga una capacidad útil de 100 megalitros al año</a:t>
            </a:r>
          </a:p>
        </p:txBody>
      </p:sp>
    </p:spTree>
    <p:extLst>
      <p:ext uri="{BB962C8B-B14F-4D97-AF65-F5344CB8AC3E}">
        <p14:creationId xmlns:p14="http://schemas.microsoft.com/office/powerpoint/2010/main" val="347186800"/>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557164376"/>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3999" cy="6857999"/>
          </a:xfrm>
          <a:prstGeom prst="rect">
            <a:avLst/>
          </a:prstGeom>
        </p:spPr>
      </p:pic>
    </p:spTree>
    <p:extLst>
      <p:ext uri="{BB962C8B-B14F-4D97-AF65-F5344CB8AC3E}">
        <p14:creationId xmlns:p14="http://schemas.microsoft.com/office/powerpoint/2010/main" val="2887786323"/>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963335744"/>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8520" y="0"/>
            <a:ext cx="9252520" cy="6858000"/>
          </a:xfrm>
          <a:prstGeom prst="rect">
            <a:avLst/>
          </a:prstGeom>
        </p:spPr>
      </p:pic>
    </p:spTree>
    <p:extLst>
      <p:ext uri="{BB962C8B-B14F-4D97-AF65-F5344CB8AC3E}">
        <p14:creationId xmlns:p14="http://schemas.microsoft.com/office/powerpoint/2010/main" val="3077081534"/>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4107960097"/>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91008443"/>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61610037"/>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810243522"/>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557011980"/>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557438329"/>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515269554"/>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392237030"/>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247423909"/>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620295899"/>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673768041"/>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545053240"/>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3999" cy="6858000"/>
          </a:xfrm>
          <a:prstGeom prst="rect">
            <a:avLst/>
          </a:prstGeom>
        </p:spPr>
      </p:pic>
    </p:spTree>
    <p:extLst>
      <p:ext uri="{BB962C8B-B14F-4D97-AF65-F5344CB8AC3E}">
        <p14:creationId xmlns:p14="http://schemas.microsoft.com/office/powerpoint/2010/main" val="2103418687"/>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229687749"/>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252520" cy="6858000"/>
          </a:xfrm>
          <a:prstGeom prst="rect">
            <a:avLst/>
          </a:prstGeom>
        </p:spPr>
      </p:pic>
    </p:spTree>
    <p:extLst>
      <p:ext uri="{BB962C8B-B14F-4D97-AF65-F5344CB8AC3E}">
        <p14:creationId xmlns:p14="http://schemas.microsoft.com/office/powerpoint/2010/main" val="2531503587"/>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1074" name="Picture 2" descr="Adelaide Botanical Gardens"/>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4800" y="-228600"/>
            <a:ext cx="9753600" cy="7315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308826282"/>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711440084"/>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420055733"/>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296108557"/>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195072485"/>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961434077"/>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823816341"/>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3999" cy="6858000"/>
          </a:xfrm>
          <a:prstGeom prst="rect">
            <a:avLst/>
          </a:prstGeom>
        </p:spPr>
      </p:pic>
    </p:spTree>
    <p:extLst>
      <p:ext uri="{BB962C8B-B14F-4D97-AF65-F5344CB8AC3E}">
        <p14:creationId xmlns:p14="http://schemas.microsoft.com/office/powerpoint/2010/main" val="1841553262"/>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4063942233"/>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729347758"/>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262590158"/>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2098" name="Picture 2" descr="Adelaide Botanic Garden"/>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411206547"/>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3122" name="Picture 2" descr="Adelaide Botanic Garden"/>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4800" y="0"/>
            <a:ext cx="97536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301168462"/>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4146" name="Picture 2" descr="Adelaide Botanic Gardens"/>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4800" y="-228600"/>
            <a:ext cx="9753600" cy="7315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654041146"/>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3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90892975"/>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185231455"/>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53788"/>
            <a:ext cx="9144000" cy="6911788"/>
          </a:xfrm>
          <a:prstGeom prst="rect">
            <a:avLst/>
          </a:prstGeom>
        </p:spPr>
      </p:pic>
    </p:spTree>
    <p:extLst>
      <p:ext uri="{BB962C8B-B14F-4D97-AF65-F5344CB8AC3E}">
        <p14:creationId xmlns:p14="http://schemas.microsoft.com/office/powerpoint/2010/main" val="3250539729"/>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818465538"/>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840984516"/>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42155148"/>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616749723"/>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145291017"/>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53562655"/>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333456921"/>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318768019"/>
      </p:ext>
    </p:extLst>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427548429"/>
      </p:ext>
    </p:extLst>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676388398"/>
      </p:ext>
    </p:extLst>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810181488"/>
      </p:ext>
    </p:extLst>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0335192"/>
      </p:ext>
    </p:extLst>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121685123"/>
      </p:ext>
    </p:extLst>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808766044"/>
      </p:ext>
    </p:extLst>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676815240"/>
      </p:ext>
    </p:extLst>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693028326"/>
      </p:ext>
    </p:extLst>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481491255"/>
      </p:ext>
    </p:extLst>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982804389"/>
      </p:ext>
    </p:extLst>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809569380"/>
      </p:ext>
    </p:extLst>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1"/>
            <a:ext cx="9252520" cy="6858000"/>
          </a:xfrm>
          <a:prstGeom prst="rect">
            <a:avLst/>
          </a:prstGeom>
        </p:spPr>
      </p:pic>
    </p:spTree>
    <p:extLst>
      <p:ext uri="{BB962C8B-B14F-4D97-AF65-F5344CB8AC3E}">
        <p14:creationId xmlns:p14="http://schemas.microsoft.com/office/powerpoint/2010/main" val="1958449945"/>
      </p:ext>
    </p:extLst>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252520" cy="6858000"/>
          </a:xfrm>
          <a:prstGeom prst="rect">
            <a:avLst/>
          </a:prstGeom>
        </p:spPr>
      </p:pic>
    </p:spTree>
    <p:extLst>
      <p:ext uri="{BB962C8B-B14F-4D97-AF65-F5344CB8AC3E}">
        <p14:creationId xmlns:p14="http://schemas.microsoft.com/office/powerpoint/2010/main" val="1211769744"/>
      </p:ext>
    </p:extLst>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2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887376504"/>
      </p:ext>
    </p:extLst>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672109111"/>
      </p:ext>
    </p:extLst>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457200" y="274638"/>
            <a:ext cx="7467600" cy="850106"/>
          </a:xfrm>
        </p:spPr>
        <p:txBody>
          <a:bodyPr/>
          <a:lstStyle/>
          <a:p>
            <a:r>
              <a:rPr lang="es-ES" dirty="0"/>
              <a:t>Ballarat Begonia Festival.</a:t>
            </a:r>
          </a:p>
        </p:txBody>
      </p:sp>
      <p:sp>
        <p:nvSpPr>
          <p:cNvPr id="3" name="2 Marcador de contenido"/>
          <p:cNvSpPr>
            <a:spLocks noGrp="1"/>
          </p:cNvSpPr>
          <p:nvPr>
            <p:ph sz="quarter" idx="1"/>
          </p:nvPr>
        </p:nvSpPr>
        <p:spPr>
          <a:xfrm>
            <a:off x="323528" y="1196752"/>
            <a:ext cx="7776864" cy="5277200"/>
          </a:xfrm>
        </p:spPr>
        <p:txBody>
          <a:bodyPr>
            <a:noAutofit/>
          </a:bodyPr>
          <a:lstStyle/>
          <a:p>
            <a:r>
              <a:rPr lang="es-ES" sz="2400" dirty="0"/>
              <a:t>Ballarat Begonia Festival es un festival de carnaval y comunidad cultural que se celebra anualmente en Ballarat , Victoria, Australia. Ejecutar desde 1953, es una importante atracción turística de la ciudad. </a:t>
            </a:r>
          </a:p>
          <a:p>
            <a:r>
              <a:rPr lang="es-ES" sz="2400" dirty="0"/>
              <a:t> Con el tema en torno a la begonia flor que florece en el clima templado Ballarat, características tradicionales de la programación del festival incluye arreglos florales y plantas en las calles principales de la ciudad, un desfile central abajo Sturt Street incluyendo carrozas construidas por los grupos comunitarios locales, como clubes deportivos, empresas, instituciones educativas, músicos y grupos de intereses especiales y tatuaje militar.</a:t>
            </a:r>
          </a:p>
        </p:txBody>
      </p:sp>
    </p:spTree>
    <p:extLst>
      <p:ext uri="{BB962C8B-B14F-4D97-AF65-F5344CB8AC3E}">
        <p14:creationId xmlns:p14="http://schemas.microsoft.com/office/powerpoint/2010/main" val="1662047277"/>
      </p:ext>
    </p:extLst>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57200" y="476672"/>
            <a:ext cx="7571184" cy="5649491"/>
          </a:xfrm>
        </p:spPr>
        <p:txBody>
          <a:bodyPr>
            <a:normAutofit/>
          </a:bodyPr>
          <a:lstStyle/>
          <a:p>
            <a:r>
              <a:rPr lang="es-ES" dirty="0"/>
              <a:t>El festival fue inspirado por el éxito del Festival de Edimburgo , con los primeros planes para un festival similar en Australia y Ballarat presentado por el entonces alcalde William Ernest Ballarat Roff y Gran Ballarat presidente de la Asociación Edgar Bartrop en junio de 1952 con el objetivo de crear un Festival de Melbourne antes de los Juegos Olímpicos de Verano de 1956 .</a:t>
            </a:r>
          </a:p>
          <a:p>
            <a:r>
              <a:rPr lang="es-ES" dirty="0"/>
              <a:t> El concepto rápidamente se ganó el favor de la comunidad y, a finales de 1952, un comité organizador formado y se tomó la decisión de acelerar el festival para el año siguiente.</a:t>
            </a:r>
          </a:p>
          <a:p>
            <a:r>
              <a:rPr lang="es-ES" dirty="0"/>
              <a:t> Un tema begonia fue seleccionada para promover la reputación de la ciudad de los jardines begonia. </a:t>
            </a:r>
          </a:p>
        </p:txBody>
      </p:sp>
    </p:spTree>
    <p:extLst>
      <p:ext uri="{BB962C8B-B14F-4D97-AF65-F5344CB8AC3E}">
        <p14:creationId xmlns:p14="http://schemas.microsoft.com/office/powerpoint/2010/main" val="3835459200"/>
      </p:ext>
    </p:extLst>
  </p:cSld>
  <p:clrMapOvr>
    <a:masterClrMapping/>
  </p:clrMapOvr>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57200" y="548680"/>
            <a:ext cx="7643192" cy="5577483"/>
          </a:xfrm>
        </p:spPr>
        <p:txBody>
          <a:bodyPr>
            <a:normAutofit/>
          </a:bodyPr>
          <a:lstStyle/>
          <a:p>
            <a:r>
              <a:rPr lang="es-ES" dirty="0"/>
              <a:t>El primer festival se celebró el 12 de marzo de 1953. Dirigida por la mayor asociación de Ballarat y facilitado por el Departamento de Educación, que fue conocido como el Festival Ballaarat Begonia. Un desfile de 6.000 estudiantes presenciado por 20.000 se llevó a cabo en la ciudad, incluyendo la danza y Begonia folkdances otros  y la coronación de la "Reina de las Begonias", displays comerciales  y las canciones del coro Ballarat. 100.000 plantas de begonia se colocaron en macetas a lo largo de las calles principales de la ciudad y el centro cívico de Alfred Hall en Grenville Street fue utilizado como un espacio de exposición para la exposición de flores en primer lugar.  </a:t>
            </a:r>
          </a:p>
          <a:p>
            <a:endParaRPr lang="es-ES" dirty="0"/>
          </a:p>
        </p:txBody>
      </p:sp>
    </p:spTree>
    <p:extLst>
      <p:ext uri="{BB962C8B-B14F-4D97-AF65-F5344CB8AC3E}">
        <p14:creationId xmlns:p14="http://schemas.microsoft.com/office/powerpoint/2010/main" val="3789500888"/>
      </p:ext>
    </p:extLst>
  </p:cSld>
  <p:clrMapOvr>
    <a:masterClrMapping/>
  </p:clrMapOvr>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57200" y="476672"/>
            <a:ext cx="8229600" cy="6192688"/>
          </a:xfrm>
        </p:spPr>
        <p:txBody>
          <a:bodyPr>
            <a:normAutofit/>
          </a:bodyPr>
          <a:lstStyle/>
          <a:p>
            <a:r>
              <a:rPr lang="es-ES" dirty="0"/>
              <a:t>El festival contó con una segunda visita de la reina Isabel II . </a:t>
            </a:r>
          </a:p>
          <a:p>
            <a:r>
              <a:rPr lang="es-ES" dirty="0"/>
              <a:t>Alfred Hall fue destruido por el fuego, los arreglos florales se trasladó desde el centro de la ciudad de los Jardines Botánicos. </a:t>
            </a:r>
          </a:p>
          <a:p>
            <a:r>
              <a:rPr lang="es-ES" dirty="0"/>
              <a:t>Durante la década de 1990, el evento comenzó a decaer en popularidad y en el hecho de la disminución de los organizadores de asistencia luchado para financiar su coordinación. </a:t>
            </a:r>
          </a:p>
          <a:p>
            <a:r>
              <a:rPr lang="es-ES" dirty="0"/>
              <a:t>City of Ballarat hizo cargo de la ejecución del festival en 1996 una financiación complementaria </a:t>
            </a:r>
          </a:p>
          <a:p>
            <a:r>
              <a:rPr lang="es-ES" dirty="0"/>
              <a:t> Sin embargo asistencias seguido disminuyendo hasta organizadores más de una vez amenazó con poner fin a la fiesta. Un renacimiento parcial en asistencias se vio empañado por el mal tiempo en 2010.  </a:t>
            </a:r>
          </a:p>
          <a:p>
            <a:endParaRPr lang="es-ES" dirty="0"/>
          </a:p>
        </p:txBody>
      </p:sp>
    </p:spTree>
    <p:extLst>
      <p:ext uri="{BB962C8B-B14F-4D97-AF65-F5344CB8AC3E}">
        <p14:creationId xmlns:p14="http://schemas.microsoft.com/office/powerpoint/2010/main" val="4101917681"/>
      </p:ext>
    </p:extLst>
  </p:cSld>
  <p:clrMapOvr>
    <a:masterClrMapping/>
  </p:clrMapOvr>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57200" y="548680"/>
            <a:ext cx="7499176" cy="5577483"/>
          </a:xfrm>
        </p:spPr>
        <p:txBody>
          <a:bodyPr/>
          <a:lstStyle/>
          <a:p>
            <a:r>
              <a:rPr lang="es-ES" dirty="0"/>
              <a:t>.  Sin embargo, la publicidad generada por la amenaza de su cancelación se unieron a la comunidad detrás del evento y nuevos registros de asistencia se establecieron en 2011 y 2012 debido en parte a través de una mayor promoción de nuevos creado Ballarat Turismo Regional </a:t>
            </a:r>
            <a:r>
              <a:rPr lang="es-ES" sz="2800" dirty="0"/>
              <a:t>. </a:t>
            </a:r>
          </a:p>
          <a:p>
            <a:endParaRPr lang="es-ES" dirty="0"/>
          </a:p>
        </p:txBody>
      </p:sp>
    </p:spTree>
    <p:extLst>
      <p:ext uri="{BB962C8B-B14F-4D97-AF65-F5344CB8AC3E}">
        <p14:creationId xmlns:p14="http://schemas.microsoft.com/office/powerpoint/2010/main" val="2755286782"/>
      </p:ext>
    </p:extLst>
  </p:cSld>
  <p:clrMapOvr>
    <a:masterClrMapping/>
  </p:clrMapOvr>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4062547621"/>
      </p:ext>
    </p:extLst>
  </p:cSld>
  <p:clrMapOvr>
    <a:masterClrMapping/>
  </p:clrMapOvr>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732222556"/>
      </p:ext>
    </p:extLst>
  </p:cSld>
  <p:clrMapOvr>
    <a:masterClrMapping/>
  </p:clrMapOvr>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968716444"/>
      </p:ext>
    </p:extLst>
  </p:cSld>
  <p:clrMapOvr>
    <a:masterClrMapping/>
  </p:clrMapOvr>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008055881"/>
      </p:ext>
    </p:extLst>
  </p:cSld>
  <p:clrMapOvr>
    <a:masterClrMapping/>
  </p:clrMapOvr>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4648" y="0"/>
            <a:ext cx="9054703" cy="6858000"/>
          </a:xfrm>
          <a:prstGeom prst="rect">
            <a:avLst/>
          </a:prstGeom>
        </p:spPr>
      </p:pic>
    </p:spTree>
    <p:extLst>
      <p:ext uri="{BB962C8B-B14F-4D97-AF65-F5344CB8AC3E}">
        <p14:creationId xmlns:p14="http://schemas.microsoft.com/office/powerpoint/2010/main" val="1294253302"/>
      </p:ext>
    </p:extLst>
  </p:cSld>
  <p:clrMapOvr>
    <a:masterClrMapping/>
  </p:clrMapOvr>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957392"/>
          </a:xfrm>
          <a:prstGeom prst="rect">
            <a:avLst/>
          </a:prstGeom>
        </p:spPr>
      </p:pic>
    </p:spTree>
    <p:extLst>
      <p:ext uri="{BB962C8B-B14F-4D97-AF65-F5344CB8AC3E}">
        <p14:creationId xmlns:p14="http://schemas.microsoft.com/office/powerpoint/2010/main" val="2126370945"/>
      </p:ext>
    </p:extLst>
  </p:cSld>
  <p:clrMapOvr>
    <a:masterClrMapping/>
  </p:clrMapOvr>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766937865"/>
      </p:ext>
    </p:extLst>
  </p:cSld>
  <p:clrMapOvr>
    <a:masterClrMapping/>
  </p:clrMapOvr>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034652033"/>
      </p:ext>
    </p:extLst>
  </p:cSld>
  <p:clrMapOvr>
    <a:masterClrMapping/>
  </p:clrMapOvr>
</p:sld>
</file>

<file path=ppt/slides/slide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4648" y="0"/>
            <a:ext cx="9054703" cy="6858000"/>
          </a:xfrm>
          <a:prstGeom prst="rect">
            <a:avLst/>
          </a:prstGeom>
        </p:spPr>
      </p:pic>
    </p:spTree>
    <p:extLst>
      <p:ext uri="{BB962C8B-B14F-4D97-AF65-F5344CB8AC3E}">
        <p14:creationId xmlns:p14="http://schemas.microsoft.com/office/powerpoint/2010/main" val="3578396890"/>
      </p:ext>
    </p:extLst>
  </p:cSld>
  <p:clrMapOvr>
    <a:masterClrMapping/>
  </p:clrMapOvr>
</p:sld>
</file>

<file path=ppt/slides/slide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885686333"/>
      </p:ext>
    </p:extLst>
  </p:cSld>
  <p:clrMapOvr>
    <a:masterClrMapping/>
  </p:clrMapOvr>
</p:sld>
</file>

<file path=ppt/slides/slide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52536" y="25998"/>
            <a:ext cx="9396536" cy="6832002"/>
          </a:xfrm>
          <a:prstGeom prst="rect">
            <a:avLst/>
          </a:prstGeom>
        </p:spPr>
      </p:pic>
    </p:spTree>
    <p:extLst>
      <p:ext uri="{BB962C8B-B14F-4D97-AF65-F5344CB8AC3E}">
        <p14:creationId xmlns:p14="http://schemas.microsoft.com/office/powerpoint/2010/main" val="3554889048"/>
      </p:ext>
    </p:extLst>
  </p:cSld>
  <p:clrMapOvr>
    <a:masterClrMapping/>
  </p:clrMapOvr>
</p:sld>
</file>

<file path=ppt/slides/slide1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766715182"/>
      </p:ext>
    </p:extLst>
  </p:cSld>
  <p:clrMapOvr>
    <a:masterClrMapping/>
  </p:clrMapOvr>
</p:sld>
</file>

<file path=ppt/slides/slide1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811355940"/>
      </p:ext>
    </p:extLst>
  </p:cSld>
  <p:clrMapOvr>
    <a:masterClrMapping/>
  </p:clrMapOvr>
</p:sld>
</file>

<file path=ppt/slides/slide1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236431802"/>
      </p:ext>
    </p:extLst>
  </p:cSld>
  <p:clrMapOvr>
    <a:masterClrMapping/>
  </p:clrMapOvr>
</p:sld>
</file>

<file path=ppt/slides/slide10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536189605"/>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Default Theme">
  <a:themeElements>
    <a:clrScheme name="Oriel">
      <a:dk1>
        <a:sysClr val="windowText" lastClr="000000"/>
      </a:dk1>
      <a:lt1>
        <a:sysClr val="window" lastClr="FFFFFF"/>
      </a:lt1>
      <a:dk2>
        <a:srgbClr val="575F6D"/>
      </a:dk2>
      <a:lt2>
        <a:srgbClr val="FFF39D"/>
      </a:lt2>
      <a:accent1>
        <a:srgbClr val="FE8637"/>
      </a:accent1>
      <a:accent2>
        <a:srgbClr val="7598D9"/>
      </a:accent2>
      <a:accent3>
        <a:srgbClr val="B32C16"/>
      </a:accent3>
      <a:accent4>
        <a:srgbClr val="F5CD2D"/>
      </a:accent4>
      <a:accent5>
        <a:srgbClr val="AEBAD5"/>
      </a:accent5>
      <a:accent6>
        <a:srgbClr val="777C84"/>
      </a:accent6>
      <a:hlink>
        <a:srgbClr val="D2611C"/>
      </a:hlink>
      <a:folHlink>
        <a:srgbClr val="3B435B"/>
      </a:folHlink>
    </a:clrScheme>
    <a:fontScheme name="Oriel">
      <a:majorFont>
        <a:latin typeface="Century Schoolbook"/>
        <a:ea typeface=""/>
        <a:cs typeface=""/>
        <a:font script="Jpan" typeface="ＭＳ Ｐ明朝"/>
        <a:font script="Hang" typeface="휴먼매직체"/>
        <a:font script="Hans" typeface="华文楷体"/>
        <a:font script="Hant" typeface="新細明體"/>
        <a:font script="Arab" typeface="Times New Roman"/>
        <a:font script="Hebr" typeface="Times New Roman"/>
        <a:font script="Thai" typeface="Kodchiang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entury Schoolbook"/>
        <a:ea typeface=""/>
        <a:cs typeface=""/>
        <a:font script="Jpan" typeface="ＭＳ Ｐ明朝"/>
        <a:font script="Hang" typeface="휴먼매직체"/>
        <a:font script="Hans" typeface="宋体"/>
        <a:font script="Hant" typeface="新細明體"/>
        <a:font script="Arab" typeface="Times New Roman"/>
        <a:font script="Hebr" typeface="Times New Roman"/>
        <a:font script="Thai" typeface="Kodchiang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inorFont>
    </a:fontScheme>
    <a:fmtScheme name="Oriel">
      <a:fillStyleLst>
        <a:solidFill>
          <a:schemeClr val="phClr"/>
        </a:solidFill>
        <a:gradFill rotWithShape="1">
          <a:gsLst>
            <a:gs pos="0">
              <a:schemeClr val="phClr">
                <a:tint val="35000"/>
                <a:satMod val="260000"/>
              </a:schemeClr>
            </a:gs>
            <a:gs pos="30000">
              <a:schemeClr val="phClr">
                <a:tint val="38000"/>
                <a:satMod val="260000"/>
              </a:schemeClr>
            </a:gs>
            <a:gs pos="75000">
              <a:schemeClr val="phClr">
                <a:tint val="55000"/>
                <a:satMod val="255000"/>
              </a:schemeClr>
            </a:gs>
            <a:gs pos="100000">
              <a:schemeClr val="phClr">
                <a:tint val="70000"/>
                <a:satMod val="255000"/>
              </a:schemeClr>
            </a:gs>
          </a:gsLst>
          <a:path path="circle">
            <a:fillToRect l="5000" t="100000" r="120000" b="10000"/>
          </a:path>
        </a:gradFill>
        <a:gradFill rotWithShape="1">
          <a:gsLst>
            <a:gs pos="0">
              <a:schemeClr val="phClr">
                <a:shade val="63000"/>
                <a:satMod val="165000"/>
              </a:schemeClr>
            </a:gs>
            <a:gs pos="30000">
              <a:schemeClr val="phClr">
                <a:shade val="58000"/>
                <a:satMod val="165000"/>
              </a:schemeClr>
            </a:gs>
            <a:gs pos="75000">
              <a:schemeClr val="phClr">
                <a:shade val="30000"/>
                <a:satMod val="175000"/>
              </a:schemeClr>
            </a:gs>
            <a:gs pos="100000">
              <a:schemeClr val="phClr">
                <a:shade val="15000"/>
                <a:satMod val="175000"/>
              </a:schemeClr>
            </a:gs>
          </a:gsLst>
          <a:path path="circle">
            <a:fillToRect l="5000" t="100000" r="120000" b="10000"/>
          </a:path>
        </a:gradFill>
      </a:fillStyleLst>
      <a:lnStyleLst>
        <a:ln w="12700" cap="flat" cmpd="sng" algn="ctr">
          <a:solidFill>
            <a:schemeClr val="phClr">
              <a:shade val="70000"/>
              <a:satMod val="150000"/>
            </a:schemeClr>
          </a:solidFill>
          <a:prstDash val="solid"/>
        </a:ln>
        <a:ln w="25400" cap="flat" cmpd="sng" algn="ctr">
          <a:solidFill>
            <a:schemeClr val="phClr"/>
          </a:solidFill>
          <a:prstDash val="solid"/>
        </a:ln>
        <a:ln w="34925" cap="flat" cmpd="sng" algn="ctr">
          <a:solidFill>
            <a:schemeClr val="phClr"/>
          </a:solidFill>
          <a:prstDash val="solid"/>
        </a:ln>
      </a:lnStyleLst>
      <a:effectStyleLst>
        <a:effectStyle>
          <a:effectLst>
            <a:outerShdw blurRad="50800" dist="25000" dir="5400000" rotWithShape="0">
              <a:srgbClr val="000000">
                <a:alpha val="40000"/>
              </a:srgbClr>
            </a:outerShdw>
          </a:effectLst>
        </a:effectStyle>
        <a:effectStyle>
          <a:effectLst>
            <a:outerShdw blurRad="50800" dist="20000" dir="5400000" rotWithShape="0">
              <a:srgbClr val="000000">
                <a:alpha val="42000"/>
              </a:srgbClr>
            </a:outerShdw>
          </a:effectLst>
        </a:effectStyle>
        <a:effectStyle>
          <a:effectLst>
            <a:outerShdw blurRad="50800" dist="20000" dir="5400000" rotWithShape="0">
              <a:srgbClr val="000000">
                <a:alpha val="42000"/>
              </a:srgbClr>
            </a:outerShdw>
          </a:effectLst>
          <a:scene3d>
            <a:camera prst="orthographicFront">
              <a:rot lat="0" lon="0" rev="0"/>
            </a:camera>
            <a:lightRig rig="balanced" dir="t">
              <a:rot lat="0" lon="0" rev="0"/>
            </a:lightRig>
          </a:scene3d>
          <a:sp3d>
            <a:bevelT w="47625" h="69850"/>
            <a:contourClr>
              <a:schemeClr val="lt1"/>
            </a:contourClr>
          </a:sp3d>
        </a:effectStyle>
      </a:effectStyleLst>
      <a:bgFillStyleLst>
        <a:solidFill>
          <a:schemeClr val="phClr"/>
        </a:solidFill>
        <a:gradFill rotWithShape="1">
          <a:gsLst>
            <a:gs pos="0">
              <a:schemeClr val="phClr">
                <a:shade val="58000"/>
                <a:satMod val="125000"/>
              </a:schemeClr>
            </a:gs>
            <a:gs pos="40000">
              <a:schemeClr val="phClr">
                <a:tint val="90000"/>
                <a:shade val="90000"/>
                <a:satMod val="120000"/>
              </a:schemeClr>
            </a:gs>
            <a:gs pos="100000">
              <a:schemeClr val="phClr">
                <a:tint val="50000"/>
              </a:schemeClr>
            </a:gs>
          </a:gsLst>
          <a:lin ang="16200000" scaled="1"/>
        </a:gradFill>
        <a:blipFill>
          <a:blip xmlns:r="http://schemas.openxmlformats.org/officeDocument/2006/relationships" r:embed="rId1">
            <a:duotone>
              <a:schemeClr val="phClr">
                <a:shade val="80000"/>
              </a:schemeClr>
              <a:schemeClr val="phClr">
                <a:tint val="91000"/>
              </a:schemeClr>
            </a:duotone>
          </a:blip>
          <a:tile tx="0" ty="0" sx="40000" sy="50000" flip="y" algn="tl"/>
        </a:blipFill>
      </a:bgFillStyleLst>
    </a:fmtScheme>
  </a:themeElements>
  <a:objectDefaults/>
  <a:extraClrSchemeLst/>
</a:theme>
</file>

<file path=ppt/theme/theme2.xml><?xml version="1.0" encoding="utf-8"?>
<a:theme xmlns:a="http://schemas.openxmlformats.org/drawingml/2006/main" name="Tema de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17</TotalTime>
  <Words>2057</Words>
  <Application>Microsoft Office PowerPoint</Application>
  <PresentationFormat>Presentación en pantalla (4:3)</PresentationFormat>
  <Paragraphs>215</Paragraphs>
  <Slides>103</Slides>
  <Notes>83</Notes>
  <HiddenSlides>0</HiddenSlides>
  <MMClips>0</MMClips>
  <ScaleCrop>false</ScaleCrop>
  <HeadingPairs>
    <vt:vector size="6" baseType="variant">
      <vt:variant>
        <vt:lpstr>Fuentes usadas</vt:lpstr>
      </vt:variant>
      <vt:variant>
        <vt:i4>5</vt:i4>
      </vt:variant>
      <vt:variant>
        <vt:lpstr>Tema</vt:lpstr>
      </vt:variant>
      <vt:variant>
        <vt:i4>1</vt:i4>
      </vt:variant>
      <vt:variant>
        <vt:lpstr>Títulos de diapositiva</vt:lpstr>
      </vt:variant>
      <vt:variant>
        <vt:i4>103</vt:i4>
      </vt:variant>
    </vt:vector>
  </HeadingPairs>
  <TitlesOfParts>
    <vt:vector size="109" baseType="lpstr">
      <vt:lpstr>Arial</vt:lpstr>
      <vt:lpstr>Calibri</vt:lpstr>
      <vt:lpstr>Century Schoolbook</vt:lpstr>
      <vt:lpstr>Wingdings</vt:lpstr>
      <vt:lpstr>Wingdings 2</vt:lpstr>
      <vt:lpstr>Default Theme</vt:lpstr>
      <vt:lpstr>OCEANIA.-LA VUELTA AL MUNDO EN 885 JARDINES.-AUSTRALIA.-C </vt:lpstr>
      <vt:lpstr>Victoria Park.-Sydney </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Adelaide Botanic Garden </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Ballarat Begonia Festival.</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ASIA.-LA VUELTA AL MUNDO EN 385 JARDINES.-ISRAEL</dc:title>
  <dc:creator>Josep</dc:creator>
  <cp:lastModifiedBy>Usuario</cp:lastModifiedBy>
  <cp:revision>8</cp:revision>
  <dcterms:created xsi:type="dcterms:W3CDTF">2013-09-17T05:34:35Z</dcterms:created>
  <dcterms:modified xsi:type="dcterms:W3CDTF">2018-02-28T07:13:40Z</dcterms:modified>
</cp:coreProperties>
</file>