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  <p:sldMasterId id="2147483708" r:id="rId3"/>
  </p:sldMasterIdLst>
  <p:notesMasterIdLst>
    <p:notesMasterId r:id="rId128"/>
  </p:notesMasterIdLst>
  <p:sldIdLst>
    <p:sldId id="257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70" r:id="rId12"/>
    <p:sldId id="267" r:id="rId13"/>
    <p:sldId id="268" r:id="rId14"/>
    <p:sldId id="269" r:id="rId15"/>
    <p:sldId id="259" r:id="rId16"/>
    <p:sldId id="271" r:id="rId17"/>
    <p:sldId id="272" r:id="rId18"/>
    <p:sldId id="273" r:id="rId19"/>
    <p:sldId id="274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75" r:id="rId37"/>
    <p:sldId id="293" r:id="rId38"/>
    <p:sldId id="292" r:id="rId39"/>
    <p:sldId id="295" r:id="rId40"/>
    <p:sldId id="297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12" r:id="rId51"/>
    <p:sldId id="308" r:id="rId52"/>
    <p:sldId id="309" r:id="rId53"/>
    <p:sldId id="311" r:id="rId54"/>
    <p:sldId id="313" r:id="rId55"/>
    <p:sldId id="358" r:id="rId56"/>
    <p:sldId id="314" r:id="rId57"/>
    <p:sldId id="315" r:id="rId58"/>
    <p:sldId id="316" r:id="rId59"/>
    <p:sldId id="317" r:id="rId60"/>
    <p:sldId id="318" r:id="rId61"/>
    <p:sldId id="319" r:id="rId62"/>
    <p:sldId id="320" r:id="rId63"/>
    <p:sldId id="321" r:id="rId64"/>
    <p:sldId id="322" r:id="rId65"/>
    <p:sldId id="323" r:id="rId66"/>
    <p:sldId id="324" r:id="rId67"/>
    <p:sldId id="325" r:id="rId68"/>
    <p:sldId id="326" r:id="rId69"/>
    <p:sldId id="327" r:id="rId70"/>
    <p:sldId id="328" r:id="rId71"/>
    <p:sldId id="329" r:id="rId72"/>
    <p:sldId id="330" r:id="rId73"/>
    <p:sldId id="331" r:id="rId74"/>
    <p:sldId id="332" r:id="rId75"/>
    <p:sldId id="333" r:id="rId76"/>
    <p:sldId id="334" r:id="rId77"/>
    <p:sldId id="335" r:id="rId78"/>
    <p:sldId id="336" r:id="rId79"/>
    <p:sldId id="337" r:id="rId80"/>
    <p:sldId id="338" r:id="rId81"/>
    <p:sldId id="339" r:id="rId82"/>
    <p:sldId id="341" r:id="rId83"/>
    <p:sldId id="342" r:id="rId84"/>
    <p:sldId id="343" r:id="rId85"/>
    <p:sldId id="345" r:id="rId86"/>
    <p:sldId id="347" r:id="rId87"/>
    <p:sldId id="348" r:id="rId88"/>
    <p:sldId id="349" r:id="rId89"/>
    <p:sldId id="350" r:id="rId90"/>
    <p:sldId id="351" r:id="rId91"/>
    <p:sldId id="352" r:id="rId92"/>
    <p:sldId id="353" r:id="rId93"/>
    <p:sldId id="354" r:id="rId94"/>
    <p:sldId id="355" r:id="rId95"/>
    <p:sldId id="356" r:id="rId96"/>
    <p:sldId id="357" r:id="rId97"/>
    <p:sldId id="359" r:id="rId98"/>
    <p:sldId id="360" r:id="rId99"/>
    <p:sldId id="361" r:id="rId100"/>
    <p:sldId id="362" r:id="rId101"/>
    <p:sldId id="363" r:id="rId102"/>
    <p:sldId id="364" r:id="rId103"/>
    <p:sldId id="365" r:id="rId104"/>
    <p:sldId id="366" r:id="rId105"/>
    <p:sldId id="367" r:id="rId106"/>
    <p:sldId id="368" r:id="rId107"/>
    <p:sldId id="369" r:id="rId108"/>
    <p:sldId id="371" r:id="rId109"/>
    <p:sldId id="372" r:id="rId110"/>
    <p:sldId id="373" r:id="rId111"/>
    <p:sldId id="374" r:id="rId112"/>
    <p:sldId id="375" r:id="rId113"/>
    <p:sldId id="376" r:id="rId114"/>
    <p:sldId id="377" r:id="rId115"/>
    <p:sldId id="378" r:id="rId116"/>
    <p:sldId id="379" r:id="rId117"/>
    <p:sldId id="380" r:id="rId118"/>
    <p:sldId id="381" r:id="rId119"/>
    <p:sldId id="383" r:id="rId120"/>
    <p:sldId id="384" r:id="rId121"/>
    <p:sldId id="385" r:id="rId122"/>
    <p:sldId id="386" r:id="rId123"/>
    <p:sldId id="387" r:id="rId124"/>
    <p:sldId id="388" r:id="rId125"/>
    <p:sldId id="389" r:id="rId126"/>
    <p:sldId id="390" r:id="rId1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4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slide" Target="slides/slide86.xml"/><Relationship Id="rId112" Type="http://schemas.openxmlformats.org/officeDocument/2006/relationships/slide" Target="slides/slide109.xml"/><Relationship Id="rId16" Type="http://schemas.openxmlformats.org/officeDocument/2006/relationships/slide" Target="slides/slide13.xml"/><Relationship Id="rId107" Type="http://schemas.openxmlformats.org/officeDocument/2006/relationships/slide" Target="slides/slide104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102" Type="http://schemas.openxmlformats.org/officeDocument/2006/relationships/slide" Target="slides/slide99.xml"/><Relationship Id="rId123" Type="http://schemas.openxmlformats.org/officeDocument/2006/relationships/slide" Target="slides/slide120.xml"/><Relationship Id="rId128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90" Type="http://schemas.openxmlformats.org/officeDocument/2006/relationships/slide" Target="slides/slide87.xml"/><Relationship Id="rId95" Type="http://schemas.openxmlformats.org/officeDocument/2006/relationships/slide" Target="slides/slide92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113" Type="http://schemas.openxmlformats.org/officeDocument/2006/relationships/slide" Target="slides/slide110.xml"/><Relationship Id="rId118" Type="http://schemas.openxmlformats.org/officeDocument/2006/relationships/slide" Target="slides/slide115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59" Type="http://schemas.openxmlformats.org/officeDocument/2006/relationships/slide" Target="slides/slide56.xml"/><Relationship Id="rId103" Type="http://schemas.openxmlformats.org/officeDocument/2006/relationships/slide" Target="slides/slide100.xml"/><Relationship Id="rId108" Type="http://schemas.openxmlformats.org/officeDocument/2006/relationships/slide" Target="slides/slide105.xml"/><Relationship Id="rId124" Type="http://schemas.openxmlformats.org/officeDocument/2006/relationships/slide" Target="slides/slide121.xml"/><Relationship Id="rId129" Type="http://schemas.openxmlformats.org/officeDocument/2006/relationships/presProps" Target="presProps.xml"/><Relationship Id="rId54" Type="http://schemas.openxmlformats.org/officeDocument/2006/relationships/slide" Target="slides/slide51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91" Type="http://schemas.openxmlformats.org/officeDocument/2006/relationships/slide" Target="slides/slide88.xml"/><Relationship Id="rId96" Type="http://schemas.openxmlformats.org/officeDocument/2006/relationships/slide" Target="slides/slide9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49" Type="http://schemas.openxmlformats.org/officeDocument/2006/relationships/slide" Target="slides/slide46.xml"/><Relationship Id="rId114" Type="http://schemas.openxmlformats.org/officeDocument/2006/relationships/slide" Target="slides/slide111.xml"/><Relationship Id="rId119" Type="http://schemas.openxmlformats.org/officeDocument/2006/relationships/slide" Target="slides/slide116.xml"/><Relationship Id="rId44" Type="http://schemas.openxmlformats.org/officeDocument/2006/relationships/slide" Target="slides/slide41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130" Type="http://schemas.openxmlformats.org/officeDocument/2006/relationships/viewProps" Target="viewProps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109" Type="http://schemas.openxmlformats.org/officeDocument/2006/relationships/slide" Target="slides/slide10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slide" Target="slides/slide94.xml"/><Relationship Id="rId104" Type="http://schemas.openxmlformats.org/officeDocument/2006/relationships/slide" Target="slides/slide101.xml"/><Relationship Id="rId120" Type="http://schemas.openxmlformats.org/officeDocument/2006/relationships/slide" Target="slides/slide117.xml"/><Relationship Id="rId125" Type="http://schemas.openxmlformats.org/officeDocument/2006/relationships/slide" Target="slides/slide122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slide" Target="slides/slide8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slide" Target="slides/slide84.xml"/><Relationship Id="rId110" Type="http://schemas.openxmlformats.org/officeDocument/2006/relationships/slide" Target="slides/slide107.xml"/><Relationship Id="rId115" Type="http://schemas.openxmlformats.org/officeDocument/2006/relationships/slide" Target="slides/slide112.xml"/><Relationship Id="rId131" Type="http://schemas.openxmlformats.org/officeDocument/2006/relationships/theme" Target="theme/theme1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56" Type="http://schemas.openxmlformats.org/officeDocument/2006/relationships/slide" Target="slides/slide53.xml"/><Relationship Id="rId77" Type="http://schemas.openxmlformats.org/officeDocument/2006/relationships/slide" Target="slides/slide74.xml"/><Relationship Id="rId100" Type="http://schemas.openxmlformats.org/officeDocument/2006/relationships/slide" Target="slides/slide97.xml"/><Relationship Id="rId105" Type="http://schemas.openxmlformats.org/officeDocument/2006/relationships/slide" Target="slides/slide102.xml"/><Relationship Id="rId126" Type="http://schemas.openxmlformats.org/officeDocument/2006/relationships/slide" Target="slides/slide123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93" Type="http://schemas.openxmlformats.org/officeDocument/2006/relationships/slide" Target="slides/slide90.xml"/><Relationship Id="rId98" Type="http://schemas.openxmlformats.org/officeDocument/2006/relationships/slide" Target="slides/slide95.xml"/><Relationship Id="rId121" Type="http://schemas.openxmlformats.org/officeDocument/2006/relationships/slide" Target="slides/slide118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2.xml"/><Relationship Id="rId46" Type="http://schemas.openxmlformats.org/officeDocument/2006/relationships/slide" Target="slides/slide43.xml"/><Relationship Id="rId67" Type="http://schemas.openxmlformats.org/officeDocument/2006/relationships/slide" Target="slides/slide64.xml"/><Relationship Id="rId116" Type="http://schemas.openxmlformats.org/officeDocument/2006/relationships/slide" Target="slides/slide11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62" Type="http://schemas.openxmlformats.org/officeDocument/2006/relationships/slide" Target="slides/slide59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111" Type="http://schemas.openxmlformats.org/officeDocument/2006/relationships/slide" Target="slides/slide108.xml"/><Relationship Id="rId132" Type="http://schemas.openxmlformats.org/officeDocument/2006/relationships/tableStyles" Target="tableStyles.xml"/><Relationship Id="rId15" Type="http://schemas.openxmlformats.org/officeDocument/2006/relationships/slide" Target="slides/slide12.xml"/><Relationship Id="rId36" Type="http://schemas.openxmlformats.org/officeDocument/2006/relationships/slide" Target="slides/slide33.xml"/><Relationship Id="rId57" Type="http://schemas.openxmlformats.org/officeDocument/2006/relationships/slide" Target="slides/slide54.xml"/><Relationship Id="rId106" Type="http://schemas.openxmlformats.org/officeDocument/2006/relationships/slide" Target="slides/slide103.xml"/><Relationship Id="rId127" Type="http://schemas.openxmlformats.org/officeDocument/2006/relationships/slide" Target="slides/slide12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52" Type="http://schemas.openxmlformats.org/officeDocument/2006/relationships/slide" Target="slides/slide49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94" Type="http://schemas.openxmlformats.org/officeDocument/2006/relationships/slide" Target="slides/slide91.xml"/><Relationship Id="rId99" Type="http://schemas.openxmlformats.org/officeDocument/2006/relationships/slide" Target="slides/slide96.xml"/><Relationship Id="rId101" Type="http://schemas.openxmlformats.org/officeDocument/2006/relationships/slide" Target="slides/slide98.xml"/><Relationship Id="rId122" Type="http://schemas.openxmlformats.org/officeDocument/2006/relationships/slide" Target="slides/slide119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26" Type="http://schemas.openxmlformats.org/officeDocument/2006/relationships/slide" Target="slides/slide2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E48854-1E99-4EC5-B792-43D1635A36F7}" type="datetimeFigureOut">
              <a:rPr lang="es-ES" smtClean="0"/>
              <a:t>28/02/2018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7E6659-88FF-4E47-8D9A-AB69A994380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74083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59C9028-6302-4FA7-AF66-2A2D936A859D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5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Carlton Gardens.-Melbourne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E6616D0-DB93-490C-8585-F2F797DE464F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6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/>
              <a:t>Carlton Gardens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11C4291-145F-4F3D-B060-DADBF42E720D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7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Carlton Gardens.-Melbourne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AFC13F1-E716-48A2-B1E1-61E219ED7508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8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Carlton Gardens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CBF928F-23AE-42CE-BC16-334DEDFE9EE1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9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Carlton Gardens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333DC5B-AA8C-4185-95AA-42E0161DD156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10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Carlton Gardens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B03894D-4A11-4880-8F38-F92BE65772B6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11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Carlton Gardens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222C55C-9A64-430B-B5C6-40A59576A953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12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Carlton Gardens.-Melbourne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Carlton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6215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Carlton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757256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Carlton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449991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Carlton Gardens.-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669191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Carlton Gardens.-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74668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Carlton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669161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Carlton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311752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Carlton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410226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Carlton Gardens.-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709051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Carlton Gardens.-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379972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Carlton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992380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Carlton Gardens.-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55098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Carlton Gardens.-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671877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Carlton Gardens.-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42293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Carlton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098146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Carlton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97547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Carlton Gardens.-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926027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Carlton Gardens.-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5546114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Carlton Gardens.-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6591005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Carlton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394596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Chinese Garden of Friendship.-Sydney.-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5721734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Chinese Garden of Friendship.-Sydney.-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353911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Chinese Garden of Friendship.-Sydney.-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3147113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Chinese Garden of Friendship.-Sydney.-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7795708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Chinese Garden of Friendship.-Sydney.-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666699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Chinese Garden of Friendship.-Sydney.-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1544091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Chinese Garden of Friendship.-Sydney.-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3974705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Chinese Garden of Friendship.-Sydney.-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1435313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Chinese Garden of Friendship.-Sydney.-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44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0355004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Chinese Garden of Friendship.-Sydney.-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9851057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Chinese Garden of Friendship.-Sydney.-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6368488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Chinese Garden of Friendship.-Sydney.-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7823770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Chinese Garden of Friendship.-Sydney.-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5400929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Chinese Garden of Friendship.-Sydney.-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8799677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Chinese Garden of Friendship.-Sydney.-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50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0229123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Chinese Garden of Friendship.-Sydney.-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51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4795297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Gardens.-Perennial Border.-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54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5705595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55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9371315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56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4115609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57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1895497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58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9726155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59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1442599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60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3799388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61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9060526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62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0829444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63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6228080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64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258420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65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3553978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66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2818580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67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6991004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68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4737597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69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6046550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70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1649318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71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9097123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72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5365265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73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8989881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74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10162137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75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6372698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76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74748153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77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84648657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78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07182754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79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11531960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80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35771894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81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4050908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82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93776655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83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15993426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84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64497029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Gardens.-Camelias y Rhododendrons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85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9602139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Gardens.-.-Topiaria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86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49685659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Gardens.-Arce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87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29237020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Gardens.-Estanque rectangular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88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2110872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89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07494177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90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50901445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91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50419976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Gardens.-Helleborus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92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8516469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Gardens.-Helleborus Black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93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16748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94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60731512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Gardens.-.-Aquilegia Spc..-Columbinas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95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19785281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96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89461888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97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55603064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98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613335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Gardens.-.-Magnolia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99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89872019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100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53666300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101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94392416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Gardens.-Azalea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102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98629461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Gardens.-Azalea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103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10021520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104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61594706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105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39776141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106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62432383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107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08634134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108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80194756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109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70779452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110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53760861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111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68260347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112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1091878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113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38367239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114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86308207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Gardens.-Kerria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115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79591269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Gardens.-Azalea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116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12049460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117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74419708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118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76545706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119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77877719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120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9885337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121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24319541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122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84868991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123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82656525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Cloudehill Gardens.-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E6659-88FF-4E47-8D9A-AB69A9943801}" type="slidenum">
              <a:rPr lang="es-ES" smtClean="0"/>
              <a:t>124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88522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2/28/2018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496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2/28/2018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310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2/28/2018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880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2/28/2018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72397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2/28/2018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501977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2/28/2018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287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2/28/2018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435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2/28/2018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993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2/28/2018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775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2/28/2018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560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2/28/2018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503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274CD1BF-6B3F-4C56-8351-9017D9BB63FF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1259623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2F32FB19-DF8E-4CE3-9E52-4825B4045516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8099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833703F9-EE58-43EE-B20E-1999296A96F0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4314053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9F8AA1-ECF8-4F51-85FB-2AE4F4E91C55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2050440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82615B-076F-40BE-B042-4BF0928353F2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7000107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CF1838D9-41D6-4703-AE43-F808061CA030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7175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928177-1E15-403E-8877-4A761C1BE698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7402139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8606BBBA-E253-4B49-A24C-17BAC0063583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0118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9A6B10A3-30E2-4D07-BDB1-EF5927A28446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0370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A66839-CD72-40E0-8493-13AE844ECFF8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4587929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CC05C5-0461-429A-BDB1-6B260BDAD7D7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7313266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 useBgFill="1">
        <p:nvSpPr>
          <p:cNvPr id="5" name="4 Rectángulo redondeado"/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1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12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13" name="2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74CD1BF-6B3F-4C56-8351-9017D9BB63FF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4681988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32FB19-DF8E-4CE3-9E52-4825B4045516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8092628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 useBgFill="1">
        <p:nvSpPr>
          <p:cNvPr id="5" name="4 Rectángulo redondeado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9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10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11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3703F9-EE58-43EE-B20E-1999296A96F0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7604757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6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7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9F8AA1-ECF8-4F51-85FB-2AE4F4E91C55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4413012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1" name="10 Marcador de contenido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8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9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82615B-076F-40BE-B042-4BF0928353F2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6240933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4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5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838D9-41D6-4703-AE43-F808061CA030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2863252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4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28177-1E15-403E-8877-4A761C1BE698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5050686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 useBgFill="1">
        <p:nvSpPr>
          <p:cNvPr id="6" name="5 Rectángulo redondeado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8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9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06BBBA-E253-4B49-A24C-17BAC0063583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7290538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s-ES" noProof="0" dirty="0"/>
              <a:t>Haga clic en el icono para agregar una imagen</a:t>
            </a:r>
            <a:endParaRPr lang="en-US" noProof="0" dirty="0"/>
          </a:p>
        </p:txBody>
      </p:sp>
      <p:sp>
        <p:nvSpPr>
          <p:cNvPr id="8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9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10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B10A3-30E2-4D07-BDB1-EF5927A28446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1801818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66839-CD72-40E0-8493-13AE844ECFF8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46723796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C05C5-0461-429A-BDB1-6B260BDAD7D7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91732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2/28/2018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0560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2/28/2018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48516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 useBgFill="1">
        <p:nvSpPr>
          <p:cNvPr id="8" name="7 Rectángulo redondeado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28" name="21 Marcador de título"/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  <a:endParaRPr lang="en-US" altLang="es-ES"/>
          </a:p>
        </p:txBody>
      </p:sp>
      <p:sp>
        <p:nvSpPr>
          <p:cNvPr id="1029" name="12 Marcador de texto"/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  <a:endParaRPr lang="en-US" altLang="es-E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 dirty="0">
              <a:solidFill>
                <a:srgbClr val="3E3D2D"/>
              </a:solidFill>
              <a:latin typeface="Tahoma" pitchFamily="34" charset="0"/>
              <a:cs typeface="Arial" charset="0"/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 dirty="0">
              <a:solidFill>
                <a:srgbClr val="3E3D2D"/>
              </a:solidFill>
              <a:latin typeface="Tahoma" pitchFamily="34" charset="0"/>
              <a:cs typeface="Arial" charset="0"/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936011-056F-41EB-B8FC-397C9355BEFD}" type="slidenum">
              <a:rPr lang="es-ES_tradnl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045315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9pPr>
    </p:titleStyle>
    <p:bodyStyle>
      <a:lvl1pPr marL="273050" indent="-273050" algn="l" rtl="0" eaLnBrk="0" fontAlgn="base" hangingPunct="0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eaLnBrk="0" fontAlgn="base" hangingPunct="0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375"/>
        </a:spcBef>
        <a:spcAft>
          <a:spcPct val="0"/>
        </a:spcAft>
        <a:buClr>
          <a:srgbClr val="E6B1AB"/>
        </a:buClr>
        <a:buSzPct val="8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SzPct val="8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g"/><Relationship Id="rId5" Type="http://schemas.openxmlformats.org/officeDocument/2006/relationships/image" Target="../media/image47.jpg"/><Relationship Id="rId4" Type="http://schemas.openxmlformats.org/officeDocument/2006/relationships/image" Target="../media/image46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jpg"/><Relationship Id="rId4" Type="http://schemas.openxmlformats.org/officeDocument/2006/relationships/image" Target="../media/image53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jp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JP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jpeg"/><Relationship Id="rId5" Type="http://schemas.openxmlformats.org/officeDocument/2006/relationships/image" Target="../media/image88.JPG"/><Relationship Id="rId4" Type="http://schemas.openxmlformats.org/officeDocument/2006/relationships/image" Target="../media/image87.jp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2.jpg"/><Relationship Id="rId5" Type="http://schemas.openxmlformats.org/officeDocument/2006/relationships/image" Target="../media/image131.jpg"/><Relationship Id="rId4" Type="http://schemas.openxmlformats.org/officeDocument/2006/relationships/image" Target="../media/image130.jp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6.jpg"/><Relationship Id="rId5" Type="http://schemas.openxmlformats.org/officeDocument/2006/relationships/image" Target="../media/image135.jpg"/><Relationship Id="rId4" Type="http://schemas.openxmlformats.org/officeDocument/2006/relationships/image" Target="../media/image134.jp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0.jpg"/><Relationship Id="rId5" Type="http://schemas.openxmlformats.org/officeDocument/2006/relationships/image" Target="../media/image139.jpg"/><Relationship Id="rId4" Type="http://schemas.openxmlformats.org/officeDocument/2006/relationships/image" Target="../media/image1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835696" y="1196752"/>
            <a:ext cx="7056784" cy="5178170"/>
          </a:xfrm>
        </p:spPr>
        <p:txBody>
          <a:bodyPr>
            <a:normAutofit/>
          </a:bodyPr>
          <a:lstStyle/>
          <a:p>
            <a:r>
              <a:rPr lang="es-ES" sz="3600" dirty="0"/>
              <a:t>OCEANIA.-LA VUELTA AL MUNDO EN 885 JARDINES.-AUSTRALIA</a:t>
            </a:r>
            <a:r>
              <a:rPr lang="es-ES" sz="4000" dirty="0"/>
              <a:t>.-</a:t>
            </a:r>
            <a:r>
              <a:rPr lang="en-US" sz="3100" dirty="0"/>
              <a:t>.Carlton Gardens.-Chinese Garden of Friendship.-Sydney.-Cloudehill Gardens</a:t>
            </a:r>
            <a:br>
              <a:rPr lang="en-US" sz="3100" dirty="0"/>
            </a:br>
            <a:br>
              <a:rPr lang="es-ES" sz="3100" dirty="0"/>
            </a:br>
            <a:br>
              <a:rPr lang="es-ES" sz="3100" dirty="0"/>
            </a:b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411760" y="5003322"/>
            <a:ext cx="4896544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73309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Carlton Gardens</a:t>
            </a:r>
          </a:p>
        </p:txBody>
      </p:sp>
      <p:sp>
        <p:nvSpPr>
          <p:cNvPr id="5632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2133600"/>
            <a:ext cx="7113984" cy="3886200"/>
          </a:xfrm>
        </p:spPr>
        <p:txBody>
          <a:bodyPr/>
          <a:lstStyle/>
          <a:p>
            <a:pPr eaLnBrk="1" hangingPunct="1"/>
            <a:r>
              <a:rPr lang="es-ES" altLang="es-ES" dirty="0"/>
              <a:t>Los </a:t>
            </a:r>
            <a:r>
              <a:rPr lang="es-ES" altLang="es-ES" b="1" dirty="0"/>
              <a:t>Jardines Carlton</a:t>
            </a:r>
            <a:r>
              <a:rPr lang="es-ES" altLang="es-ES" dirty="0"/>
              <a:t> son Patrimonio de la Humanidad ubicados en el borde noreste del distrito central de negocios en el suburbio de Carlton , en Melbourne , Victoria , Australia . </a:t>
            </a:r>
          </a:p>
          <a:p>
            <a:pPr eaLnBrk="1" hangingPunct="1"/>
            <a:r>
              <a:rPr lang="es-ES" altLang="es-ES" dirty="0"/>
              <a:t> Tienen 26 hectáreas y contienen el Palacio Real de Exposiciones , Museo de Melbourne y el Imax Cinema, pistas de tenis etc…</a:t>
            </a:r>
          </a:p>
          <a:p>
            <a:pPr marL="0" indent="0" eaLnBrk="1" hangingPunct="1">
              <a:buNone/>
            </a:pPr>
            <a:endParaRPr lang="es-ES" altLang="es-ES" dirty="0"/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887666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908720"/>
            <a:ext cx="7258000" cy="5111080"/>
          </a:xfrm>
        </p:spPr>
        <p:txBody>
          <a:bodyPr/>
          <a:lstStyle/>
          <a:p>
            <a:r>
              <a:rPr lang="es-ES" altLang="es-ES" dirty="0"/>
              <a:t>Los jardines son un ejemplo sobresaliente de la era victoriana, diseño del paisaje con jardines amplios y variadas plantaciones de árboles australianos y europeos  de hoja caduca  robles , álamos blancos , Plátanos árboles, olmos , coníferas , cedros , robles Turquía, Araucarias y árboles de hoja perenne como los Ficus en varias formas , combinados con flores de plantas anuales y arbustos.</a:t>
            </a:r>
          </a:p>
          <a:p>
            <a:r>
              <a:rPr lang="es-ES" altLang="es-ES" dirty="0"/>
              <a:t>Una red de senderos con árboles proporcionan vías formales para poner de relieve las fuentes y la arquitectura del edificio de exposiciones.</a:t>
            </a:r>
          </a:p>
          <a:p>
            <a:endParaRPr lang="es-ES" altLang="es-ES" dirty="0"/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15946400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836613"/>
            <a:ext cx="7041976" cy="5183187"/>
          </a:xfrm>
        </p:spPr>
        <p:txBody>
          <a:bodyPr/>
          <a:lstStyle/>
          <a:p>
            <a:pPr eaLnBrk="1" hangingPunct="1"/>
            <a:r>
              <a:rPr lang="es-ES" altLang="es-ES" dirty="0"/>
              <a:t>Esto incluye la </a:t>
            </a:r>
            <a:r>
              <a:rPr lang="es-ES" altLang="es-ES" i="1" dirty="0"/>
              <a:t>gran allée</a:t>
            </a:r>
            <a:r>
              <a:rPr lang="es-ES" altLang="es-ES" dirty="0"/>
              <a:t> de plátanos que conducen al pabellón de exposiciones. </a:t>
            </a:r>
          </a:p>
          <a:p>
            <a:pPr eaLnBrk="1" hangingPunct="1"/>
            <a:r>
              <a:rPr lang="es-ES" altLang="es-ES" dirty="0"/>
              <a:t>Dos lagos ornamentales pequeños adornan la sección sur del parque</a:t>
            </a:r>
          </a:p>
          <a:p>
            <a:pPr eaLnBrk="1" hangingPunct="1"/>
            <a:r>
              <a:rPr lang="es-ES" altLang="es-ES" dirty="0"/>
              <a:t> La parte norte se encuentra el Museo, pistas de tenis, centro de mantenimiento conservador, y el parque infantil diseñado como un laberinto de Victoria.</a:t>
            </a:r>
          </a:p>
        </p:txBody>
      </p:sp>
    </p:spTree>
    <p:extLst>
      <p:ext uri="{BB962C8B-B14F-4D97-AF65-F5344CB8AC3E}">
        <p14:creationId xmlns:p14="http://schemas.microsoft.com/office/powerpoint/2010/main" val="2219658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Carlton-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5374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Carlt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9305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Carlton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75716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Carlt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1383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Carlt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46965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Carlt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84446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Carlt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50234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Carlt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58961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5441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2403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3846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4765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9787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0541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4696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7007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5549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7879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5161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3353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197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51"/>
          <a:stretch/>
        </p:blipFill>
        <p:spPr>
          <a:xfrm>
            <a:off x="0" y="-99392"/>
            <a:ext cx="925252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9707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2327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8055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5791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8229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2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9170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6077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5509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210146"/>
          </a:xfrm>
        </p:spPr>
        <p:txBody>
          <a:bodyPr/>
          <a:lstStyle/>
          <a:p>
            <a:r>
              <a:rPr lang="en-US" dirty="0"/>
              <a:t>Chinese Garden of Friendship.-Sydney.-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844824"/>
            <a:ext cx="7467600" cy="4629128"/>
          </a:xfrm>
        </p:spPr>
        <p:txBody>
          <a:bodyPr>
            <a:normAutofit/>
          </a:bodyPr>
          <a:lstStyle/>
          <a:p>
            <a:r>
              <a:rPr lang="es-ES" dirty="0"/>
              <a:t>El Jardín Chino de la Amistad </a:t>
            </a:r>
            <a:r>
              <a:rPr lang="es-ES" altLang="ja-JP" dirty="0"/>
              <a:t> </a:t>
            </a:r>
            <a:r>
              <a:rPr lang="es-ES" dirty="0"/>
              <a:t>es un jardín chino en Chinatown, Sydney , Australia .</a:t>
            </a:r>
          </a:p>
          <a:p>
            <a:r>
              <a:rPr lang="es-ES" dirty="0"/>
              <a:t> Siguiendo el modelo de los típicos jardines privados de la dinastía Ming , el jardín ofrece una visión de la herencia y la cultura china.</a:t>
            </a:r>
          </a:p>
          <a:p>
            <a:r>
              <a:rPr lang="es-ES" dirty="0"/>
              <a:t>El Jardín Chino de la Amistad fue diseñado por ciudad hermana china de Sydney, Guangzhou en China. </a:t>
            </a:r>
          </a:p>
          <a:p>
            <a:r>
              <a:rPr lang="es-ES" dirty="0"/>
              <a:t>Chinatown, Sydney complementa ya rico patrimonio y la cultura china de la zona. 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705489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>
            <a:normAutofit/>
          </a:bodyPr>
          <a:lstStyle/>
          <a:p>
            <a:r>
              <a:rPr lang="es-ES" dirty="0"/>
              <a:t>Los jardines fueron abiertos oficialmente en 1988 como parte de las celebraciones del bicentenario de Sydney y fueron nombrados el Jardín de la Amistad que simboliza el vínculo que se establece entre China y Australia.</a:t>
            </a:r>
          </a:p>
          <a:p>
            <a:r>
              <a:rPr lang="es-ES" dirty="0"/>
              <a:t>Este lugar fue utilizado como escenario para Dulcea 's compuesto de la 20th Century Fox ' s 1995 la película de superhéroes Mighty Morphin Power Rangers: La película .</a:t>
            </a:r>
          </a:p>
          <a:p>
            <a:r>
              <a:rPr lang="es-ES" dirty="0"/>
              <a:t>También fue utilizado en el rodaje de 'The Wolverine' en octubre de 2012. Muchas de las características de los jardines fueron cambiados o cubiertos ya que la película se encuentra en Japón.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710502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6662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3501008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1008"/>
            <a:ext cx="4572000" cy="3356991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3501008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501008"/>
            <a:ext cx="4572000" cy="3356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197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5612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6122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13125" b="-2767"/>
          <a:stretch/>
        </p:blipFill>
        <p:spPr>
          <a:xfrm>
            <a:off x="0" y="0"/>
            <a:ext cx="9144000" cy="7074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3215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3082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996"/>
            <a:ext cx="9144000" cy="6806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90686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92304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456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3446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2" y="0"/>
            <a:ext cx="6191250" cy="6876281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561" y="0"/>
            <a:ext cx="2938437" cy="2158652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564" y="2158652"/>
            <a:ext cx="2938437" cy="2558976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563" y="4437112"/>
            <a:ext cx="2938438" cy="242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00590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84771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1005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61201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8" y="4346996"/>
            <a:ext cx="5238750" cy="249555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2768" y="4346996"/>
            <a:ext cx="3901232" cy="2511004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427"/>
            <a:ext cx="9144000" cy="4315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87238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1207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Cloudehill Gardens.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ade en una pendiente hacia el este en la parte superior de los Dandenongs, Cloudehill está a una altitud de 580 metros. El jardín tiene un profundo suelo franco volcánica y 1,25 metros de lluvia. Esto cae la mayor parte del año, a pesar de febrero, marzo y abril son más secas. Hay pocas heladas, más nieve que la helada de hecho. Estos factores van a explicar por qué el Dandenongs es uno de los lugares destacados de Jardines en todo el mundo.</a:t>
            </a:r>
          </a:p>
          <a:p>
            <a:r>
              <a:rPr lang="es-ES" dirty="0"/>
              <a:t>Pasear por sus enormes jardines es una experiencia preciosa en cualquier época del año</a:t>
            </a:r>
          </a:p>
        </p:txBody>
      </p:sp>
    </p:spTree>
    <p:extLst>
      <p:ext uri="{BB962C8B-B14F-4D97-AF65-F5344CB8AC3E}">
        <p14:creationId xmlns:p14="http://schemas.microsoft.com/office/powerpoint/2010/main" val="217496904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>
            <a:normAutofit lnSpcReduction="10000"/>
          </a:bodyPr>
          <a:lstStyle/>
          <a:p>
            <a:r>
              <a:rPr lang="es-ES" dirty="0"/>
              <a:t>Después de varias rutas de senderismo, el visitante puede deambular por veinte compartimientos jardín. </a:t>
            </a:r>
          </a:p>
          <a:p>
            <a:r>
              <a:rPr lang="es-ES" dirty="0"/>
              <a:t>Hay masas de los bulbos en primavera, colores deslumbrantes en las fronteras de flores de verano, magníficos árboles de haya y arce en otoño y acres de rododendros de colores en invierno. Tenga en cuenta que los caminos están bien hechos, pero caro a veces.</a:t>
            </a:r>
          </a:p>
          <a:p>
            <a:r>
              <a:rPr lang="es-ES" dirty="0"/>
              <a:t>Establecido en la década de 1890, Cloudehill jardines y vivero fue originalmente una granja de cereza y frambuesa. Se convirtió en un vivero después de la Primera Guerra Mundial  y tomó su forma actual en la década de 1990. Cloudehill ahora consta de los jardines, un vivero y un restaurante</a:t>
            </a:r>
          </a:p>
        </p:txBody>
      </p:sp>
    </p:spTree>
    <p:extLst>
      <p:ext uri="{BB962C8B-B14F-4D97-AF65-F5344CB8AC3E}">
        <p14:creationId xmlns:p14="http://schemas.microsoft.com/office/powerpoint/2010/main" val="338162856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43394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22029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11"/>
            <a:ext cx="9144000" cy="6829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52924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11"/>
            <a:ext cx="9144000" cy="6829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96894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88377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11077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53345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24528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58787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69929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42862"/>
            <a:ext cx="4787999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58" y="42862"/>
            <a:ext cx="44335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21357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89488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3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47404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08762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7"/>
            <a:ext cx="9144000" cy="682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41605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99511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91697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7"/>
            <a:ext cx="9144000" cy="682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76050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94891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7"/>
            <a:ext cx="9144000" cy="682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1014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" y="0"/>
            <a:ext cx="4569693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16632"/>
            <a:ext cx="45502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28152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4265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7"/>
            <a:ext cx="9144000" cy="682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87025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87073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06012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04416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25"/>
          <a:stretch/>
        </p:blipFill>
        <p:spPr>
          <a:xfrm>
            <a:off x="14287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90560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61505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84075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85"/>
          <a:stretch/>
        </p:blipFill>
        <p:spPr>
          <a:xfrm>
            <a:off x="6022848" y="1"/>
            <a:ext cx="3121152" cy="2888764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2888764"/>
            <a:ext cx="6096000" cy="4067175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" y="0"/>
            <a:ext cx="3486150" cy="685800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"/>
            <a:ext cx="2530968" cy="2888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55000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83682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34"/>
          <a:stretch/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94101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07471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19514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5208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20650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5"/>
            <a:ext cx="9144000" cy="684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53974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43877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90668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05792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23501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433047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82796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5180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2713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" t="1458" r="1914" b="208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08594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65877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09646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72200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22087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56836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04009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79084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24537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3852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5133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30560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05755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96866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74191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76311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05"/>
          <a:stretch/>
        </p:blipFill>
        <p:spPr>
          <a:xfrm>
            <a:off x="-108520" y="0"/>
            <a:ext cx="925252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316842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620992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06639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76397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215095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543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18258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70325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292484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5" y="10864"/>
            <a:ext cx="5143500" cy="3418136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9" y="3429000"/>
            <a:ext cx="6714531" cy="3363838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1" y="3429000"/>
            <a:ext cx="2411760" cy="342900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506" y="10864"/>
            <a:ext cx="3988494" cy="3418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624830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9" y="1"/>
            <a:ext cx="4621709" cy="3356992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0" y="3356993"/>
            <a:ext cx="4619998" cy="3636267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5999"/>
            <a:ext cx="4499992" cy="3340993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356993"/>
            <a:ext cx="4506292" cy="3501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129596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0"/>
            <a:ext cx="4572000" cy="3515866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73016"/>
            <a:ext cx="4572000" cy="3284984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69"/>
          <a:stretch/>
        </p:blipFill>
        <p:spPr>
          <a:xfrm>
            <a:off x="4572000" y="3630736"/>
            <a:ext cx="4572000" cy="3227264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4624"/>
            <a:ext cx="4572000" cy="3586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3992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1_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Mirador">
  <a:themeElements>
    <a:clrScheme name="Mirador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Equidad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Equidad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dad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99</TotalTime>
  <Words>1194</Words>
  <Application>Microsoft Office PowerPoint</Application>
  <PresentationFormat>Presentación en pantalla (4:3)</PresentationFormat>
  <Paragraphs>256</Paragraphs>
  <Slides>124</Slides>
  <Notes>115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124</vt:i4>
      </vt:variant>
    </vt:vector>
  </HeadingPairs>
  <TitlesOfParts>
    <vt:vector size="136" baseType="lpstr">
      <vt:lpstr>ＭＳ Ｐ明朝</vt:lpstr>
      <vt:lpstr>Arial</vt:lpstr>
      <vt:lpstr>Calibri</vt:lpstr>
      <vt:lpstr>Century Schoolbook</vt:lpstr>
      <vt:lpstr>Franklin Gothic Book</vt:lpstr>
      <vt:lpstr>Perpetua</vt:lpstr>
      <vt:lpstr>Tahoma</vt:lpstr>
      <vt:lpstr>Wingdings</vt:lpstr>
      <vt:lpstr>Wingdings 2</vt:lpstr>
      <vt:lpstr>1_Default Theme</vt:lpstr>
      <vt:lpstr>2_Mirador</vt:lpstr>
      <vt:lpstr>Equidad</vt:lpstr>
      <vt:lpstr>OCEANIA.-LA VUELTA AL MUNDO EN 885 JARDINES.-AUSTRALIA.-.Carlton Gardens.-Chinese Garden of Friendship.-Sydney.-Cloudehill Gardens    </vt:lpstr>
      <vt:lpstr>Carlton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Chinese Garden of Friendship.-Sydney.-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Cloudehill Gardens.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Josep</dc:creator>
  <cp:lastModifiedBy>Usuario</cp:lastModifiedBy>
  <cp:revision>11</cp:revision>
  <dcterms:created xsi:type="dcterms:W3CDTF">2016-04-18T07:40:19Z</dcterms:created>
  <dcterms:modified xsi:type="dcterms:W3CDTF">2018-02-28T06:24:06Z</dcterms:modified>
</cp:coreProperties>
</file>