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2"/>
  </p:notesMasterIdLst>
  <p:sldIdLst>
    <p:sldId id="256" r:id="rId2"/>
    <p:sldId id="257" r:id="rId3"/>
    <p:sldId id="370" r:id="rId4"/>
    <p:sldId id="371" r:id="rId5"/>
    <p:sldId id="372" r:id="rId6"/>
    <p:sldId id="373" r:id="rId7"/>
    <p:sldId id="374" r:id="rId8"/>
    <p:sldId id="375" r:id="rId9"/>
    <p:sldId id="376" r:id="rId10"/>
    <p:sldId id="377" r:id="rId11"/>
    <p:sldId id="260" r:id="rId12"/>
    <p:sldId id="261" r:id="rId13"/>
    <p:sldId id="379" r:id="rId14"/>
    <p:sldId id="258" r:id="rId15"/>
    <p:sldId id="259" r:id="rId16"/>
    <p:sldId id="414" r:id="rId17"/>
    <p:sldId id="416" r:id="rId18"/>
    <p:sldId id="387" r:id="rId19"/>
    <p:sldId id="396" r:id="rId20"/>
    <p:sldId id="388" r:id="rId21"/>
    <p:sldId id="422" r:id="rId22"/>
    <p:sldId id="264" r:id="rId23"/>
    <p:sldId id="270" r:id="rId24"/>
    <p:sldId id="280" r:id="rId25"/>
    <p:sldId id="278" r:id="rId26"/>
    <p:sldId id="285" r:id="rId27"/>
    <p:sldId id="286" r:id="rId28"/>
    <p:sldId id="266" r:id="rId29"/>
    <p:sldId id="265" r:id="rId30"/>
    <p:sldId id="298" r:id="rId31"/>
    <p:sldId id="302" r:id="rId32"/>
    <p:sldId id="301" r:id="rId33"/>
    <p:sldId id="338" r:id="rId34"/>
    <p:sldId id="297" r:id="rId35"/>
    <p:sldId id="333" r:id="rId36"/>
    <p:sldId id="337" r:id="rId37"/>
    <p:sldId id="331" r:id="rId38"/>
    <p:sldId id="343" r:id="rId39"/>
    <p:sldId id="307" r:id="rId40"/>
    <p:sldId id="340" r:id="rId41"/>
    <p:sldId id="332" r:id="rId42"/>
    <p:sldId id="324" r:id="rId43"/>
    <p:sldId id="341" r:id="rId44"/>
    <p:sldId id="313" r:id="rId45"/>
    <p:sldId id="311" r:id="rId46"/>
    <p:sldId id="350" r:id="rId47"/>
    <p:sldId id="316" r:id="rId48"/>
    <p:sldId id="320" r:id="rId49"/>
    <p:sldId id="339" r:id="rId50"/>
    <p:sldId id="269" r:id="rId51"/>
    <p:sldId id="274" r:id="rId52"/>
    <p:sldId id="299" r:id="rId53"/>
    <p:sldId id="295" r:id="rId54"/>
    <p:sldId id="349" r:id="rId55"/>
    <p:sldId id="359" r:id="rId56"/>
    <p:sldId id="368" r:id="rId57"/>
    <p:sldId id="382" r:id="rId58"/>
    <p:sldId id="397" r:id="rId59"/>
    <p:sldId id="262" r:id="rId60"/>
    <p:sldId id="263" r:id="rId61"/>
    <p:sldId id="271" r:id="rId62"/>
    <p:sldId id="267" r:id="rId63"/>
    <p:sldId id="268" r:id="rId64"/>
    <p:sldId id="272" r:id="rId65"/>
    <p:sldId id="273" r:id="rId66"/>
    <p:sldId id="275" r:id="rId67"/>
    <p:sldId id="276" r:id="rId68"/>
    <p:sldId id="277" r:id="rId69"/>
    <p:sldId id="279" r:id="rId70"/>
    <p:sldId id="281" r:id="rId71"/>
    <p:sldId id="282" r:id="rId72"/>
    <p:sldId id="283" r:id="rId73"/>
    <p:sldId id="284" r:id="rId74"/>
    <p:sldId id="287" r:id="rId75"/>
    <p:sldId id="288" r:id="rId76"/>
    <p:sldId id="289" r:id="rId77"/>
    <p:sldId id="290" r:id="rId78"/>
    <p:sldId id="291" r:id="rId79"/>
    <p:sldId id="292" r:id="rId80"/>
    <p:sldId id="294" r:id="rId81"/>
    <p:sldId id="296" r:id="rId82"/>
    <p:sldId id="300" r:id="rId83"/>
    <p:sldId id="303" r:id="rId84"/>
    <p:sldId id="304" r:id="rId85"/>
    <p:sldId id="305" r:id="rId86"/>
    <p:sldId id="306" r:id="rId87"/>
    <p:sldId id="308" r:id="rId88"/>
    <p:sldId id="309" r:id="rId89"/>
    <p:sldId id="310" r:id="rId90"/>
    <p:sldId id="312" r:id="rId91"/>
    <p:sldId id="314" r:id="rId92"/>
    <p:sldId id="315" r:id="rId93"/>
    <p:sldId id="317" r:id="rId94"/>
    <p:sldId id="318" r:id="rId95"/>
    <p:sldId id="319" r:id="rId96"/>
    <p:sldId id="321" r:id="rId97"/>
    <p:sldId id="325" r:id="rId98"/>
    <p:sldId id="326" r:id="rId99"/>
    <p:sldId id="347" r:id="rId100"/>
    <p:sldId id="330" r:id="rId101"/>
    <p:sldId id="327" r:id="rId102"/>
    <p:sldId id="328" r:id="rId103"/>
    <p:sldId id="329" r:id="rId104"/>
    <p:sldId id="334" r:id="rId105"/>
    <p:sldId id="335" r:id="rId106"/>
    <p:sldId id="336" r:id="rId107"/>
    <p:sldId id="342" r:id="rId108"/>
    <p:sldId id="344" r:id="rId109"/>
    <p:sldId id="346" r:id="rId110"/>
    <p:sldId id="378" r:id="rId111"/>
    <p:sldId id="348" r:id="rId112"/>
    <p:sldId id="351" r:id="rId113"/>
    <p:sldId id="352" r:id="rId114"/>
    <p:sldId id="353" r:id="rId115"/>
    <p:sldId id="354" r:id="rId116"/>
    <p:sldId id="355" r:id="rId117"/>
    <p:sldId id="356" r:id="rId118"/>
    <p:sldId id="358" r:id="rId119"/>
    <p:sldId id="360" r:id="rId120"/>
    <p:sldId id="361" r:id="rId121"/>
    <p:sldId id="362" r:id="rId122"/>
    <p:sldId id="424" r:id="rId123"/>
    <p:sldId id="366" r:id="rId124"/>
    <p:sldId id="363" r:id="rId125"/>
    <p:sldId id="364" r:id="rId126"/>
    <p:sldId id="365" r:id="rId127"/>
    <p:sldId id="367" r:id="rId128"/>
    <p:sldId id="380" r:id="rId129"/>
    <p:sldId id="381" r:id="rId130"/>
    <p:sldId id="383" r:id="rId131"/>
    <p:sldId id="384" r:id="rId132"/>
    <p:sldId id="386" r:id="rId133"/>
    <p:sldId id="420" r:id="rId134"/>
    <p:sldId id="408" r:id="rId135"/>
    <p:sldId id="357" r:id="rId136"/>
    <p:sldId id="409" r:id="rId137"/>
    <p:sldId id="389" r:id="rId138"/>
    <p:sldId id="394" r:id="rId139"/>
    <p:sldId id="400" r:id="rId140"/>
    <p:sldId id="390" r:id="rId141"/>
    <p:sldId id="391" r:id="rId142"/>
    <p:sldId id="392" r:id="rId143"/>
    <p:sldId id="393" r:id="rId144"/>
    <p:sldId id="395" r:id="rId145"/>
    <p:sldId id="399" r:id="rId146"/>
    <p:sldId id="402" r:id="rId147"/>
    <p:sldId id="403" r:id="rId148"/>
    <p:sldId id="405" r:id="rId149"/>
    <p:sldId id="398" r:id="rId150"/>
    <p:sldId id="407" r:id="rId151"/>
    <p:sldId id="404" r:id="rId152"/>
    <p:sldId id="369" r:id="rId153"/>
    <p:sldId id="410" r:id="rId154"/>
    <p:sldId id="411" r:id="rId155"/>
    <p:sldId id="415" r:id="rId156"/>
    <p:sldId id="413" r:id="rId157"/>
    <p:sldId id="417" r:id="rId158"/>
    <p:sldId id="418" r:id="rId159"/>
    <p:sldId id="419" r:id="rId160"/>
    <p:sldId id="423" r:id="rId1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69AAD4-F9A8-43A3-A5DA-E2506B294013}"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67A511-BB43-4F44-B770-EE24DF7A9FBC}" type="slidenum">
              <a:rPr lang="es-ES" smtClean="0"/>
              <a:t>‹Nº›</a:t>
            </a:fld>
            <a:endParaRPr lang="es-ES" dirty="0"/>
          </a:p>
        </p:txBody>
      </p:sp>
    </p:spTree>
    <p:extLst>
      <p:ext uri="{BB962C8B-B14F-4D97-AF65-F5344CB8AC3E}">
        <p14:creationId xmlns:p14="http://schemas.microsoft.com/office/powerpoint/2010/main" val="2835352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a:t>
            </a:fld>
            <a:endParaRPr lang="es-ES" dirty="0"/>
          </a:p>
        </p:txBody>
      </p:sp>
    </p:spTree>
    <p:extLst>
      <p:ext uri="{BB962C8B-B14F-4D97-AF65-F5344CB8AC3E}">
        <p14:creationId xmlns:p14="http://schemas.microsoft.com/office/powerpoint/2010/main" val="3718369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a:t>
            </a:fld>
            <a:endParaRPr lang="es-ES" dirty="0"/>
          </a:p>
        </p:txBody>
      </p:sp>
    </p:spTree>
    <p:extLst>
      <p:ext uri="{BB962C8B-B14F-4D97-AF65-F5344CB8AC3E}">
        <p14:creationId xmlns:p14="http://schemas.microsoft.com/office/powerpoint/2010/main" val="477510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a:t>
            </a:fld>
            <a:endParaRPr lang="es-ES" dirty="0"/>
          </a:p>
        </p:txBody>
      </p:sp>
    </p:spTree>
    <p:extLst>
      <p:ext uri="{BB962C8B-B14F-4D97-AF65-F5344CB8AC3E}">
        <p14:creationId xmlns:p14="http://schemas.microsoft.com/office/powerpoint/2010/main" val="1932845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a:t>
            </a:fld>
            <a:endParaRPr lang="es-ES" dirty="0"/>
          </a:p>
        </p:txBody>
      </p:sp>
    </p:spTree>
    <p:extLst>
      <p:ext uri="{BB962C8B-B14F-4D97-AF65-F5344CB8AC3E}">
        <p14:creationId xmlns:p14="http://schemas.microsoft.com/office/powerpoint/2010/main" val="686682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a:t>
            </a:fld>
            <a:endParaRPr lang="es-ES" dirty="0"/>
          </a:p>
        </p:txBody>
      </p:sp>
    </p:spTree>
    <p:extLst>
      <p:ext uri="{BB962C8B-B14F-4D97-AF65-F5344CB8AC3E}">
        <p14:creationId xmlns:p14="http://schemas.microsoft.com/office/powerpoint/2010/main" val="4029906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16</a:t>
            </a:fld>
            <a:endParaRPr lang="es-ES" dirty="0"/>
          </a:p>
        </p:txBody>
      </p:sp>
    </p:spTree>
    <p:extLst>
      <p:ext uri="{BB962C8B-B14F-4D97-AF65-F5344CB8AC3E}">
        <p14:creationId xmlns:p14="http://schemas.microsoft.com/office/powerpoint/2010/main" val="310126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17</a:t>
            </a:fld>
            <a:endParaRPr lang="es-ES" dirty="0"/>
          </a:p>
        </p:txBody>
      </p:sp>
    </p:spTree>
    <p:extLst>
      <p:ext uri="{BB962C8B-B14F-4D97-AF65-F5344CB8AC3E}">
        <p14:creationId xmlns:p14="http://schemas.microsoft.com/office/powerpoint/2010/main" val="4059334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18</a:t>
            </a:fld>
            <a:endParaRPr lang="es-ES" dirty="0"/>
          </a:p>
        </p:txBody>
      </p:sp>
    </p:spTree>
    <p:extLst>
      <p:ext uri="{BB962C8B-B14F-4D97-AF65-F5344CB8AC3E}">
        <p14:creationId xmlns:p14="http://schemas.microsoft.com/office/powerpoint/2010/main" val="321773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19</a:t>
            </a:fld>
            <a:endParaRPr lang="es-ES" dirty="0"/>
          </a:p>
        </p:txBody>
      </p:sp>
    </p:spTree>
    <p:extLst>
      <p:ext uri="{BB962C8B-B14F-4D97-AF65-F5344CB8AC3E}">
        <p14:creationId xmlns:p14="http://schemas.microsoft.com/office/powerpoint/2010/main" val="2950561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20</a:t>
            </a:fld>
            <a:endParaRPr lang="es-ES" dirty="0"/>
          </a:p>
        </p:txBody>
      </p:sp>
    </p:spTree>
    <p:extLst>
      <p:ext uri="{BB962C8B-B14F-4D97-AF65-F5344CB8AC3E}">
        <p14:creationId xmlns:p14="http://schemas.microsoft.com/office/powerpoint/2010/main" val="4245506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21</a:t>
            </a:fld>
            <a:endParaRPr lang="es-ES" dirty="0"/>
          </a:p>
        </p:txBody>
      </p:sp>
    </p:spTree>
    <p:extLst>
      <p:ext uri="{BB962C8B-B14F-4D97-AF65-F5344CB8AC3E}">
        <p14:creationId xmlns:p14="http://schemas.microsoft.com/office/powerpoint/2010/main" val="929873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22</a:t>
            </a:fld>
            <a:endParaRPr lang="es-ES" dirty="0"/>
          </a:p>
        </p:txBody>
      </p:sp>
    </p:spTree>
    <p:extLst>
      <p:ext uri="{BB962C8B-B14F-4D97-AF65-F5344CB8AC3E}">
        <p14:creationId xmlns:p14="http://schemas.microsoft.com/office/powerpoint/2010/main" val="500254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23</a:t>
            </a:fld>
            <a:endParaRPr lang="es-ES" dirty="0"/>
          </a:p>
        </p:txBody>
      </p:sp>
    </p:spTree>
    <p:extLst>
      <p:ext uri="{BB962C8B-B14F-4D97-AF65-F5344CB8AC3E}">
        <p14:creationId xmlns:p14="http://schemas.microsoft.com/office/powerpoint/2010/main" val="1291734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24</a:t>
            </a:fld>
            <a:endParaRPr lang="es-ES" dirty="0"/>
          </a:p>
        </p:txBody>
      </p:sp>
    </p:spTree>
    <p:extLst>
      <p:ext uri="{BB962C8B-B14F-4D97-AF65-F5344CB8AC3E}">
        <p14:creationId xmlns:p14="http://schemas.microsoft.com/office/powerpoint/2010/main" val="3387194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25</a:t>
            </a:fld>
            <a:endParaRPr lang="es-ES" dirty="0"/>
          </a:p>
        </p:txBody>
      </p:sp>
    </p:spTree>
    <p:extLst>
      <p:ext uri="{BB962C8B-B14F-4D97-AF65-F5344CB8AC3E}">
        <p14:creationId xmlns:p14="http://schemas.microsoft.com/office/powerpoint/2010/main" val="382877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Gardens</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26</a:t>
            </a:fld>
            <a:endParaRPr lang="es-ES" dirty="0"/>
          </a:p>
        </p:txBody>
      </p:sp>
    </p:spTree>
    <p:extLst>
      <p:ext uri="{BB962C8B-B14F-4D97-AF65-F5344CB8AC3E}">
        <p14:creationId xmlns:p14="http://schemas.microsoft.com/office/powerpoint/2010/main" val="2972495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Gardens</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27</a:t>
            </a:fld>
            <a:endParaRPr lang="es-ES" dirty="0"/>
          </a:p>
        </p:txBody>
      </p:sp>
    </p:spTree>
    <p:extLst>
      <p:ext uri="{BB962C8B-B14F-4D97-AF65-F5344CB8AC3E}">
        <p14:creationId xmlns:p14="http://schemas.microsoft.com/office/powerpoint/2010/main" val="861549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28</a:t>
            </a:fld>
            <a:endParaRPr lang="es-ES" dirty="0"/>
          </a:p>
        </p:txBody>
      </p:sp>
    </p:spTree>
    <p:extLst>
      <p:ext uri="{BB962C8B-B14F-4D97-AF65-F5344CB8AC3E}">
        <p14:creationId xmlns:p14="http://schemas.microsoft.com/office/powerpoint/2010/main" val="3988313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29</a:t>
            </a:fld>
            <a:endParaRPr lang="es-ES" dirty="0"/>
          </a:p>
        </p:txBody>
      </p:sp>
    </p:spTree>
    <p:extLst>
      <p:ext uri="{BB962C8B-B14F-4D97-AF65-F5344CB8AC3E}">
        <p14:creationId xmlns:p14="http://schemas.microsoft.com/office/powerpoint/2010/main" val="689253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30</a:t>
            </a:fld>
            <a:endParaRPr lang="es-ES" dirty="0"/>
          </a:p>
        </p:txBody>
      </p:sp>
    </p:spTree>
    <p:extLst>
      <p:ext uri="{BB962C8B-B14F-4D97-AF65-F5344CB8AC3E}">
        <p14:creationId xmlns:p14="http://schemas.microsoft.com/office/powerpoint/2010/main" val="1252763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31</a:t>
            </a:fld>
            <a:endParaRPr lang="es-ES" dirty="0"/>
          </a:p>
        </p:txBody>
      </p:sp>
    </p:spTree>
    <p:extLst>
      <p:ext uri="{BB962C8B-B14F-4D97-AF65-F5344CB8AC3E}">
        <p14:creationId xmlns:p14="http://schemas.microsoft.com/office/powerpoint/2010/main" val="604040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32</a:t>
            </a:fld>
            <a:endParaRPr lang="es-ES" dirty="0"/>
          </a:p>
        </p:txBody>
      </p:sp>
    </p:spTree>
    <p:extLst>
      <p:ext uri="{BB962C8B-B14F-4D97-AF65-F5344CB8AC3E}">
        <p14:creationId xmlns:p14="http://schemas.microsoft.com/office/powerpoint/2010/main" val="275701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33</a:t>
            </a:fld>
            <a:endParaRPr lang="es-ES" dirty="0"/>
          </a:p>
        </p:txBody>
      </p:sp>
    </p:spTree>
    <p:extLst>
      <p:ext uri="{BB962C8B-B14F-4D97-AF65-F5344CB8AC3E}">
        <p14:creationId xmlns:p14="http://schemas.microsoft.com/office/powerpoint/2010/main" val="127076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Garden..-Escultura</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34</a:t>
            </a:fld>
            <a:endParaRPr lang="es-ES" dirty="0"/>
          </a:p>
        </p:txBody>
      </p:sp>
    </p:spTree>
    <p:extLst>
      <p:ext uri="{BB962C8B-B14F-4D97-AF65-F5344CB8AC3E}">
        <p14:creationId xmlns:p14="http://schemas.microsoft.com/office/powerpoint/2010/main" val="3565080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35</a:t>
            </a:fld>
            <a:endParaRPr lang="es-ES" dirty="0"/>
          </a:p>
        </p:txBody>
      </p:sp>
    </p:spTree>
    <p:extLst>
      <p:ext uri="{BB962C8B-B14F-4D97-AF65-F5344CB8AC3E}">
        <p14:creationId xmlns:p14="http://schemas.microsoft.com/office/powerpoint/2010/main" val="709597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36</a:t>
            </a:fld>
            <a:endParaRPr lang="es-ES" dirty="0"/>
          </a:p>
        </p:txBody>
      </p:sp>
    </p:spTree>
    <p:extLst>
      <p:ext uri="{BB962C8B-B14F-4D97-AF65-F5344CB8AC3E}">
        <p14:creationId xmlns:p14="http://schemas.microsoft.com/office/powerpoint/2010/main" val="4192095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37</a:t>
            </a:fld>
            <a:endParaRPr lang="es-ES" dirty="0"/>
          </a:p>
        </p:txBody>
      </p:sp>
    </p:spTree>
    <p:extLst>
      <p:ext uri="{BB962C8B-B14F-4D97-AF65-F5344CB8AC3E}">
        <p14:creationId xmlns:p14="http://schemas.microsoft.com/office/powerpoint/2010/main" val="2122947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38</a:t>
            </a:fld>
            <a:endParaRPr lang="es-ES" dirty="0"/>
          </a:p>
        </p:txBody>
      </p:sp>
    </p:spTree>
    <p:extLst>
      <p:ext uri="{BB962C8B-B14F-4D97-AF65-F5344CB8AC3E}">
        <p14:creationId xmlns:p14="http://schemas.microsoft.com/office/powerpoint/2010/main" val="274137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39</a:t>
            </a:fld>
            <a:endParaRPr lang="es-ES" dirty="0"/>
          </a:p>
        </p:txBody>
      </p:sp>
    </p:spTree>
    <p:extLst>
      <p:ext uri="{BB962C8B-B14F-4D97-AF65-F5344CB8AC3E}">
        <p14:creationId xmlns:p14="http://schemas.microsoft.com/office/powerpoint/2010/main" val="305605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40</a:t>
            </a:fld>
            <a:endParaRPr lang="es-ES" dirty="0"/>
          </a:p>
        </p:txBody>
      </p:sp>
    </p:spTree>
    <p:extLst>
      <p:ext uri="{BB962C8B-B14F-4D97-AF65-F5344CB8AC3E}">
        <p14:creationId xmlns:p14="http://schemas.microsoft.com/office/powerpoint/2010/main" val="855859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41</a:t>
            </a:fld>
            <a:endParaRPr lang="es-ES" dirty="0"/>
          </a:p>
        </p:txBody>
      </p:sp>
    </p:spTree>
    <p:extLst>
      <p:ext uri="{BB962C8B-B14F-4D97-AF65-F5344CB8AC3E}">
        <p14:creationId xmlns:p14="http://schemas.microsoft.com/office/powerpoint/2010/main" val="1442100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42</a:t>
            </a:fld>
            <a:endParaRPr lang="es-ES" dirty="0"/>
          </a:p>
        </p:txBody>
      </p:sp>
    </p:spTree>
    <p:extLst>
      <p:ext uri="{BB962C8B-B14F-4D97-AF65-F5344CB8AC3E}">
        <p14:creationId xmlns:p14="http://schemas.microsoft.com/office/powerpoint/2010/main" val="3250494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43</a:t>
            </a:fld>
            <a:endParaRPr lang="es-ES" dirty="0"/>
          </a:p>
        </p:txBody>
      </p:sp>
    </p:spTree>
    <p:extLst>
      <p:ext uri="{BB962C8B-B14F-4D97-AF65-F5344CB8AC3E}">
        <p14:creationId xmlns:p14="http://schemas.microsoft.com/office/powerpoint/2010/main" val="3889736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44</a:t>
            </a:fld>
            <a:endParaRPr lang="es-ES" dirty="0"/>
          </a:p>
        </p:txBody>
      </p:sp>
    </p:spTree>
    <p:extLst>
      <p:ext uri="{BB962C8B-B14F-4D97-AF65-F5344CB8AC3E}">
        <p14:creationId xmlns:p14="http://schemas.microsoft.com/office/powerpoint/2010/main" val="2084607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45</a:t>
            </a:fld>
            <a:endParaRPr lang="es-ES" dirty="0"/>
          </a:p>
        </p:txBody>
      </p:sp>
    </p:spTree>
    <p:extLst>
      <p:ext uri="{BB962C8B-B14F-4D97-AF65-F5344CB8AC3E}">
        <p14:creationId xmlns:p14="http://schemas.microsoft.com/office/powerpoint/2010/main" val="3732677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46</a:t>
            </a:fld>
            <a:endParaRPr lang="es-ES" dirty="0"/>
          </a:p>
        </p:txBody>
      </p:sp>
    </p:spTree>
    <p:extLst>
      <p:ext uri="{BB962C8B-B14F-4D97-AF65-F5344CB8AC3E}">
        <p14:creationId xmlns:p14="http://schemas.microsoft.com/office/powerpoint/2010/main" val="496384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47</a:t>
            </a:fld>
            <a:endParaRPr lang="es-ES" dirty="0"/>
          </a:p>
        </p:txBody>
      </p:sp>
    </p:spTree>
    <p:extLst>
      <p:ext uri="{BB962C8B-B14F-4D97-AF65-F5344CB8AC3E}">
        <p14:creationId xmlns:p14="http://schemas.microsoft.com/office/powerpoint/2010/main" val="25246204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48</a:t>
            </a:fld>
            <a:endParaRPr lang="es-ES" dirty="0"/>
          </a:p>
        </p:txBody>
      </p:sp>
    </p:spTree>
    <p:extLst>
      <p:ext uri="{BB962C8B-B14F-4D97-AF65-F5344CB8AC3E}">
        <p14:creationId xmlns:p14="http://schemas.microsoft.com/office/powerpoint/2010/main" val="15676749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49</a:t>
            </a:fld>
            <a:endParaRPr lang="es-ES" dirty="0"/>
          </a:p>
        </p:txBody>
      </p:sp>
    </p:spTree>
    <p:extLst>
      <p:ext uri="{BB962C8B-B14F-4D97-AF65-F5344CB8AC3E}">
        <p14:creationId xmlns:p14="http://schemas.microsoft.com/office/powerpoint/2010/main" val="41581779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50</a:t>
            </a:fld>
            <a:endParaRPr lang="es-ES" dirty="0"/>
          </a:p>
        </p:txBody>
      </p:sp>
    </p:spTree>
    <p:extLst>
      <p:ext uri="{BB962C8B-B14F-4D97-AF65-F5344CB8AC3E}">
        <p14:creationId xmlns:p14="http://schemas.microsoft.com/office/powerpoint/2010/main" val="3757650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51</a:t>
            </a:fld>
            <a:endParaRPr lang="es-ES" dirty="0"/>
          </a:p>
        </p:txBody>
      </p:sp>
    </p:spTree>
    <p:extLst>
      <p:ext uri="{BB962C8B-B14F-4D97-AF65-F5344CB8AC3E}">
        <p14:creationId xmlns:p14="http://schemas.microsoft.com/office/powerpoint/2010/main" val="4058551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52</a:t>
            </a:fld>
            <a:endParaRPr lang="es-ES" dirty="0"/>
          </a:p>
        </p:txBody>
      </p:sp>
    </p:spTree>
    <p:extLst>
      <p:ext uri="{BB962C8B-B14F-4D97-AF65-F5344CB8AC3E}">
        <p14:creationId xmlns:p14="http://schemas.microsoft.com/office/powerpoint/2010/main" val="25505651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53</a:t>
            </a:fld>
            <a:endParaRPr lang="es-ES" dirty="0"/>
          </a:p>
        </p:txBody>
      </p:sp>
    </p:spTree>
    <p:extLst>
      <p:ext uri="{BB962C8B-B14F-4D97-AF65-F5344CB8AC3E}">
        <p14:creationId xmlns:p14="http://schemas.microsoft.com/office/powerpoint/2010/main" val="7706469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54</a:t>
            </a:fld>
            <a:endParaRPr lang="es-ES" dirty="0"/>
          </a:p>
        </p:txBody>
      </p:sp>
    </p:spTree>
    <p:extLst>
      <p:ext uri="{BB962C8B-B14F-4D97-AF65-F5344CB8AC3E}">
        <p14:creationId xmlns:p14="http://schemas.microsoft.com/office/powerpoint/2010/main" val="4286354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55</a:t>
            </a:fld>
            <a:endParaRPr lang="es-ES" dirty="0"/>
          </a:p>
        </p:txBody>
      </p:sp>
    </p:spTree>
    <p:extLst>
      <p:ext uri="{BB962C8B-B14F-4D97-AF65-F5344CB8AC3E}">
        <p14:creationId xmlns:p14="http://schemas.microsoft.com/office/powerpoint/2010/main" val="918508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56</a:t>
            </a:fld>
            <a:endParaRPr lang="es-ES" dirty="0"/>
          </a:p>
        </p:txBody>
      </p:sp>
    </p:spTree>
    <p:extLst>
      <p:ext uri="{BB962C8B-B14F-4D97-AF65-F5344CB8AC3E}">
        <p14:creationId xmlns:p14="http://schemas.microsoft.com/office/powerpoint/2010/main" val="41793486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57</a:t>
            </a:fld>
            <a:endParaRPr lang="es-ES" dirty="0"/>
          </a:p>
        </p:txBody>
      </p:sp>
    </p:spTree>
    <p:extLst>
      <p:ext uri="{BB962C8B-B14F-4D97-AF65-F5344CB8AC3E}">
        <p14:creationId xmlns:p14="http://schemas.microsoft.com/office/powerpoint/2010/main" val="24949203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58</a:t>
            </a:fld>
            <a:endParaRPr lang="es-ES" dirty="0"/>
          </a:p>
        </p:txBody>
      </p:sp>
    </p:spTree>
    <p:extLst>
      <p:ext uri="{BB962C8B-B14F-4D97-AF65-F5344CB8AC3E}">
        <p14:creationId xmlns:p14="http://schemas.microsoft.com/office/powerpoint/2010/main" val="40970143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59</a:t>
            </a:fld>
            <a:endParaRPr lang="es-ES" dirty="0"/>
          </a:p>
        </p:txBody>
      </p:sp>
    </p:spTree>
    <p:extLst>
      <p:ext uri="{BB962C8B-B14F-4D97-AF65-F5344CB8AC3E}">
        <p14:creationId xmlns:p14="http://schemas.microsoft.com/office/powerpoint/2010/main" val="3898968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60</a:t>
            </a:fld>
            <a:endParaRPr lang="es-ES" dirty="0"/>
          </a:p>
        </p:txBody>
      </p:sp>
    </p:spTree>
    <p:extLst>
      <p:ext uri="{BB962C8B-B14F-4D97-AF65-F5344CB8AC3E}">
        <p14:creationId xmlns:p14="http://schemas.microsoft.com/office/powerpoint/2010/main" val="27207299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61</a:t>
            </a:fld>
            <a:endParaRPr lang="es-ES" dirty="0"/>
          </a:p>
        </p:txBody>
      </p:sp>
    </p:spTree>
    <p:extLst>
      <p:ext uri="{BB962C8B-B14F-4D97-AF65-F5344CB8AC3E}">
        <p14:creationId xmlns:p14="http://schemas.microsoft.com/office/powerpoint/2010/main" val="3599069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62</a:t>
            </a:fld>
            <a:endParaRPr lang="es-ES" dirty="0"/>
          </a:p>
        </p:txBody>
      </p:sp>
    </p:spTree>
    <p:extLst>
      <p:ext uri="{BB962C8B-B14F-4D97-AF65-F5344CB8AC3E}">
        <p14:creationId xmlns:p14="http://schemas.microsoft.com/office/powerpoint/2010/main" val="26286008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63</a:t>
            </a:fld>
            <a:endParaRPr lang="es-ES" dirty="0"/>
          </a:p>
        </p:txBody>
      </p:sp>
    </p:spTree>
    <p:extLst>
      <p:ext uri="{BB962C8B-B14F-4D97-AF65-F5344CB8AC3E}">
        <p14:creationId xmlns:p14="http://schemas.microsoft.com/office/powerpoint/2010/main" val="23159431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Garden..-Cultivar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64</a:t>
            </a:fld>
            <a:endParaRPr lang="es-ES" dirty="0"/>
          </a:p>
        </p:txBody>
      </p:sp>
    </p:spTree>
    <p:extLst>
      <p:ext uri="{BB962C8B-B14F-4D97-AF65-F5344CB8AC3E}">
        <p14:creationId xmlns:p14="http://schemas.microsoft.com/office/powerpoint/2010/main" val="3490986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65</a:t>
            </a:fld>
            <a:endParaRPr lang="es-ES" dirty="0"/>
          </a:p>
        </p:txBody>
      </p:sp>
    </p:spTree>
    <p:extLst>
      <p:ext uri="{BB962C8B-B14F-4D97-AF65-F5344CB8AC3E}">
        <p14:creationId xmlns:p14="http://schemas.microsoft.com/office/powerpoint/2010/main" val="42418932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66</a:t>
            </a:fld>
            <a:endParaRPr lang="es-ES" dirty="0"/>
          </a:p>
        </p:txBody>
      </p:sp>
    </p:spTree>
    <p:extLst>
      <p:ext uri="{BB962C8B-B14F-4D97-AF65-F5344CB8AC3E}">
        <p14:creationId xmlns:p14="http://schemas.microsoft.com/office/powerpoint/2010/main" val="1899978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67</a:t>
            </a:fld>
            <a:endParaRPr lang="es-ES" dirty="0"/>
          </a:p>
        </p:txBody>
      </p:sp>
    </p:spTree>
    <p:extLst>
      <p:ext uri="{BB962C8B-B14F-4D97-AF65-F5344CB8AC3E}">
        <p14:creationId xmlns:p14="http://schemas.microsoft.com/office/powerpoint/2010/main" val="14401488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68</a:t>
            </a:fld>
            <a:endParaRPr lang="es-ES" dirty="0"/>
          </a:p>
        </p:txBody>
      </p:sp>
    </p:spTree>
    <p:extLst>
      <p:ext uri="{BB962C8B-B14F-4D97-AF65-F5344CB8AC3E}">
        <p14:creationId xmlns:p14="http://schemas.microsoft.com/office/powerpoint/2010/main" val="33077027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69</a:t>
            </a:fld>
            <a:endParaRPr lang="es-ES" dirty="0"/>
          </a:p>
        </p:txBody>
      </p:sp>
    </p:spTree>
    <p:extLst>
      <p:ext uri="{BB962C8B-B14F-4D97-AF65-F5344CB8AC3E}">
        <p14:creationId xmlns:p14="http://schemas.microsoft.com/office/powerpoint/2010/main" val="13317982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70</a:t>
            </a:fld>
            <a:endParaRPr lang="es-ES" dirty="0"/>
          </a:p>
        </p:txBody>
      </p:sp>
    </p:spTree>
    <p:extLst>
      <p:ext uri="{BB962C8B-B14F-4D97-AF65-F5344CB8AC3E}">
        <p14:creationId xmlns:p14="http://schemas.microsoft.com/office/powerpoint/2010/main" val="10204087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Garden..-Future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71</a:t>
            </a:fld>
            <a:endParaRPr lang="es-ES" dirty="0"/>
          </a:p>
        </p:txBody>
      </p:sp>
    </p:spTree>
    <p:extLst>
      <p:ext uri="{BB962C8B-B14F-4D97-AF65-F5344CB8AC3E}">
        <p14:creationId xmlns:p14="http://schemas.microsoft.com/office/powerpoint/2010/main" val="3376048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72</a:t>
            </a:fld>
            <a:endParaRPr lang="es-ES" dirty="0"/>
          </a:p>
        </p:txBody>
      </p:sp>
    </p:spTree>
    <p:extLst>
      <p:ext uri="{BB962C8B-B14F-4D97-AF65-F5344CB8AC3E}">
        <p14:creationId xmlns:p14="http://schemas.microsoft.com/office/powerpoint/2010/main" val="664120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Lomandra</a:t>
            </a:r>
            <a:r>
              <a:rPr lang="es-ES" baseline="0" dirty="0"/>
              <a:t> </a:t>
            </a:r>
            <a:r>
              <a:rPr lang="es-ES" dirty="0"/>
              <a:t>confertifolia_</a:t>
            </a:r>
            <a:r>
              <a:rPr lang="es-ES" baseline="0" dirty="0"/>
              <a:t> </a:t>
            </a:r>
            <a:r>
              <a:rPr lang="es-ES" dirty="0"/>
              <a:t>sp.leptostachya.-_Cranbourne</a:t>
            </a:r>
            <a:r>
              <a:rPr lang="es-ES" baseline="0" dirty="0"/>
              <a:t> </a:t>
            </a:r>
            <a:r>
              <a:rPr lang="es-ES" dirty="0"/>
              <a:t>Botanic</a:t>
            </a:r>
            <a:r>
              <a:rPr lang="es-ES" baseline="0" dirty="0"/>
              <a:t> </a:t>
            </a:r>
            <a:r>
              <a:rPr lang="es-ES" dirty="0"/>
              <a:t>Gardens</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73</a:t>
            </a:fld>
            <a:endParaRPr lang="es-ES" dirty="0"/>
          </a:p>
        </p:txBody>
      </p:sp>
    </p:spTree>
    <p:extLst>
      <p:ext uri="{BB962C8B-B14F-4D97-AF65-F5344CB8AC3E}">
        <p14:creationId xmlns:p14="http://schemas.microsoft.com/office/powerpoint/2010/main" val="7600954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Gardens</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74</a:t>
            </a:fld>
            <a:endParaRPr lang="es-ES" dirty="0"/>
          </a:p>
        </p:txBody>
      </p:sp>
    </p:spTree>
    <p:extLst>
      <p:ext uri="{BB962C8B-B14F-4D97-AF65-F5344CB8AC3E}">
        <p14:creationId xmlns:p14="http://schemas.microsoft.com/office/powerpoint/2010/main" val="34139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75</a:t>
            </a:fld>
            <a:endParaRPr lang="es-ES" dirty="0"/>
          </a:p>
        </p:txBody>
      </p:sp>
    </p:spTree>
    <p:extLst>
      <p:ext uri="{BB962C8B-B14F-4D97-AF65-F5344CB8AC3E}">
        <p14:creationId xmlns:p14="http://schemas.microsoft.com/office/powerpoint/2010/main" val="26242421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76</a:t>
            </a:fld>
            <a:endParaRPr lang="es-ES" dirty="0"/>
          </a:p>
        </p:txBody>
      </p:sp>
    </p:spTree>
    <p:extLst>
      <p:ext uri="{BB962C8B-B14F-4D97-AF65-F5344CB8AC3E}">
        <p14:creationId xmlns:p14="http://schemas.microsoft.com/office/powerpoint/2010/main" val="2291165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77</a:t>
            </a:fld>
            <a:endParaRPr lang="es-ES" dirty="0"/>
          </a:p>
        </p:txBody>
      </p:sp>
    </p:spTree>
    <p:extLst>
      <p:ext uri="{BB962C8B-B14F-4D97-AF65-F5344CB8AC3E}">
        <p14:creationId xmlns:p14="http://schemas.microsoft.com/office/powerpoint/2010/main" val="4142314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78</a:t>
            </a:fld>
            <a:endParaRPr lang="es-ES" dirty="0"/>
          </a:p>
        </p:txBody>
      </p:sp>
    </p:spTree>
    <p:extLst>
      <p:ext uri="{BB962C8B-B14F-4D97-AF65-F5344CB8AC3E}">
        <p14:creationId xmlns:p14="http://schemas.microsoft.com/office/powerpoint/2010/main" val="29995078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79</a:t>
            </a:fld>
            <a:endParaRPr lang="es-ES" dirty="0"/>
          </a:p>
        </p:txBody>
      </p:sp>
    </p:spTree>
    <p:extLst>
      <p:ext uri="{BB962C8B-B14F-4D97-AF65-F5344CB8AC3E}">
        <p14:creationId xmlns:p14="http://schemas.microsoft.com/office/powerpoint/2010/main" val="37515992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80</a:t>
            </a:fld>
            <a:endParaRPr lang="es-ES" dirty="0"/>
          </a:p>
        </p:txBody>
      </p:sp>
    </p:spTree>
    <p:extLst>
      <p:ext uri="{BB962C8B-B14F-4D97-AF65-F5344CB8AC3E}">
        <p14:creationId xmlns:p14="http://schemas.microsoft.com/office/powerpoint/2010/main" val="29299791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81</a:t>
            </a:fld>
            <a:endParaRPr lang="es-ES" dirty="0"/>
          </a:p>
        </p:txBody>
      </p:sp>
    </p:spTree>
    <p:extLst>
      <p:ext uri="{BB962C8B-B14F-4D97-AF65-F5344CB8AC3E}">
        <p14:creationId xmlns:p14="http://schemas.microsoft.com/office/powerpoint/2010/main" val="15304919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82</a:t>
            </a:fld>
            <a:endParaRPr lang="es-ES" dirty="0"/>
          </a:p>
        </p:txBody>
      </p:sp>
    </p:spTree>
    <p:extLst>
      <p:ext uri="{BB962C8B-B14F-4D97-AF65-F5344CB8AC3E}">
        <p14:creationId xmlns:p14="http://schemas.microsoft.com/office/powerpoint/2010/main" val="24286050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83</a:t>
            </a:fld>
            <a:endParaRPr lang="es-ES" dirty="0"/>
          </a:p>
        </p:txBody>
      </p:sp>
    </p:spTree>
    <p:extLst>
      <p:ext uri="{BB962C8B-B14F-4D97-AF65-F5344CB8AC3E}">
        <p14:creationId xmlns:p14="http://schemas.microsoft.com/office/powerpoint/2010/main" val="21278744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84</a:t>
            </a:fld>
            <a:endParaRPr lang="es-ES" dirty="0"/>
          </a:p>
        </p:txBody>
      </p:sp>
    </p:spTree>
    <p:extLst>
      <p:ext uri="{BB962C8B-B14F-4D97-AF65-F5344CB8AC3E}">
        <p14:creationId xmlns:p14="http://schemas.microsoft.com/office/powerpoint/2010/main" val="29422987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85</a:t>
            </a:fld>
            <a:endParaRPr lang="es-ES" dirty="0"/>
          </a:p>
        </p:txBody>
      </p:sp>
    </p:spTree>
    <p:extLst>
      <p:ext uri="{BB962C8B-B14F-4D97-AF65-F5344CB8AC3E}">
        <p14:creationId xmlns:p14="http://schemas.microsoft.com/office/powerpoint/2010/main" val="3952711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86</a:t>
            </a:fld>
            <a:endParaRPr lang="es-ES" dirty="0"/>
          </a:p>
        </p:txBody>
      </p:sp>
    </p:spTree>
    <p:extLst>
      <p:ext uri="{BB962C8B-B14F-4D97-AF65-F5344CB8AC3E}">
        <p14:creationId xmlns:p14="http://schemas.microsoft.com/office/powerpoint/2010/main" val="5988049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87</a:t>
            </a:fld>
            <a:endParaRPr lang="es-ES" dirty="0"/>
          </a:p>
        </p:txBody>
      </p:sp>
    </p:spTree>
    <p:extLst>
      <p:ext uri="{BB962C8B-B14F-4D97-AF65-F5344CB8AC3E}">
        <p14:creationId xmlns:p14="http://schemas.microsoft.com/office/powerpoint/2010/main" val="17111656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88</a:t>
            </a:fld>
            <a:endParaRPr lang="es-ES" dirty="0"/>
          </a:p>
        </p:txBody>
      </p:sp>
    </p:spTree>
    <p:extLst>
      <p:ext uri="{BB962C8B-B14F-4D97-AF65-F5344CB8AC3E}">
        <p14:creationId xmlns:p14="http://schemas.microsoft.com/office/powerpoint/2010/main" val="40676709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89</a:t>
            </a:fld>
            <a:endParaRPr lang="es-ES" dirty="0"/>
          </a:p>
        </p:txBody>
      </p:sp>
    </p:spTree>
    <p:extLst>
      <p:ext uri="{BB962C8B-B14F-4D97-AF65-F5344CB8AC3E}">
        <p14:creationId xmlns:p14="http://schemas.microsoft.com/office/powerpoint/2010/main" val="38901170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90</a:t>
            </a:fld>
            <a:endParaRPr lang="es-ES" dirty="0"/>
          </a:p>
        </p:txBody>
      </p:sp>
    </p:spTree>
    <p:extLst>
      <p:ext uri="{BB962C8B-B14F-4D97-AF65-F5344CB8AC3E}">
        <p14:creationId xmlns:p14="http://schemas.microsoft.com/office/powerpoint/2010/main" val="11858829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91</a:t>
            </a:fld>
            <a:endParaRPr lang="es-ES" dirty="0"/>
          </a:p>
        </p:txBody>
      </p:sp>
    </p:spTree>
    <p:extLst>
      <p:ext uri="{BB962C8B-B14F-4D97-AF65-F5344CB8AC3E}">
        <p14:creationId xmlns:p14="http://schemas.microsoft.com/office/powerpoint/2010/main" val="542247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 Xanthorroea spec.</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92</a:t>
            </a:fld>
            <a:endParaRPr lang="es-ES" dirty="0"/>
          </a:p>
        </p:txBody>
      </p:sp>
    </p:spTree>
    <p:extLst>
      <p:ext uri="{BB962C8B-B14F-4D97-AF65-F5344CB8AC3E}">
        <p14:creationId xmlns:p14="http://schemas.microsoft.com/office/powerpoint/2010/main" val="22182732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93</a:t>
            </a:fld>
            <a:endParaRPr lang="es-ES" dirty="0"/>
          </a:p>
        </p:txBody>
      </p:sp>
    </p:spTree>
    <p:extLst>
      <p:ext uri="{BB962C8B-B14F-4D97-AF65-F5344CB8AC3E}">
        <p14:creationId xmlns:p14="http://schemas.microsoft.com/office/powerpoint/2010/main" val="17918363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94</a:t>
            </a:fld>
            <a:endParaRPr lang="es-ES" dirty="0"/>
          </a:p>
        </p:txBody>
      </p:sp>
    </p:spTree>
    <p:extLst>
      <p:ext uri="{BB962C8B-B14F-4D97-AF65-F5344CB8AC3E}">
        <p14:creationId xmlns:p14="http://schemas.microsoft.com/office/powerpoint/2010/main" val="38707472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Garden..-Protea</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95</a:t>
            </a:fld>
            <a:endParaRPr lang="es-ES" dirty="0"/>
          </a:p>
        </p:txBody>
      </p:sp>
    </p:spTree>
    <p:extLst>
      <p:ext uri="{BB962C8B-B14F-4D97-AF65-F5344CB8AC3E}">
        <p14:creationId xmlns:p14="http://schemas.microsoft.com/office/powerpoint/2010/main" val="21307412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96</a:t>
            </a:fld>
            <a:endParaRPr lang="es-ES" dirty="0"/>
          </a:p>
        </p:txBody>
      </p:sp>
    </p:spTree>
    <p:extLst>
      <p:ext uri="{BB962C8B-B14F-4D97-AF65-F5344CB8AC3E}">
        <p14:creationId xmlns:p14="http://schemas.microsoft.com/office/powerpoint/2010/main" val="41256573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97</a:t>
            </a:fld>
            <a:endParaRPr lang="es-ES" dirty="0"/>
          </a:p>
        </p:txBody>
      </p:sp>
    </p:spTree>
    <p:extLst>
      <p:ext uri="{BB962C8B-B14F-4D97-AF65-F5344CB8AC3E}">
        <p14:creationId xmlns:p14="http://schemas.microsoft.com/office/powerpoint/2010/main" val="12514851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98</a:t>
            </a:fld>
            <a:endParaRPr lang="es-ES" dirty="0"/>
          </a:p>
        </p:txBody>
      </p:sp>
    </p:spTree>
    <p:extLst>
      <p:ext uri="{BB962C8B-B14F-4D97-AF65-F5344CB8AC3E}">
        <p14:creationId xmlns:p14="http://schemas.microsoft.com/office/powerpoint/2010/main" val="9909919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99</a:t>
            </a:fld>
            <a:endParaRPr lang="es-ES" dirty="0"/>
          </a:p>
        </p:txBody>
      </p:sp>
    </p:spTree>
    <p:extLst>
      <p:ext uri="{BB962C8B-B14F-4D97-AF65-F5344CB8AC3E}">
        <p14:creationId xmlns:p14="http://schemas.microsoft.com/office/powerpoint/2010/main" val="426800664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Garden.-Eucaliptus spec.</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100</a:t>
            </a:fld>
            <a:endParaRPr lang="es-ES" dirty="0"/>
          </a:p>
        </p:txBody>
      </p:sp>
    </p:spTree>
    <p:extLst>
      <p:ext uri="{BB962C8B-B14F-4D97-AF65-F5344CB8AC3E}">
        <p14:creationId xmlns:p14="http://schemas.microsoft.com/office/powerpoint/2010/main" val="144668003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101</a:t>
            </a:fld>
            <a:endParaRPr lang="es-ES" dirty="0"/>
          </a:p>
        </p:txBody>
      </p:sp>
    </p:spTree>
    <p:extLst>
      <p:ext uri="{BB962C8B-B14F-4D97-AF65-F5344CB8AC3E}">
        <p14:creationId xmlns:p14="http://schemas.microsoft.com/office/powerpoint/2010/main" val="39994936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102</a:t>
            </a:fld>
            <a:endParaRPr lang="es-ES" dirty="0"/>
          </a:p>
        </p:txBody>
      </p:sp>
    </p:spTree>
    <p:extLst>
      <p:ext uri="{BB962C8B-B14F-4D97-AF65-F5344CB8AC3E}">
        <p14:creationId xmlns:p14="http://schemas.microsoft.com/office/powerpoint/2010/main" val="24161213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103</a:t>
            </a:fld>
            <a:endParaRPr lang="es-ES" dirty="0"/>
          </a:p>
        </p:txBody>
      </p:sp>
    </p:spTree>
    <p:extLst>
      <p:ext uri="{BB962C8B-B14F-4D97-AF65-F5344CB8AC3E}">
        <p14:creationId xmlns:p14="http://schemas.microsoft.com/office/powerpoint/2010/main" val="5601592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104</a:t>
            </a:fld>
            <a:endParaRPr lang="es-ES" dirty="0"/>
          </a:p>
        </p:txBody>
      </p:sp>
    </p:spTree>
    <p:extLst>
      <p:ext uri="{BB962C8B-B14F-4D97-AF65-F5344CB8AC3E}">
        <p14:creationId xmlns:p14="http://schemas.microsoft.com/office/powerpoint/2010/main" val="4962945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105</a:t>
            </a:fld>
            <a:endParaRPr lang="es-ES" dirty="0"/>
          </a:p>
        </p:txBody>
      </p:sp>
    </p:spTree>
    <p:extLst>
      <p:ext uri="{BB962C8B-B14F-4D97-AF65-F5344CB8AC3E}">
        <p14:creationId xmlns:p14="http://schemas.microsoft.com/office/powerpoint/2010/main" val="32375959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106</a:t>
            </a:fld>
            <a:endParaRPr lang="es-ES" dirty="0"/>
          </a:p>
        </p:txBody>
      </p:sp>
    </p:spTree>
    <p:extLst>
      <p:ext uri="{BB962C8B-B14F-4D97-AF65-F5344CB8AC3E}">
        <p14:creationId xmlns:p14="http://schemas.microsoft.com/office/powerpoint/2010/main" val="1543562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107</a:t>
            </a:fld>
            <a:endParaRPr lang="es-ES" dirty="0"/>
          </a:p>
        </p:txBody>
      </p:sp>
    </p:spTree>
    <p:extLst>
      <p:ext uri="{BB962C8B-B14F-4D97-AF65-F5344CB8AC3E}">
        <p14:creationId xmlns:p14="http://schemas.microsoft.com/office/powerpoint/2010/main" val="371442172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108</a:t>
            </a:fld>
            <a:endParaRPr lang="es-ES" dirty="0"/>
          </a:p>
        </p:txBody>
      </p:sp>
    </p:spTree>
    <p:extLst>
      <p:ext uri="{BB962C8B-B14F-4D97-AF65-F5344CB8AC3E}">
        <p14:creationId xmlns:p14="http://schemas.microsoft.com/office/powerpoint/2010/main" val="12602305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109</a:t>
            </a:fld>
            <a:endParaRPr lang="es-ES" dirty="0"/>
          </a:p>
        </p:txBody>
      </p:sp>
    </p:spTree>
    <p:extLst>
      <p:ext uri="{BB962C8B-B14F-4D97-AF65-F5344CB8AC3E}">
        <p14:creationId xmlns:p14="http://schemas.microsoft.com/office/powerpoint/2010/main" val="24833438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110</a:t>
            </a:fld>
            <a:endParaRPr lang="es-ES" dirty="0"/>
          </a:p>
        </p:txBody>
      </p:sp>
    </p:spTree>
    <p:extLst>
      <p:ext uri="{BB962C8B-B14F-4D97-AF65-F5344CB8AC3E}">
        <p14:creationId xmlns:p14="http://schemas.microsoft.com/office/powerpoint/2010/main" val="23680309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111</a:t>
            </a:fld>
            <a:endParaRPr lang="es-ES" dirty="0"/>
          </a:p>
        </p:txBody>
      </p:sp>
    </p:spTree>
    <p:extLst>
      <p:ext uri="{BB962C8B-B14F-4D97-AF65-F5344CB8AC3E}">
        <p14:creationId xmlns:p14="http://schemas.microsoft.com/office/powerpoint/2010/main" val="104232677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112</a:t>
            </a:fld>
            <a:endParaRPr lang="es-ES" dirty="0"/>
          </a:p>
        </p:txBody>
      </p:sp>
    </p:spTree>
    <p:extLst>
      <p:ext uri="{BB962C8B-B14F-4D97-AF65-F5344CB8AC3E}">
        <p14:creationId xmlns:p14="http://schemas.microsoft.com/office/powerpoint/2010/main" val="221944009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113</a:t>
            </a:fld>
            <a:endParaRPr lang="es-ES" dirty="0"/>
          </a:p>
        </p:txBody>
      </p:sp>
    </p:spTree>
    <p:extLst>
      <p:ext uri="{BB962C8B-B14F-4D97-AF65-F5344CB8AC3E}">
        <p14:creationId xmlns:p14="http://schemas.microsoft.com/office/powerpoint/2010/main" val="22967642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Australian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114</a:t>
            </a:fld>
            <a:endParaRPr lang="es-ES" dirty="0"/>
          </a:p>
        </p:txBody>
      </p:sp>
    </p:spTree>
    <p:extLst>
      <p:ext uri="{BB962C8B-B14F-4D97-AF65-F5344CB8AC3E}">
        <p14:creationId xmlns:p14="http://schemas.microsoft.com/office/powerpoint/2010/main" val="215381583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117</a:t>
            </a:fld>
            <a:endParaRPr lang="es-ES" dirty="0"/>
          </a:p>
        </p:txBody>
      </p:sp>
    </p:spTree>
    <p:extLst>
      <p:ext uri="{BB962C8B-B14F-4D97-AF65-F5344CB8AC3E}">
        <p14:creationId xmlns:p14="http://schemas.microsoft.com/office/powerpoint/2010/main" val="15265748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118</a:t>
            </a:fld>
            <a:endParaRPr lang="es-ES" dirty="0"/>
          </a:p>
        </p:txBody>
      </p:sp>
    </p:spTree>
    <p:extLst>
      <p:ext uri="{BB962C8B-B14F-4D97-AF65-F5344CB8AC3E}">
        <p14:creationId xmlns:p14="http://schemas.microsoft.com/office/powerpoint/2010/main" val="30387907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119</a:t>
            </a:fld>
            <a:endParaRPr lang="es-ES" dirty="0"/>
          </a:p>
        </p:txBody>
      </p:sp>
    </p:spTree>
    <p:extLst>
      <p:ext uri="{BB962C8B-B14F-4D97-AF65-F5344CB8AC3E}">
        <p14:creationId xmlns:p14="http://schemas.microsoft.com/office/powerpoint/2010/main" val="393013388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120</a:t>
            </a:fld>
            <a:endParaRPr lang="es-ES" dirty="0"/>
          </a:p>
        </p:txBody>
      </p:sp>
    </p:spTree>
    <p:extLst>
      <p:ext uri="{BB962C8B-B14F-4D97-AF65-F5344CB8AC3E}">
        <p14:creationId xmlns:p14="http://schemas.microsoft.com/office/powerpoint/2010/main" val="53502363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121</a:t>
            </a:fld>
            <a:endParaRPr lang="es-ES" dirty="0"/>
          </a:p>
        </p:txBody>
      </p:sp>
    </p:spTree>
    <p:extLst>
      <p:ext uri="{BB962C8B-B14F-4D97-AF65-F5344CB8AC3E}">
        <p14:creationId xmlns:p14="http://schemas.microsoft.com/office/powerpoint/2010/main" val="34706590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122</a:t>
            </a:fld>
            <a:endParaRPr lang="es-ES" dirty="0"/>
          </a:p>
        </p:txBody>
      </p:sp>
    </p:spTree>
    <p:extLst>
      <p:ext uri="{BB962C8B-B14F-4D97-AF65-F5344CB8AC3E}">
        <p14:creationId xmlns:p14="http://schemas.microsoft.com/office/powerpoint/2010/main" val="8268894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123</a:t>
            </a:fld>
            <a:endParaRPr lang="es-ES" dirty="0"/>
          </a:p>
        </p:txBody>
      </p:sp>
    </p:spTree>
    <p:extLst>
      <p:ext uri="{BB962C8B-B14F-4D97-AF65-F5344CB8AC3E}">
        <p14:creationId xmlns:p14="http://schemas.microsoft.com/office/powerpoint/2010/main" val="7857833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124</a:t>
            </a:fld>
            <a:endParaRPr lang="es-ES" dirty="0"/>
          </a:p>
        </p:txBody>
      </p:sp>
    </p:spTree>
    <p:extLst>
      <p:ext uri="{BB962C8B-B14F-4D97-AF65-F5344CB8AC3E}">
        <p14:creationId xmlns:p14="http://schemas.microsoft.com/office/powerpoint/2010/main" val="21909714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125</a:t>
            </a:fld>
            <a:endParaRPr lang="es-ES" dirty="0"/>
          </a:p>
        </p:txBody>
      </p:sp>
    </p:spTree>
    <p:extLst>
      <p:ext uri="{BB962C8B-B14F-4D97-AF65-F5344CB8AC3E}">
        <p14:creationId xmlns:p14="http://schemas.microsoft.com/office/powerpoint/2010/main" val="41840385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126</a:t>
            </a:fld>
            <a:endParaRPr lang="es-ES" dirty="0"/>
          </a:p>
        </p:txBody>
      </p:sp>
    </p:spTree>
    <p:extLst>
      <p:ext uri="{BB962C8B-B14F-4D97-AF65-F5344CB8AC3E}">
        <p14:creationId xmlns:p14="http://schemas.microsoft.com/office/powerpoint/2010/main" val="235692311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127</a:t>
            </a:fld>
            <a:endParaRPr lang="es-ES" dirty="0"/>
          </a:p>
        </p:txBody>
      </p:sp>
    </p:spTree>
    <p:extLst>
      <p:ext uri="{BB962C8B-B14F-4D97-AF65-F5344CB8AC3E}">
        <p14:creationId xmlns:p14="http://schemas.microsoft.com/office/powerpoint/2010/main" val="22356467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128</a:t>
            </a:fld>
            <a:endParaRPr lang="es-ES" dirty="0"/>
          </a:p>
        </p:txBody>
      </p:sp>
    </p:spTree>
    <p:extLst>
      <p:ext uri="{BB962C8B-B14F-4D97-AF65-F5344CB8AC3E}">
        <p14:creationId xmlns:p14="http://schemas.microsoft.com/office/powerpoint/2010/main" val="19676907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Garden..Protea</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129</a:t>
            </a:fld>
            <a:endParaRPr lang="es-ES" dirty="0"/>
          </a:p>
        </p:txBody>
      </p:sp>
    </p:spTree>
    <p:extLst>
      <p:ext uri="{BB962C8B-B14F-4D97-AF65-F5344CB8AC3E}">
        <p14:creationId xmlns:p14="http://schemas.microsoft.com/office/powerpoint/2010/main" val="70242074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130</a:t>
            </a:fld>
            <a:endParaRPr lang="es-ES" dirty="0"/>
          </a:p>
        </p:txBody>
      </p:sp>
    </p:spTree>
    <p:extLst>
      <p:ext uri="{BB962C8B-B14F-4D97-AF65-F5344CB8AC3E}">
        <p14:creationId xmlns:p14="http://schemas.microsoft.com/office/powerpoint/2010/main" val="30067497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131</a:t>
            </a:fld>
            <a:endParaRPr lang="es-ES" dirty="0"/>
          </a:p>
        </p:txBody>
      </p:sp>
    </p:spTree>
    <p:extLst>
      <p:ext uri="{BB962C8B-B14F-4D97-AF65-F5344CB8AC3E}">
        <p14:creationId xmlns:p14="http://schemas.microsoft.com/office/powerpoint/2010/main" val="54314673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132</a:t>
            </a:fld>
            <a:endParaRPr lang="es-ES" dirty="0"/>
          </a:p>
        </p:txBody>
      </p:sp>
    </p:spTree>
    <p:extLst>
      <p:ext uri="{BB962C8B-B14F-4D97-AF65-F5344CB8AC3E}">
        <p14:creationId xmlns:p14="http://schemas.microsoft.com/office/powerpoint/2010/main" val="40098662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133</a:t>
            </a:fld>
            <a:endParaRPr lang="es-ES" dirty="0"/>
          </a:p>
        </p:txBody>
      </p:sp>
    </p:spTree>
    <p:extLst>
      <p:ext uri="{BB962C8B-B14F-4D97-AF65-F5344CB8AC3E}">
        <p14:creationId xmlns:p14="http://schemas.microsoft.com/office/powerpoint/2010/main" val="14029837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134</a:t>
            </a:fld>
            <a:endParaRPr lang="es-ES" dirty="0"/>
          </a:p>
        </p:txBody>
      </p:sp>
    </p:spTree>
    <p:extLst>
      <p:ext uri="{BB962C8B-B14F-4D97-AF65-F5344CB8AC3E}">
        <p14:creationId xmlns:p14="http://schemas.microsoft.com/office/powerpoint/2010/main" val="20037636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136</a:t>
            </a:fld>
            <a:endParaRPr lang="es-ES" dirty="0"/>
          </a:p>
        </p:txBody>
      </p:sp>
    </p:spTree>
    <p:extLst>
      <p:ext uri="{BB962C8B-B14F-4D97-AF65-F5344CB8AC3E}">
        <p14:creationId xmlns:p14="http://schemas.microsoft.com/office/powerpoint/2010/main" val="118058875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Garden.-Xanthorroea</a:t>
            </a:r>
            <a:r>
              <a:rPr lang="es-ES" baseline="0" dirty="0"/>
              <a:t> spec.</a:t>
            </a:r>
            <a:r>
              <a:rPr lang="es-ES" dirty="0"/>
              <a:t>.</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137</a:t>
            </a:fld>
            <a:endParaRPr lang="es-ES" dirty="0"/>
          </a:p>
        </p:txBody>
      </p:sp>
    </p:spTree>
    <p:extLst>
      <p:ext uri="{BB962C8B-B14F-4D97-AF65-F5344CB8AC3E}">
        <p14:creationId xmlns:p14="http://schemas.microsoft.com/office/powerpoint/2010/main" val="42011008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138</a:t>
            </a:fld>
            <a:endParaRPr lang="es-ES" dirty="0"/>
          </a:p>
        </p:txBody>
      </p:sp>
    </p:spTree>
    <p:extLst>
      <p:ext uri="{BB962C8B-B14F-4D97-AF65-F5344CB8AC3E}">
        <p14:creationId xmlns:p14="http://schemas.microsoft.com/office/powerpoint/2010/main" val="47468691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139</a:t>
            </a:fld>
            <a:endParaRPr lang="es-ES" dirty="0"/>
          </a:p>
        </p:txBody>
      </p:sp>
    </p:spTree>
    <p:extLst>
      <p:ext uri="{BB962C8B-B14F-4D97-AF65-F5344CB8AC3E}">
        <p14:creationId xmlns:p14="http://schemas.microsoft.com/office/powerpoint/2010/main" val="167492201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140</a:t>
            </a:fld>
            <a:endParaRPr lang="es-ES" dirty="0"/>
          </a:p>
        </p:txBody>
      </p:sp>
    </p:spTree>
    <p:extLst>
      <p:ext uri="{BB962C8B-B14F-4D97-AF65-F5344CB8AC3E}">
        <p14:creationId xmlns:p14="http://schemas.microsoft.com/office/powerpoint/2010/main" val="256643387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141</a:t>
            </a:fld>
            <a:endParaRPr lang="es-ES" dirty="0"/>
          </a:p>
        </p:txBody>
      </p:sp>
    </p:spTree>
    <p:extLst>
      <p:ext uri="{BB962C8B-B14F-4D97-AF65-F5344CB8AC3E}">
        <p14:creationId xmlns:p14="http://schemas.microsoft.com/office/powerpoint/2010/main" val="391294156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142</a:t>
            </a:fld>
            <a:endParaRPr lang="es-ES" dirty="0"/>
          </a:p>
        </p:txBody>
      </p:sp>
    </p:spTree>
    <p:extLst>
      <p:ext uri="{BB962C8B-B14F-4D97-AF65-F5344CB8AC3E}">
        <p14:creationId xmlns:p14="http://schemas.microsoft.com/office/powerpoint/2010/main" val="18367153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143</a:t>
            </a:fld>
            <a:endParaRPr lang="es-ES" dirty="0"/>
          </a:p>
        </p:txBody>
      </p:sp>
    </p:spTree>
    <p:extLst>
      <p:ext uri="{BB962C8B-B14F-4D97-AF65-F5344CB8AC3E}">
        <p14:creationId xmlns:p14="http://schemas.microsoft.com/office/powerpoint/2010/main" val="3454735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144</a:t>
            </a:fld>
            <a:endParaRPr lang="es-ES" dirty="0"/>
          </a:p>
        </p:txBody>
      </p:sp>
    </p:spTree>
    <p:extLst>
      <p:ext uri="{BB962C8B-B14F-4D97-AF65-F5344CB8AC3E}">
        <p14:creationId xmlns:p14="http://schemas.microsoft.com/office/powerpoint/2010/main" val="239415042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a:p>
            <a:endParaRPr lang="es-ES" dirty="0"/>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145</a:t>
            </a:fld>
            <a:endParaRPr lang="es-ES" dirty="0"/>
          </a:p>
        </p:txBody>
      </p:sp>
    </p:spTree>
    <p:extLst>
      <p:ext uri="{BB962C8B-B14F-4D97-AF65-F5344CB8AC3E}">
        <p14:creationId xmlns:p14="http://schemas.microsoft.com/office/powerpoint/2010/main" val="225070408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146</a:t>
            </a:fld>
            <a:endParaRPr lang="es-ES" dirty="0"/>
          </a:p>
        </p:txBody>
      </p:sp>
    </p:spTree>
    <p:extLst>
      <p:ext uri="{BB962C8B-B14F-4D97-AF65-F5344CB8AC3E}">
        <p14:creationId xmlns:p14="http://schemas.microsoft.com/office/powerpoint/2010/main" val="4396645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147</a:t>
            </a:fld>
            <a:endParaRPr lang="es-ES" dirty="0"/>
          </a:p>
        </p:txBody>
      </p:sp>
    </p:spTree>
    <p:extLst>
      <p:ext uri="{BB962C8B-B14F-4D97-AF65-F5344CB8AC3E}">
        <p14:creationId xmlns:p14="http://schemas.microsoft.com/office/powerpoint/2010/main" val="7833831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148</a:t>
            </a:fld>
            <a:endParaRPr lang="es-ES" dirty="0"/>
          </a:p>
        </p:txBody>
      </p:sp>
    </p:spTree>
    <p:extLst>
      <p:ext uri="{BB962C8B-B14F-4D97-AF65-F5344CB8AC3E}">
        <p14:creationId xmlns:p14="http://schemas.microsoft.com/office/powerpoint/2010/main" val="208835668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149</a:t>
            </a:fld>
            <a:endParaRPr lang="es-ES" dirty="0"/>
          </a:p>
        </p:txBody>
      </p:sp>
    </p:spTree>
    <p:extLst>
      <p:ext uri="{BB962C8B-B14F-4D97-AF65-F5344CB8AC3E}">
        <p14:creationId xmlns:p14="http://schemas.microsoft.com/office/powerpoint/2010/main" val="391602217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150</a:t>
            </a:fld>
            <a:endParaRPr lang="es-ES" dirty="0"/>
          </a:p>
        </p:txBody>
      </p:sp>
    </p:spTree>
    <p:extLst>
      <p:ext uri="{BB962C8B-B14F-4D97-AF65-F5344CB8AC3E}">
        <p14:creationId xmlns:p14="http://schemas.microsoft.com/office/powerpoint/2010/main" val="9964265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151</a:t>
            </a:fld>
            <a:endParaRPr lang="es-ES" dirty="0"/>
          </a:p>
        </p:txBody>
      </p:sp>
    </p:spTree>
    <p:extLst>
      <p:ext uri="{BB962C8B-B14F-4D97-AF65-F5344CB8AC3E}">
        <p14:creationId xmlns:p14="http://schemas.microsoft.com/office/powerpoint/2010/main" val="63118688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152</a:t>
            </a:fld>
            <a:endParaRPr lang="es-ES" dirty="0"/>
          </a:p>
        </p:txBody>
      </p:sp>
    </p:spTree>
    <p:extLst>
      <p:ext uri="{BB962C8B-B14F-4D97-AF65-F5344CB8AC3E}">
        <p14:creationId xmlns:p14="http://schemas.microsoft.com/office/powerpoint/2010/main" val="109024343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153</a:t>
            </a:fld>
            <a:endParaRPr lang="es-ES" dirty="0"/>
          </a:p>
        </p:txBody>
      </p:sp>
    </p:spTree>
    <p:extLst>
      <p:ext uri="{BB962C8B-B14F-4D97-AF65-F5344CB8AC3E}">
        <p14:creationId xmlns:p14="http://schemas.microsoft.com/office/powerpoint/2010/main" val="290224154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154</a:t>
            </a:fld>
            <a:endParaRPr lang="es-ES" dirty="0"/>
          </a:p>
        </p:txBody>
      </p:sp>
    </p:spTree>
    <p:extLst>
      <p:ext uri="{BB962C8B-B14F-4D97-AF65-F5344CB8AC3E}">
        <p14:creationId xmlns:p14="http://schemas.microsoft.com/office/powerpoint/2010/main" val="254071352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155</a:t>
            </a:fld>
            <a:endParaRPr lang="es-ES" dirty="0"/>
          </a:p>
        </p:txBody>
      </p:sp>
    </p:spTree>
    <p:extLst>
      <p:ext uri="{BB962C8B-B14F-4D97-AF65-F5344CB8AC3E}">
        <p14:creationId xmlns:p14="http://schemas.microsoft.com/office/powerpoint/2010/main" val="153734007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156</a:t>
            </a:fld>
            <a:endParaRPr lang="es-ES" dirty="0"/>
          </a:p>
        </p:txBody>
      </p:sp>
    </p:spTree>
    <p:extLst>
      <p:ext uri="{BB962C8B-B14F-4D97-AF65-F5344CB8AC3E}">
        <p14:creationId xmlns:p14="http://schemas.microsoft.com/office/powerpoint/2010/main" val="224901443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157</a:t>
            </a:fld>
            <a:endParaRPr lang="es-ES" dirty="0"/>
          </a:p>
        </p:txBody>
      </p:sp>
    </p:spTree>
    <p:extLst>
      <p:ext uri="{BB962C8B-B14F-4D97-AF65-F5344CB8AC3E}">
        <p14:creationId xmlns:p14="http://schemas.microsoft.com/office/powerpoint/2010/main" val="381212314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158</a:t>
            </a:fld>
            <a:endParaRPr lang="es-ES" dirty="0"/>
          </a:p>
        </p:txBody>
      </p:sp>
    </p:spTree>
    <p:extLst>
      <p:ext uri="{BB962C8B-B14F-4D97-AF65-F5344CB8AC3E}">
        <p14:creationId xmlns:p14="http://schemas.microsoft.com/office/powerpoint/2010/main" val="29212439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159</a:t>
            </a:fld>
            <a:endParaRPr lang="es-ES" dirty="0"/>
          </a:p>
        </p:txBody>
      </p:sp>
    </p:spTree>
    <p:extLst>
      <p:ext uri="{BB962C8B-B14F-4D97-AF65-F5344CB8AC3E}">
        <p14:creationId xmlns:p14="http://schemas.microsoft.com/office/powerpoint/2010/main" val="227701151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6C67A511-BB43-4F44-B770-EE24DF7A9FBC}" type="slidenum">
              <a:rPr lang="es-ES" smtClean="0"/>
              <a:t>160</a:t>
            </a:fld>
            <a:endParaRPr lang="es-ES" dirty="0"/>
          </a:p>
        </p:txBody>
      </p:sp>
    </p:spTree>
    <p:extLst>
      <p:ext uri="{BB962C8B-B14F-4D97-AF65-F5344CB8AC3E}">
        <p14:creationId xmlns:p14="http://schemas.microsoft.com/office/powerpoint/2010/main" val="1452196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image" Target="../media/image81.jpg"/></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32.jpg"/></Relationships>
</file>

<file path=ppt/slides/_rels/slide1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6.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50.jpg"/><Relationship Id="rId4" Type="http://schemas.openxmlformats.org/officeDocument/2006/relationships/image" Target="../media/image133.jpg"/></Relationships>
</file>

<file path=ppt/slides/_rels/slide14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3.xml"/><Relationship Id="rId1" Type="http://schemas.openxmlformats.org/officeDocument/2006/relationships/slideLayout" Target="../slideLayouts/slideLayout7.xml"/><Relationship Id="rId4" Type="http://schemas.openxmlformats.org/officeDocument/2006/relationships/image" Target="../media/image149.jpeg"/></Relationships>
</file>

<file path=ppt/slides/_rels/slide157.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534472" cy="2664296"/>
          </a:xfrm>
        </p:spPr>
        <p:txBody>
          <a:bodyPr>
            <a:normAutofit/>
          </a:bodyPr>
          <a:lstStyle/>
          <a:p>
            <a:r>
              <a:rPr lang="es-ES" sz="3600" dirty="0"/>
              <a:t>OCEANIA.-LA VUELTA AL MUNDO EN 385 JARDINES</a:t>
            </a:r>
            <a:r>
              <a:rPr lang="es-ES" dirty="0"/>
              <a:t>.-AUSTRALIA.-cranbourne botanical garden</a:t>
            </a:r>
            <a:br>
              <a:rPr lang="es-ES" dirty="0"/>
            </a:br>
            <a:endParaRPr lang="es-ES" dirty="0"/>
          </a:p>
        </p:txBody>
      </p:sp>
      <p:sp>
        <p:nvSpPr>
          <p:cNvPr id="3" name="2 Subtítulo"/>
          <p:cNvSpPr>
            <a:spLocks noGrp="1"/>
          </p:cNvSpPr>
          <p:nvPr>
            <p:ph type="subTitle" idx="1"/>
          </p:nvPr>
        </p:nvSpPr>
        <p:spPr>
          <a:xfrm>
            <a:off x="2411760" y="5003322"/>
            <a:ext cx="482453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Real jardín botánico de cranbourne</a:t>
            </a:r>
          </a:p>
        </p:txBody>
      </p:sp>
      <p:sp>
        <p:nvSpPr>
          <p:cNvPr id="3" name="2 Marcador de contenido"/>
          <p:cNvSpPr>
            <a:spLocks noGrp="1"/>
          </p:cNvSpPr>
          <p:nvPr>
            <p:ph sz="quarter" idx="1"/>
          </p:nvPr>
        </p:nvSpPr>
        <p:spPr/>
        <p:txBody>
          <a:bodyPr>
            <a:normAutofit lnSpcReduction="10000"/>
          </a:bodyPr>
          <a:lstStyle/>
          <a:p>
            <a:r>
              <a:rPr lang="es-ES" dirty="0"/>
              <a:t>El Real Jardín Botánico, Cranbourne, es una división de los Jardines Botánicos Reales de Melbourne . Se encuentra ubicado en el suburbio de Cranbourne , a unos 45 km al sur-este de la Melbourne centro de la ciudad.</a:t>
            </a:r>
          </a:p>
          <a:p>
            <a:r>
              <a:rPr lang="es-ES" dirty="0"/>
              <a:t>La división se especializa en Cranbourne el plantas nativas australianas . La superficie total de esta división de los jardines botánicos es de 363 hectáreas, incluyendo páramos , humedales y bosques . Los jardines también proporcionan hábitat para la aves nativas , mamíferos y reptiles , incluyendo algunas especies raras y en peligro de extinción.</a:t>
            </a:r>
          </a:p>
        </p:txBody>
      </p:sp>
    </p:spTree>
    <p:extLst>
      <p:ext uri="{BB962C8B-B14F-4D97-AF65-F5344CB8AC3E}">
        <p14:creationId xmlns:p14="http://schemas.microsoft.com/office/powerpoint/2010/main" val="216928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Una característica reciente de los Jardines Botánicos Reales, Cranbourne, es el Jardín de Australia especialmente construido, se abrió al público el 28 de mayo de 2006. </a:t>
            </a:r>
          </a:p>
          <a:p>
            <a:r>
              <a:rPr lang="es-ES" dirty="0"/>
              <a:t>El Jardín de Australia cuenta con un número de jardines de exposiciones, esculturas y tienen como objetivo orientar a traer la belleza y diversidad del paisaje australiano y plantas para el público.</a:t>
            </a:r>
          </a:p>
          <a:p>
            <a:r>
              <a:rPr lang="es-ES" dirty="0"/>
              <a:t>Más allá del jardín de Australia, la sección de matorrales del jardín cuenta con 10 kilómetros de senderos para caminar, e incluye el Trig Point Lookout torre, sitios de picnic y barbacoas gratuitas.</a:t>
            </a:r>
          </a:p>
        </p:txBody>
      </p:sp>
    </p:spTree>
    <p:extLst>
      <p:ext uri="{BB962C8B-B14F-4D97-AF65-F5344CB8AC3E}">
        <p14:creationId xmlns:p14="http://schemas.microsoft.com/office/powerpoint/2010/main" val="647652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australianos indígenas gente Boonerwurung habitaron el área alrededor de Cranbourne en tiempos pre-europeos. </a:t>
            </a:r>
          </a:p>
          <a:p>
            <a:r>
              <a:rPr lang="es-ES" dirty="0"/>
              <a:t>El sitio de los jardines botánicos reales, Cranbourne fue utilizado para la arena minera desde fecha tan lejana como la década de 1820, principalmente para abastecer el edificio de Melbourne y sus alrededores.</a:t>
            </a:r>
          </a:p>
          <a:p>
            <a:r>
              <a:rPr lang="es-ES" dirty="0"/>
              <a:t> El ejército utilizó el sitio desde 1889 hasta la década de 1960, con licencias privadas también emitidos por la extracción de arena, el pastoreo y la madera de reunión.</a:t>
            </a:r>
          </a:p>
          <a:p>
            <a:r>
              <a:rPr lang="es-ES" dirty="0"/>
              <a:t>En 1970 el sitio fue nombrado como una división del Royal Botanic Gardens, Melbourne, con un enfoque en la investigación de plantas de Australia y la conservación. Los jardines no se abrieron al público hasta 1989. </a:t>
            </a:r>
          </a:p>
        </p:txBody>
      </p:sp>
    </p:spTree>
    <p:extLst>
      <p:ext uri="{BB962C8B-B14F-4D97-AF65-F5344CB8AC3E}">
        <p14:creationId xmlns:p14="http://schemas.microsoft.com/office/powerpoint/2010/main" val="840274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Los jardines no se abrieron al público hasta 1989. El Jardín de Australia fue concebido y desarrollado durante varios años, finalmente la apertura al público en general el 30 de mayo de 2006, y atraer a 15.000 visitantes en la primera jornada.</a:t>
            </a:r>
          </a:p>
          <a:p>
            <a:r>
              <a:rPr lang="es-ES" dirty="0"/>
              <a:t>El Jardín de Australia tiene como objetivo permitir a los visitantes explorar el lugar de las personas en el entorno de Australia y para aprender más acerca de las plantas australianas.</a:t>
            </a:r>
          </a:p>
          <a:p>
            <a:r>
              <a:rPr lang="es-ES" dirty="0"/>
              <a:t> Cuenta con cerca de 100.000 plantas repartidas en quince exposiciones de paisajes y jardines de exhibición.</a:t>
            </a:r>
          </a:p>
          <a:p>
            <a:endParaRPr lang="es-ES" dirty="0"/>
          </a:p>
        </p:txBody>
      </p:sp>
    </p:spTree>
    <p:extLst>
      <p:ext uri="{BB962C8B-B14F-4D97-AF65-F5344CB8AC3E}">
        <p14:creationId xmlns:p14="http://schemas.microsoft.com/office/powerpoint/2010/main" val="208030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jardín australiano fue diseñado por Taylor Cullity LETHLEAN Arquitectos con Paul Thompson (Plant Design Pty Ltd). </a:t>
            </a:r>
          </a:p>
          <a:p>
            <a:r>
              <a:rPr lang="es-ES" dirty="0"/>
              <a:t>El Jardín de Australia ha ganado varios premios de diseño ya, pero sigue siendo un trabajo en progreso, con una segunda etapa que abarca un período adicional de diez hectáreas programadas para comenzar la construcción a finales de 2007 y que esté terminado a finales de 2011.</a:t>
            </a:r>
          </a:p>
          <a:p>
            <a:r>
              <a:rPr lang="es-ES" dirty="0"/>
              <a:t>La Red Sand Garden es la característica central del jardín australiano. Cuenta vibrante arena roja con círculos de caramillo y montículos con forma de media luna diseñadas para hacerse eco de las formas y los colores que se encuentran en el centro de Australia . El jardín está diseñado para mostrar los rubores de temporada de flores silvestres, como se ve en los desiertos de Australia central.</a:t>
            </a:r>
          </a:p>
        </p:txBody>
      </p:sp>
    </p:spTree>
    <p:extLst>
      <p:ext uri="{BB962C8B-B14F-4D97-AF65-F5344CB8AC3E}">
        <p14:creationId xmlns:p14="http://schemas.microsoft.com/office/powerpoint/2010/main" val="370540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Hay cinco jardines de exposición con el objetivo de demostrar formas que las plantas nativas de Australia se pueden utilizar en el jardín de casa.</a:t>
            </a:r>
          </a:p>
          <a:p>
            <a:r>
              <a:rPr lang="es-ES" dirty="0"/>
              <a:t>La Diversidad Jardín ilustra una variedad de plantas nativas de diversas zonas climáticas en Australia.</a:t>
            </a:r>
          </a:p>
          <a:p>
            <a:r>
              <a:rPr lang="es-ES" dirty="0"/>
              <a:t> El ahorro de agua del jardín muestra cómo agrupar las plantas con necesidades similares de agua y elegir las plantas que requieren riego mínimo en un jardín. </a:t>
            </a:r>
          </a:p>
          <a:p>
            <a:r>
              <a:rPr lang="es-ES" dirty="0"/>
              <a:t>The Future Garden dispone de varias formas alternativas de jardinería, tales como opciones de la planta especial y nuevas coberturas. </a:t>
            </a:r>
          </a:p>
          <a:p>
            <a:r>
              <a:rPr lang="es-ES" dirty="0"/>
              <a:t>The Home Garden muestra una serie de jardines con plantas nativas para algunos tipos comunes de los hogares que se encuentran en Australia. </a:t>
            </a:r>
          </a:p>
        </p:txBody>
      </p:sp>
    </p:spTree>
    <p:extLst>
      <p:ext uri="{BB962C8B-B14F-4D97-AF65-F5344CB8AC3E}">
        <p14:creationId xmlns:p14="http://schemas.microsoft.com/office/powerpoint/2010/main" val="56745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Patio trasero del Kid utiliza materiales vegetales naturales reciclados en el área de juegos para niños y no el plástico común y construcciones metálicas que se encuentran comúnmente en los patios traseros de Australia.</a:t>
            </a:r>
          </a:p>
          <a:p>
            <a:r>
              <a:rPr lang="es-ES" dirty="0"/>
              <a:t> </a:t>
            </a:r>
            <a:r>
              <a:rPr lang="es-ES" b="1" dirty="0"/>
              <a:t>Árido Garden and Dry River Bed </a:t>
            </a:r>
          </a:p>
          <a:p>
            <a:r>
              <a:rPr lang="es-ES" dirty="0"/>
              <a:t>Estos jardines demuestran el papel del agua en el paisaje australiano.</a:t>
            </a:r>
          </a:p>
          <a:p>
            <a:r>
              <a:rPr lang="es-ES" dirty="0"/>
              <a:t> Muchas partes de Australia son propensos a la alternancia de sequías e inundaciones . Así, las plantas han tenido que evolucionar para hacer frente a largos periodos de intenso calor y seca la aridez , y con suministros abundantes, ya sea estacional o irregular de agua .</a:t>
            </a:r>
          </a:p>
        </p:txBody>
      </p:sp>
    </p:spTree>
    <p:extLst>
      <p:ext uri="{BB962C8B-B14F-4D97-AF65-F5344CB8AC3E}">
        <p14:creationId xmlns:p14="http://schemas.microsoft.com/office/powerpoint/2010/main" val="2029718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Los eucaliptos son una característica omnipresente del paisaje australiano, con alrededor de 700 especies que se encuentran en casi todos los hábitats.</a:t>
            </a:r>
          </a:p>
          <a:p>
            <a:r>
              <a:rPr lang="es-ES" dirty="0"/>
              <a:t> El eucalipto Walk cuenta con cinco jardines que muestran algunas especies de eucalipto bien conocidos, la Ironbark Garden, la Caja Garden, el Peppermint Garden, el Bloodwood Garden y el Stringybark Garden. </a:t>
            </a:r>
          </a:p>
          <a:p>
            <a:r>
              <a:rPr lang="es-ES" dirty="0"/>
              <a:t>Estos árboles se encuentran actualmente en un estado inmaduro, pero seguirá creciendo para madurar los árboles durante el próximo siglo</a:t>
            </a:r>
          </a:p>
        </p:txBody>
      </p:sp>
    </p:spTree>
    <p:extLst>
      <p:ext uri="{BB962C8B-B14F-4D97-AF65-F5344CB8AC3E}">
        <p14:creationId xmlns:p14="http://schemas.microsoft.com/office/powerpoint/2010/main" val="155696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Rockpool Waterway y escarpa de pared están inspirados en los tipos de vías fluviales y escarpes que se pueden encontrar en algunas partes del centro de Australia, como Uluru y Kings Canyon . También hay una pantalla de australianos orquídeas en una cripta debajo del Centro de Visitantes, el Camino serpentino, y un campamento de Desert Discovery en el árido jardín para que los niños jueguen y aprendan.</a:t>
            </a:r>
          </a:p>
          <a:p>
            <a:r>
              <a:rPr lang="es-ES" dirty="0"/>
              <a:t>El Jardín de Australia también tiene un servicio de información para visitantes en el Centro de Visitantes, caminatas guiadas y programas educativos, maestros jardineros voluntarios para ayudar con consejos sobre el uso de plantas de Australia, una tienda de regalos y una cafetería .</a:t>
            </a:r>
          </a:p>
        </p:txBody>
      </p:sp>
    </p:spTree>
    <p:extLst>
      <p:ext uri="{BB962C8B-B14F-4D97-AF65-F5344CB8AC3E}">
        <p14:creationId xmlns:p14="http://schemas.microsoft.com/office/powerpoint/2010/main" val="3130848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0"/>
            <a:ext cx="9048750" cy="6858000"/>
          </a:xfrm>
          <a:prstGeom prst="rect">
            <a:avLst/>
          </a:prstGeom>
        </p:spPr>
      </p:pic>
    </p:spTree>
    <p:extLst>
      <p:ext uri="{BB962C8B-B14F-4D97-AF65-F5344CB8AC3E}">
        <p14:creationId xmlns:p14="http://schemas.microsoft.com/office/powerpoint/2010/main" val="3833727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48403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290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301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52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206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41695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1523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84914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533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854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583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90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17905"/>
            <a:ext cx="40005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3446905"/>
            <a:ext cx="4000500" cy="3410703"/>
          </a:xfrm>
          <a:prstGeom prst="rect">
            <a:avLst/>
          </a:prstGeom>
        </p:spPr>
      </p:pic>
    </p:spTree>
    <p:extLst>
      <p:ext uri="{BB962C8B-B14F-4D97-AF65-F5344CB8AC3E}">
        <p14:creationId xmlns:p14="http://schemas.microsoft.com/office/powerpoint/2010/main" val="367925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8070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7234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 y="-99392"/>
            <a:ext cx="5810250" cy="347657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77184"/>
            <a:ext cx="9144000" cy="3480816"/>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4827" r="3893" b="9139"/>
          <a:stretch/>
        </p:blipFill>
        <p:spPr>
          <a:xfrm>
            <a:off x="5811778" y="-243408"/>
            <a:ext cx="3332222" cy="3620592"/>
          </a:xfrm>
          <a:prstGeom prst="rect">
            <a:avLst/>
          </a:prstGeom>
        </p:spPr>
      </p:pic>
    </p:spTree>
    <p:extLst>
      <p:ext uri="{BB962C8B-B14F-4D97-AF65-F5344CB8AC3E}">
        <p14:creationId xmlns:p14="http://schemas.microsoft.com/office/powerpoint/2010/main" val="2805158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62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14879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6830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118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635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2924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91965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032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170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349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972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75536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452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416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4293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68874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035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0670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317613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657225"/>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203096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64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538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09231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668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55233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248"/>
          <a:stretch/>
        </p:blipFill>
        <p:spPr>
          <a:xfrm>
            <a:off x="0" y="0"/>
            <a:ext cx="9144000" cy="6858000"/>
          </a:xfrm>
          <a:prstGeom prst="rect">
            <a:avLst/>
          </a:prstGeom>
        </p:spPr>
      </p:pic>
    </p:spTree>
    <p:extLst>
      <p:ext uri="{BB962C8B-B14F-4D97-AF65-F5344CB8AC3E}">
        <p14:creationId xmlns:p14="http://schemas.microsoft.com/office/powerpoint/2010/main" val="3934613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2249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665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0749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383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30340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873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24944"/>
            <a:ext cx="9144000" cy="415205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0"/>
            <a:ext cx="4139951" cy="2894464"/>
          </a:xfrm>
          <a:prstGeom prst="rect">
            <a:avLst/>
          </a:prstGeom>
        </p:spPr>
      </p:pic>
    </p:spTree>
    <p:extLst>
      <p:ext uri="{BB962C8B-B14F-4D97-AF65-F5344CB8AC3E}">
        <p14:creationId xmlns:p14="http://schemas.microsoft.com/office/powerpoint/2010/main" val="3883468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1410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6924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429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3569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63813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4197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453208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498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64997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1394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9657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9105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67551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45548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1924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1562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6181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367382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65430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490824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 y="-99392"/>
            <a:ext cx="4999464" cy="7074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spTree>
    <p:extLst>
      <p:ext uri="{BB962C8B-B14F-4D97-AF65-F5344CB8AC3E}">
        <p14:creationId xmlns:p14="http://schemas.microsoft.com/office/powerpoint/2010/main" val="29804433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8595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20000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48717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632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31559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97970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7334"/>
          <a:stretch/>
        </p:blipFill>
        <p:spPr>
          <a:xfrm>
            <a:off x="0" y="0"/>
            <a:ext cx="9144000" cy="6858000"/>
          </a:xfrm>
          <a:prstGeom prst="rect">
            <a:avLst/>
          </a:prstGeom>
        </p:spPr>
      </p:pic>
    </p:spTree>
    <p:extLst>
      <p:ext uri="{BB962C8B-B14F-4D97-AF65-F5344CB8AC3E}">
        <p14:creationId xmlns:p14="http://schemas.microsoft.com/office/powerpoint/2010/main" val="12792952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89040"/>
            <a:ext cx="4716016" cy="30689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789040"/>
            <a:ext cx="4427984" cy="3068960"/>
          </a:xfrm>
          <a:prstGeom prst="rect">
            <a:avLst/>
          </a:prstGeom>
        </p:spPr>
      </p:pic>
    </p:spTree>
    <p:extLst>
      <p:ext uri="{BB962C8B-B14F-4D97-AF65-F5344CB8AC3E}">
        <p14:creationId xmlns:p14="http://schemas.microsoft.com/office/powerpoint/2010/main" val="7507637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1655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395322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7630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8464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16329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1735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784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6927597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334"/>
          <a:stretch/>
        </p:blipFill>
        <p:spPr>
          <a:xfrm>
            <a:off x="0" y="0"/>
            <a:ext cx="9144000" cy="6858000"/>
          </a:xfrm>
          <a:prstGeom prst="rect">
            <a:avLst/>
          </a:prstGeom>
        </p:spPr>
      </p:pic>
    </p:spTree>
    <p:extLst>
      <p:ext uri="{BB962C8B-B14F-4D97-AF65-F5344CB8AC3E}">
        <p14:creationId xmlns:p14="http://schemas.microsoft.com/office/powerpoint/2010/main" val="13266585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 y="-10304"/>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821" y="0"/>
            <a:ext cx="4570179" cy="6974632"/>
          </a:xfrm>
          <a:prstGeom prst="rect">
            <a:avLst/>
          </a:prstGeom>
        </p:spPr>
      </p:pic>
    </p:spTree>
    <p:extLst>
      <p:ext uri="{BB962C8B-B14F-4D97-AF65-F5344CB8AC3E}">
        <p14:creationId xmlns:p14="http://schemas.microsoft.com/office/powerpoint/2010/main" val="32342084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240644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18517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841208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4"/>
            <a:ext cx="9144000" cy="6856096"/>
          </a:xfrm>
          <a:prstGeom prst="rect">
            <a:avLst/>
          </a:prstGeom>
        </p:spPr>
      </p:pic>
    </p:spTree>
    <p:extLst>
      <p:ext uri="{BB962C8B-B14F-4D97-AF65-F5344CB8AC3E}">
        <p14:creationId xmlns:p14="http://schemas.microsoft.com/office/powerpoint/2010/main" val="18780396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616"/>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429" y="0"/>
            <a:ext cx="4570571" cy="6858000"/>
          </a:xfrm>
          <a:prstGeom prst="rect">
            <a:avLst/>
          </a:prstGeom>
        </p:spPr>
      </p:pic>
    </p:spTree>
    <p:extLst>
      <p:ext uri="{BB962C8B-B14F-4D97-AF65-F5344CB8AC3E}">
        <p14:creationId xmlns:p14="http://schemas.microsoft.com/office/powerpoint/2010/main" val="42295861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0608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206076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14896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294748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6705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4986018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80326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994318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5923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61410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7939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5416"/>
            <a:ext cx="9144000" cy="4170671"/>
          </a:xfrm>
          <a:prstGeom prst="rect">
            <a:avLst/>
          </a:prstGeom>
        </p:spPr>
      </p:pic>
    </p:spTree>
    <p:extLst>
      <p:ext uri="{BB962C8B-B14F-4D97-AF65-F5344CB8AC3E}">
        <p14:creationId xmlns:p14="http://schemas.microsoft.com/office/powerpoint/2010/main" val="26095653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7207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90068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8774928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790710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95799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069291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4971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33378131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21223002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5773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8262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3138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5254917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99"/>
            <a:ext cx="9144000" cy="6865799"/>
          </a:xfrm>
          <a:prstGeom prst="rect">
            <a:avLst/>
          </a:prstGeom>
        </p:spPr>
      </p:pic>
    </p:spTree>
    <p:extLst>
      <p:ext uri="{BB962C8B-B14F-4D97-AF65-F5344CB8AC3E}">
        <p14:creationId xmlns:p14="http://schemas.microsoft.com/office/powerpoint/2010/main" val="85464792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65056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771770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359345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65584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8763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0451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085765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0822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22096"/>
            <a:ext cx="3990980" cy="6858000"/>
          </a:xfrm>
          <a:prstGeom prst="rect">
            <a:avLst/>
          </a:prstGeom>
        </p:spPr>
      </p:pic>
    </p:spTree>
    <p:extLst>
      <p:ext uri="{BB962C8B-B14F-4D97-AF65-F5344CB8AC3E}">
        <p14:creationId xmlns:p14="http://schemas.microsoft.com/office/powerpoint/2010/main" val="239213244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88" y="0"/>
            <a:ext cx="581025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5832738" cy="335699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2738" y="0"/>
            <a:ext cx="3311262" cy="350100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2738" y="3436429"/>
            <a:ext cx="3311262" cy="3486150"/>
          </a:xfrm>
          <a:prstGeom prst="rect">
            <a:avLst/>
          </a:prstGeom>
        </p:spPr>
      </p:pic>
    </p:spTree>
    <p:extLst>
      <p:ext uri="{BB962C8B-B14F-4D97-AF65-F5344CB8AC3E}">
        <p14:creationId xmlns:p14="http://schemas.microsoft.com/office/powerpoint/2010/main" val="31404320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495420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1271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62188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781312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4596851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36682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4873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905895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4658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267094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
            <a:ext cx="9144000" cy="6731000"/>
          </a:xfrm>
          <a:prstGeom prst="rect">
            <a:avLst/>
          </a:prstGeom>
        </p:spPr>
      </p:pic>
    </p:spTree>
    <p:extLst>
      <p:ext uri="{BB962C8B-B14F-4D97-AF65-F5344CB8AC3E}">
        <p14:creationId xmlns:p14="http://schemas.microsoft.com/office/powerpoint/2010/main" val="7976919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08353695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2241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6478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71381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57479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96"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1944747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9627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44"/>
          <a:stretch/>
        </p:blipFill>
        <p:spPr>
          <a:xfrm>
            <a:off x="0" y="0"/>
            <a:ext cx="9144000" cy="6858000"/>
          </a:xfrm>
          <a:prstGeom prst="rect">
            <a:avLst/>
          </a:prstGeom>
        </p:spPr>
      </p:pic>
    </p:spTree>
    <p:extLst>
      <p:ext uri="{BB962C8B-B14F-4D97-AF65-F5344CB8AC3E}">
        <p14:creationId xmlns:p14="http://schemas.microsoft.com/office/powerpoint/2010/main" val="9238333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598112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4793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129</TotalTime>
  <Words>1851</Words>
  <Application>Microsoft Office PowerPoint</Application>
  <PresentationFormat>Presentación en pantalla (4:3)</PresentationFormat>
  <Paragraphs>326</Paragraphs>
  <Slides>160</Slides>
  <Notes>147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160</vt:i4>
      </vt:variant>
    </vt:vector>
  </HeadingPairs>
  <TitlesOfParts>
    <vt:vector size="165" baseType="lpstr">
      <vt:lpstr>Calibri</vt:lpstr>
      <vt:lpstr>Century Schoolbook</vt:lpstr>
      <vt:lpstr>Wingdings</vt:lpstr>
      <vt:lpstr>Wingdings 2</vt:lpstr>
      <vt:lpstr>Default Theme</vt:lpstr>
      <vt:lpstr>OCEANIA.-LA VUELTA AL MUNDO EN 385 JARDINES.-AUSTRALIA.-cranbourne botanical garden </vt:lpstr>
      <vt:lpstr>Real jardín botánico de cranbourne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19</cp:revision>
  <dcterms:created xsi:type="dcterms:W3CDTF">2013-09-17T05:34:35Z</dcterms:created>
  <dcterms:modified xsi:type="dcterms:W3CDTF">2018-02-28T07:33:29Z</dcterms:modified>
</cp:coreProperties>
</file>