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 id="2147483720" r:id="rId4"/>
    <p:sldMasterId id="2147483732" r:id="rId5"/>
    <p:sldMasterId id="2147483744" r:id="rId6"/>
  </p:sldMasterIdLst>
  <p:notesMasterIdLst>
    <p:notesMasterId r:id="rId119"/>
  </p:notesMasterIdLst>
  <p:sldIdLst>
    <p:sldId id="257" r:id="rId7"/>
    <p:sldId id="260" r:id="rId8"/>
    <p:sldId id="261" r:id="rId9"/>
    <p:sldId id="262" r:id="rId10"/>
    <p:sldId id="263" r:id="rId11"/>
    <p:sldId id="264" r:id="rId12"/>
    <p:sldId id="265" r:id="rId13"/>
    <p:sldId id="266" r:id="rId14"/>
    <p:sldId id="267" r:id="rId15"/>
    <p:sldId id="268"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4" r:id="rId44"/>
    <p:sldId id="305" r:id="rId45"/>
    <p:sldId id="306" r:id="rId46"/>
    <p:sldId id="307" r:id="rId47"/>
    <p:sldId id="308" r:id="rId48"/>
    <p:sldId id="309" r:id="rId49"/>
    <p:sldId id="312" r:id="rId50"/>
    <p:sldId id="337" r:id="rId51"/>
    <p:sldId id="338" r:id="rId52"/>
    <p:sldId id="339" r:id="rId53"/>
    <p:sldId id="340" r:id="rId54"/>
    <p:sldId id="341" r:id="rId55"/>
    <p:sldId id="342" r:id="rId56"/>
    <p:sldId id="343" r:id="rId57"/>
    <p:sldId id="344" r:id="rId58"/>
    <p:sldId id="345" r:id="rId59"/>
    <p:sldId id="325" r:id="rId60"/>
    <p:sldId id="346" r:id="rId61"/>
    <p:sldId id="326" r:id="rId62"/>
    <p:sldId id="363" r:id="rId63"/>
    <p:sldId id="364" r:id="rId64"/>
    <p:sldId id="365" r:id="rId65"/>
    <p:sldId id="366" r:id="rId66"/>
    <p:sldId id="367" r:id="rId67"/>
    <p:sldId id="368" r:id="rId68"/>
    <p:sldId id="321" r:id="rId69"/>
    <p:sldId id="316" r:id="rId70"/>
    <p:sldId id="371" r:id="rId71"/>
    <p:sldId id="372" r:id="rId72"/>
    <p:sldId id="373" r:id="rId73"/>
    <p:sldId id="374" r:id="rId74"/>
    <p:sldId id="376" r:id="rId75"/>
    <p:sldId id="327" r:id="rId76"/>
    <p:sldId id="333" r:id="rId77"/>
    <p:sldId id="335" r:id="rId78"/>
    <p:sldId id="334" r:id="rId79"/>
    <p:sldId id="328" r:id="rId80"/>
    <p:sldId id="329" r:id="rId81"/>
    <p:sldId id="330" r:id="rId82"/>
    <p:sldId id="331" r:id="rId83"/>
    <p:sldId id="332" r:id="rId84"/>
    <p:sldId id="336" r:id="rId85"/>
    <p:sldId id="347" r:id="rId86"/>
    <p:sldId id="348" r:id="rId87"/>
    <p:sldId id="349" r:id="rId88"/>
    <p:sldId id="350" r:id="rId89"/>
    <p:sldId id="351" r:id="rId90"/>
    <p:sldId id="352" r:id="rId91"/>
    <p:sldId id="353" r:id="rId92"/>
    <p:sldId id="354" r:id="rId93"/>
    <p:sldId id="355" r:id="rId94"/>
    <p:sldId id="356" r:id="rId95"/>
    <p:sldId id="357" r:id="rId96"/>
    <p:sldId id="358" r:id="rId97"/>
    <p:sldId id="359" r:id="rId98"/>
    <p:sldId id="360" r:id="rId99"/>
    <p:sldId id="361" r:id="rId100"/>
    <p:sldId id="378" r:id="rId101"/>
    <p:sldId id="379" r:id="rId102"/>
    <p:sldId id="380" r:id="rId103"/>
    <p:sldId id="381" r:id="rId104"/>
    <p:sldId id="382" r:id="rId105"/>
    <p:sldId id="383" r:id="rId106"/>
    <p:sldId id="384" r:id="rId107"/>
    <p:sldId id="385" r:id="rId108"/>
    <p:sldId id="386" r:id="rId109"/>
    <p:sldId id="387" r:id="rId110"/>
    <p:sldId id="394" r:id="rId111"/>
    <p:sldId id="395" r:id="rId112"/>
    <p:sldId id="388" r:id="rId113"/>
    <p:sldId id="389" r:id="rId114"/>
    <p:sldId id="390" r:id="rId115"/>
    <p:sldId id="391" r:id="rId116"/>
    <p:sldId id="392" r:id="rId117"/>
    <p:sldId id="393"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3346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slide" Target="slides/slide112.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notesMaster" Target="notesMasters/notesMaster1.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viewProps" Target="viewProps.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B91B89-91AA-4A3A-AFEE-31FC4B028C77}"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FF7267-E763-4805-8F6C-9EA582D1B5D8}" type="slidenum">
              <a:rPr lang="es-ES" smtClean="0"/>
              <a:t>‹Nº›</a:t>
            </a:fld>
            <a:endParaRPr lang="es-ES" dirty="0"/>
          </a:p>
        </p:txBody>
      </p:sp>
    </p:spTree>
    <p:extLst>
      <p:ext uri="{BB962C8B-B14F-4D97-AF65-F5344CB8AC3E}">
        <p14:creationId xmlns:p14="http://schemas.microsoft.com/office/powerpoint/2010/main" val="43171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9408911-0EFA-47D5-B604-301521AA78EA}" type="slidenum">
              <a:rPr lang="es-ES_tradnl" altLang="es-ES">
                <a:solidFill>
                  <a:prstClr val="black"/>
                </a:solidFill>
                <a:latin typeface="Arial" charset="0"/>
              </a:rPr>
              <a:pPr eaLnBrk="1" hangingPunct="1"/>
              <a:t>4</a:t>
            </a:fld>
            <a:endParaRPr lang="es-ES_tradnl" altLang="es-ES" dirty="0">
              <a:solidFill>
                <a:prstClr val="black"/>
              </a:solidFill>
              <a:latin typeface="Arial"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Darwin Botanic Gardens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CDC564B-3014-439D-B428-726639222940}" type="slidenum">
              <a:rPr lang="es-ES_tradnl" altLang="es-ES">
                <a:solidFill>
                  <a:prstClr val="black"/>
                </a:solidFill>
                <a:latin typeface="Arial" charset="0"/>
              </a:rPr>
              <a:pPr eaLnBrk="1" hangingPunct="1"/>
              <a:t>5</a:t>
            </a:fld>
            <a:endParaRPr lang="es-ES_tradnl" altLang="es-ES" dirty="0">
              <a:solidFill>
                <a:prstClr val="black"/>
              </a:solidFill>
              <a:latin typeface="Arial"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Darwin Botanic Gardens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a:ln/>
        </p:spPr>
      </p:sp>
      <p:sp>
        <p:nvSpPr>
          <p:cNvPr id="2232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Darwin Botanic Garden</a:t>
            </a:r>
          </a:p>
        </p:txBody>
      </p:sp>
      <p:sp>
        <p:nvSpPr>
          <p:cNvPr id="2232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D2BA155-85C6-4A48-82B5-1C5AE464D1B4}" type="slidenum">
              <a:rPr lang="es-ES_tradnl" altLang="es-ES">
                <a:solidFill>
                  <a:prstClr val="black"/>
                </a:solidFill>
                <a:latin typeface="Arial" charset="0"/>
              </a:rPr>
              <a:pPr eaLnBrk="1" hangingPunct="1"/>
              <a:t>6</a:t>
            </a:fld>
            <a:endParaRPr lang="es-ES_tradnl" altLang="es-ES" dirty="0">
              <a:solidFill>
                <a:prstClr val="black"/>
              </a:solidFill>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a:ln/>
        </p:spPr>
      </p:sp>
      <p:sp>
        <p:nvSpPr>
          <p:cNvPr id="2242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Darwin Botanic Garden</a:t>
            </a:r>
          </a:p>
        </p:txBody>
      </p:sp>
      <p:sp>
        <p:nvSpPr>
          <p:cNvPr id="2242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A786C83-519D-40BA-B382-E24A65004FE6}" type="slidenum">
              <a:rPr lang="es-ES_tradnl" altLang="es-ES">
                <a:solidFill>
                  <a:prstClr val="black"/>
                </a:solidFill>
                <a:latin typeface="Arial" charset="0"/>
              </a:rPr>
              <a:pPr eaLnBrk="1" hangingPunct="1"/>
              <a:t>7</a:t>
            </a:fld>
            <a:endParaRPr lang="es-ES_tradnl" altLang="es-ES" dirty="0">
              <a:solidFill>
                <a:prstClr val="black"/>
              </a:solidFill>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Darwin Botanic Garden</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A5AB146-B47B-4F62-B404-94B1037DEEFC}" type="slidenum">
              <a:rPr lang="es-ES_tradnl" altLang="es-ES">
                <a:solidFill>
                  <a:prstClr val="black"/>
                </a:solidFill>
                <a:latin typeface="Arial" charset="0"/>
              </a:rPr>
              <a:pPr eaLnBrk="1" hangingPunct="1"/>
              <a:t>8</a:t>
            </a:fld>
            <a:endParaRPr lang="es-ES_tradnl" altLang="es-ES" dirty="0">
              <a:solidFill>
                <a:prstClr val="black"/>
              </a:solidFill>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a:ln/>
        </p:spPr>
      </p:sp>
      <p:sp>
        <p:nvSpPr>
          <p:cNvPr id="2263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Darwin Botanic Garden</a:t>
            </a:r>
          </a:p>
        </p:txBody>
      </p:sp>
      <p:sp>
        <p:nvSpPr>
          <p:cNvPr id="2263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FB07E1E-B503-4866-8AFC-740DF3A04482}" type="slidenum">
              <a:rPr lang="es-ES_tradnl" altLang="es-ES">
                <a:solidFill>
                  <a:prstClr val="black"/>
                </a:solidFill>
                <a:latin typeface="Arial" charset="0"/>
              </a:rPr>
              <a:pPr eaLnBrk="1" hangingPunct="1"/>
              <a:t>9</a:t>
            </a:fld>
            <a:endParaRPr lang="es-ES_tradnl" altLang="es-ES" dirty="0">
              <a:solidFill>
                <a:prstClr val="black"/>
              </a:solidFill>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a:ln/>
        </p:spPr>
      </p:sp>
      <p:sp>
        <p:nvSpPr>
          <p:cNvPr id="2273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Darwin Botanic Garden.-Mussaenda</a:t>
            </a:r>
          </a:p>
        </p:txBody>
      </p:sp>
      <p:sp>
        <p:nvSpPr>
          <p:cNvPr id="2273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ADCB455-24FB-4387-96C5-BB33EFA24146}" type="slidenum">
              <a:rPr lang="es-ES_tradnl" altLang="es-ES">
                <a:solidFill>
                  <a:prstClr val="black"/>
                </a:solidFill>
                <a:latin typeface="Arial" charset="0"/>
              </a:rPr>
              <a:pPr eaLnBrk="1" hangingPunct="1"/>
              <a:t>10</a:t>
            </a:fld>
            <a:endParaRPr lang="es-ES_tradnl" altLang="es-ES" dirty="0">
              <a:solidFill>
                <a:prstClr val="black"/>
              </a:solidFill>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Antigua Iglesia Metodista Wesleyana </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093247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 Brown Darwin Botanic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245554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George_Brown_Darwin_Botanic_Gardens.-.-Epidendrum atropurpureum</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495482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George_Brown_Darwin_Botanic_Gardens.-.-Epidendrum atropurpureum y Nepenthes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19846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544928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George_Brown_Darwin_Botanic_Gardens.-Adenium multiflorum</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1776959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George_Brown_Darwin_Botanic_Gardens.-Baikiaea insignis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1962780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119387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632058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4655268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8844537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023105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4280887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George_Brown_Darwin_Botanic_Gardens.-Cordia subcordata</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25</a:t>
            </a:fld>
            <a:endParaRPr lang="es-ES" dirty="0"/>
          </a:p>
        </p:txBody>
      </p:sp>
    </p:spTree>
    <p:extLst>
      <p:ext uri="{BB962C8B-B14F-4D97-AF65-F5344CB8AC3E}">
        <p14:creationId xmlns:p14="http://schemas.microsoft.com/office/powerpoint/2010/main" val="5307198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26</a:t>
            </a:fld>
            <a:endParaRPr lang="es-ES" dirty="0"/>
          </a:p>
        </p:txBody>
      </p:sp>
    </p:spTree>
    <p:extLst>
      <p:ext uri="{BB962C8B-B14F-4D97-AF65-F5344CB8AC3E}">
        <p14:creationId xmlns:p14="http://schemas.microsoft.com/office/powerpoint/2010/main" val="30046173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27</a:t>
            </a:fld>
            <a:endParaRPr lang="es-ES" dirty="0"/>
          </a:p>
        </p:txBody>
      </p:sp>
    </p:spTree>
    <p:extLst>
      <p:ext uri="{BB962C8B-B14F-4D97-AF65-F5344CB8AC3E}">
        <p14:creationId xmlns:p14="http://schemas.microsoft.com/office/powerpoint/2010/main" val="28559047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28</a:t>
            </a:fld>
            <a:endParaRPr lang="es-ES" dirty="0"/>
          </a:p>
        </p:txBody>
      </p:sp>
    </p:spTree>
    <p:extLst>
      <p:ext uri="{BB962C8B-B14F-4D97-AF65-F5344CB8AC3E}">
        <p14:creationId xmlns:p14="http://schemas.microsoft.com/office/powerpoint/2010/main" val="11919968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29</a:t>
            </a:fld>
            <a:endParaRPr lang="es-ES" dirty="0"/>
          </a:p>
        </p:txBody>
      </p:sp>
    </p:spTree>
    <p:extLst>
      <p:ext uri="{BB962C8B-B14F-4D97-AF65-F5344CB8AC3E}">
        <p14:creationId xmlns:p14="http://schemas.microsoft.com/office/powerpoint/2010/main" val="30979724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30</a:t>
            </a:fld>
            <a:endParaRPr lang="es-ES" dirty="0"/>
          </a:p>
        </p:txBody>
      </p:sp>
    </p:spTree>
    <p:extLst>
      <p:ext uri="{BB962C8B-B14F-4D97-AF65-F5344CB8AC3E}">
        <p14:creationId xmlns:p14="http://schemas.microsoft.com/office/powerpoint/2010/main" val="25823716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31</a:t>
            </a:fld>
            <a:endParaRPr lang="es-ES" dirty="0"/>
          </a:p>
        </p:txBody>
      </p:sp>
    </p:spTree>
    <p:extLst>
      <p:ext uri="{BB962C8B-B14F-4D97-AF65-F5344CB8AC3E}">
        <p14:creationId xmlns:p14="http://schemas.microsoft.com/office/powerpoint/2010/main" val="30695088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32</a:t>
            </a:fld>
            <a:endParaRPr lang="es-ES" dirty="0"/>
          </a:p>
        </p:txBody>
      </p:sp>
    </p:spTree>
    <p:extLst>
      <p:ext uri="{BB962C8B-B14F-4D97-AF65-F5344CB8AC3E}">
        <p14:creationId xmlns:p14="http://schemas.microsoft.com/office/powerpoint/2010/main" val="835336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33</a:t>
            </a:fld>
            <a:endParaRPr lang="es-ES" dirty="0"/>
          </a:p>
        </p:txBody>
      </p:sp>
    </p:spTree>
    <p:extLst>
      <p:ext uri="{BB962C8B-B14F-4D97-AF65-F5344CB8AC3E}">
        <p14:creationId xmlns:p14="http://schemas.microsoft.com/office/powerpoint/2010/main" val="23770058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34</a:t>
            </a:fld>
            <a:endParaRPr lang="es-ES" dirty="0"/>
          </a:p>
        </p:txBody>
      </p:sp>
    </p:spTree>
    <p:extLst>
      <p:ext uri="{BB962C8B-B14F-4D97-AF65-F5344CB8AC3E}">
        <p14:creationId xmlns:p14="http://schemas.microsoft.com/office/powerpoint/2010/main" val="14450386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10FF7267-E763-4805-8F6C-9EA582D1B5D8}" type="slidenum">
              <a:rPr lang="es-ES" smtClean="0"/>
              <a:t>35</a:t>
            </a:fld>
            <a:endParaRPr lang="es-ES" dirty="0"/>
          </a:p>
        </p:txBody>
      </p:sp>
    </p:spTree>
    <p:extLst>
      <p:ext uri="{BB962C8B-B14F-4D97-AF65-F5344CB8AC3E}">
        <p14:creationId xmlns:p14="http://schemas.microsoft.com/office/powerpoint/2010/main" val="15298003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36</a:t>
            </a:fld>
            <a:endParaRPr lang="es-ES" dirty="0"/>
          </a:p>
        </p:txBody>
      </p:sp>
    </p:spTree>
    <p:extLst>
      <p:ext uri="{BB962C8B-B14F-4D97-AF65-F5344CB8AC3E}">
        <p14:creationId xmlns:p14="http://schemas.microsoft.com/office/powerpoint/2010/main" val="18983851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37</a:t>
            </a:fld>
            <a:endParaRPr lang="es-ES" dirty="0"/>
          </a:p>
        </p:txBody>
      </p:sp>
    </p:spTree>
    <p:extLst>
      <p:ext uri="{BB962C8B-B14F-4D97-AF65-F5344CB8AC3E}">
        <p14:creationId xmlns:p14="http://schemas.microsoft.com/office/powerpoint/2010/main" val="39350183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George_Brown_Darwin_Botanic_Gardens..-Delonix</a:t>
            </a:r>
          </a:p>
        </p:txBody>
      </p:sp>
      <p:sp>
        <p:nvSpPr>
          <p:cNvPr id="4" name="3 Marcador de número de diapositiva"/>
          <p:cNvSpPr>
            <a:spLocks noGrp="1"/>
          </p:cNvSpPr>
          <p:nvPr>
            <p:ph type="sldNum" sz="quarter" idx="10"/>
          </p:nvPr>
        </p:nvSpPr>
        <p:spPr/>
        <p:txBody>
          <a:bodyPr/>
          <a:lstStyle/>
          <a:p>
            <a:fld id="{10FF7267-E763-4805-8F6C-9EA582D1B5D8}" type="slidenum">
              <a:rPr lang="es-ES" smtClean="0"/>
              <a:t>38</a:t>
            </a:fld>
            <a:endParaRPr lang="es-ES" dirty="0"/>
          </a:p>
        </p:txBody>
      </p:sp>
    </p:spTree>
    <p:extLst>
      <p:ext uri="{BB962C8B-B14F-4D97-AF65-F5344CB8AC3E}">
        <p14:creationId xmlns:p14="http://schemas.microsoft.com/office/powerpoint/2010/main" val="38328902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39</a:t>
            </a:fld>
            <a:endParaRPr lang="es-ES" dirty="0"/>
          </a:p>
        </p:txBody>
      </p:sp>
    </p:spTree>
    <p:extLst>
      <p:ext uri="{BB962C8B-B14F-4D97-AF65-F5344CB8AC3E}">
        <p14:creationId xmlns:p14="http://schemas.microsoft.com/office/powerpoint/2010/main" val="34801695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40</a:t>
            </a:fld>
            <a:endParaRPr lang="es-ES" dirty="0"/>
          </a:p>
        </p:txBody>
      </p:sp>
    </p:spTree>
    <p:extLst>
      <p:ext uri="{BB962C8B-B14F-4D97-AF65-F5344CB8AC3E}">
        <p14:creationId xmlns:p14="http://schemas.microsoft.com/office/powerpoint/2010/main" val="32192172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41</a:t>
            </a:fld>
            <a:endParaRPr lang="es-ES" dirty="0"/>
          </a:p>
        </p:txBody>
      </p:sp>
    </p:spTree>
    <p:extLst>
      <p:ext uri="{BB962C8B-B14F-4D97-AF65-F5344CB8AC3E}">
        <p14:creationId xmlns:p14="http://schemas.microsoft.com/office/powerpoint/2010/main" val="14717344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42</a:t>
            </a:fld>
            <a:endParaRPr lang="es-ES" dirty="0"/>
          </a:p>
        </p:txBody>
      </p:sp>
    </p:spTree>
    <p:extLst>
      <p:ext uri="{BB962C8B-B14F-4D97-AF65-F5344CB8AC3E}">
        <p14:creationId xmlns:p14="http://schemas.microsoft.com/office/powerpoint/2010/main" val="12271531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43</a:t>
            </a:fld>
            <a:endParaRPr lang="es-ES" dirty="0"/>
          </a:p>
        </p:txBody>
      </p:sp>
    </p:spTree>
    <p:extLst>
      <p:ext uri="{BB962C8B-B14F-4D97-AF65-F5344CB8AC3E}">
        <p14:creationId xmlns:p14="http://schemas.microsoft.com/office/powerpoint/2010/main" val="17641339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George_Brown_Darwin_Botanic_Gardens.-Codiaeum variegatum</a:t>
            </a:r>
          </a:p>
          <a:p>
            <a:endParaRPr lang="es-ES" dirty="0"/>
          </a:p>
        </p:txBody>
      </p:sp>
      <p:sp>
        <p:nvSpPr>
          <p:cNvPr id="4" name="3 Marcador de número de diapositiva"/>
          <p:cNvSpPr>
            <a:spLocks noGrp="1"/>
          </p:cNvSpPr>
          <p:nvPr>
            <p:ph type="sldNum" sz="quarter" idx="10"/>
          </p:nvPr>
        </p:nvSpPr>
        <p:spPr/>
        <p:txBody>
          <a:bodyPr/>
          <a:lstStyle/>
          <a:p>
            <a:fld id="{10FF7267-E763-4805-8F6C-9EA582D1B5D8}" type="slidenum">
              <a:rPr lang="es-ES" smtClean="0"/>
              <a:t>44</a:t>
            </a:fld>
            <a:endParaRPr lang="es-ES" dirty="0"/>
          </a:p>
        </p:txBody>
      </p:sp>
    </p:spTree>
    <p:extLst>
      <p:ext uri="{BB962C8B-B14F-4D97-AF65-F5344CB8AC3E}">
        <p14:creationId xmlns:p14="http://schemas.microsoft.com/office/powerpoint/2010/main" val="37980273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2A181B1-501B-4AAE-ABF2-C548B3B2F3C9}" type="slidenum">
              <a:rPr lang="es-ES_tradnl" altLang="es-ES">
                <a:solidFill>
                  <a:prstClr val="black"/>
                </a:solidFill>
                <a:latin typeface="Arial" charset="0"/>
              </a:rPr>
              <a:pPr eaLnBrk="1" hangingPunct="1"/>
              <a:t>54</a:t>
            </a:fld>
            <a:endParaRPr lang="es-ES_tradnl" altLang="es-ES" dirty="0">
              <a:solidFill>
                <a:prstClr val="black"/>
              </a:solidFill>
              <a:latin typeface="Arial"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Fitzroy Gardens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449AA64-1DB0-47CA-A724-F95225529623}" type="slidenum">
              <a:rPr lang="es-ES_tradnl" altLang="es-ES">
                <a:solidFill>
                  <a:prstClr val="black"/>
                </a:solidFill>
                <a:latin typeface="Arial" charset="0"/>
              </a:rPr>
              <a:pPr eaLnBrk="1" hangingPunct="1"/>
              <a:t>56</a:t>
            </a:fld>
            <a:endParaRPr lang="es-ES_tradnl" altLang="es-ES" dirty="0">
              <a:solidFill>
                <a:prstClr val="black"/>
              </a:solidFill>
              <a:latin typeface="Arial"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Fitzroy Conservatory</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6830017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3600124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9133254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6682586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8785233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10FF7267-E763-4805-8F6C-9EA582D1B5D8}" type="slidenum">
              <a:rPr lang="es-ES" smtClean="0"/>
              <a:t>63</a:t>
            </a:fld>
            <a:endParaRPr lang="es-ES" dirty="0"/>
          </a:p>
        </p:txBody>
      </p:sp>
    </p:spTree>
    <p:extLst>
      <p:ext uri="{BB962C8B-B14F-4D97-AF65-F5344CB8AC3E}">
        <p14:creationId xmlns:p14="http://schemas.microsoft.com/office/powerpoint/2010/main" val="34502872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10FF7267-E763-4805-8F6C-9EA582D1B5D8}" type="slidenum">
              <a:rPr lang="es-ES" smtClean="0"/>
              <a:t>64</a:t>
            </a:fld>
            <a:endParaRPr lang="es-ES" dirty="0"/>
          </a:p>
        </p:txBody>
      </p:sp>
    </p:spTree>
    <p:extLst>
      <p:ext uri="{BB962C8B-B14F-4D97-AF65-F5344CB8AC3E}">
        <p14:creationId xmlns:p14="http://schemas.microsoft.com/office/powerpoint/2010/main" val="14217859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3134360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4908976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7915958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121054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FAEB047-43DA-4FFF-A64B-95525DB32C06}" type="slidenum">
              <a:rPr lang="es-ES_tradnl" altLang="es-ES">
                <a:solidFill>
                  <a:prstClr val="black"/>
                </a:solidFill>
                <a:latin typeface="Arial" charset="0"/>
              </a:rPr>
              <a:pPr eaLnBrk="1" hangingPunct="1"/>
              <a:t>70</a:t>
            </a:fld>
            <a:endParaRPr lang="es-ES_tradnl" altLang="es-ES" dirty="0">
              <a:solidFill>
                <a:prstClr val="black"/>
              </a:solidFill>
              <a:latin typeface="Arial"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Fitzroy Gardens.-Conservatory</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a:ln/>
        </p:spPr>
      </p:sp>
      <p:sp>
        <p:nvSpPr>
          <p:cNvPr id="2365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Fitzroy Gardens</a:t>
            </a:r>
          </a:p>
        </p:txBody>
      </p:sp>
      <p:sp>
        <p:nvSpPr>
          <p:cNvPr id="2365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4A5F685-6231-47BB-8377-E77A257985AC}" type="slidenum">
              <a:rPr lang="es-ES_tradnl" altLang="es-ES">
                <a:solidFill>
                  <a:prstClr val="black"/>
                </a:solidFill>
                <a:latin typeface="Arial" charset="0"/>
              </a:rPr>
              <a:pPr eaLnBrk="1" hangingPunct="1"/>
              <a:t>71</a:t>
            </a:fld>
            <a:endParaRPr lang="es-ES_tradnl" altLang="es-ES" dirty="0">
              <a:solidFill>
                <a:prstClr val="black"/>
              </a:solidFill>
              <a:latin typeface="Arial"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a:ln/>
        </p:spPr>
      </p:sp>
      <p:sp>
        <p:nvSpPr>
          <p:cNvPr id="2385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Fitzroy Gardens</a:t>
            </a:r>
          </a:p>
        </p:txBody>
      </p:sp>
      <p:sp>
        <p:nvSpPr>
          <p:cNvPr id="2385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758105E-CBBA-4A6D-899E-554923078527}" type="slidenum">
              <a:rPr lang="es-ES_tradnl" altLang="es-ES">
                <a:solidFill>
                  <a:prstClr val="black"/>
                </a:solidFill>
                <a:latin typeface="Arial" charset="0"/>
              </a:rPr>
              <a:pPr eaLnBrk="1" hangingPunct="1"/>
              <a:t>72</a:t>
            </a:fld>
            <a:endParaRPr lang="es-ES_tradnl" altLang="es-ES" dirty="0">
              <a:solidFill>
                <a:prstClr val="black"/>
              </a:solidFill>
              <a:latin typeface="Arial"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a:ln/>
        </p:spPr>
      </p:sp>
      <p:sp>
        <p:nvSpPr>
          <p:cNvPr id="2375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Fitzroy Gardens</a:t>
            </a:r>
          </a:p>
        </p:txBody>
      </p:sp>
      <p:sp>
        <p:nvSpPr>
          <p:cNvPr id="2375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DA6EE9C-1F4A-495A-A3F7-29EC4DE34D8C}" type="slidenum">
              <a:rPr lang="es-ES_tradnl" altLang="es-ES">
                <a:solidFill>
                  <a:prstClr val="black"/>
                </a:solidFill>
                <a:latin typeface="Arial" charset="0"/>
              </a:rPr>
              <a:pPr eaLnBrk="1" hangingPunct="1"/>
              <a:t>73</a:t>
            </a:fld>
            <a:endParaRPr lang="es-ES_tradnl" altLang="es-ES" dirty="0">
              <a:solidFill>
                <a:prstClr val="black"/>
              </a:solidFill>
              <a:latin typeface="Arial"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F8CAB0D-0830-4084-991C-335EF6C65E34}" type="slidenum">
              <a:rPr lang="es-ES_tradnl" altLang="es-ES">
                <a:solidFill>
                  <a:prstClr val="black"/>
                </a:solidFill>
                <a:latin typeface="Arial" charset="0"/>
              </a:rPr>
              <a:pPr eaLnBrk="1" hangingPunct="1"/>
              <a:t>74</a:t>
            </a:fld>
            <a:endParaRPr lang="es-ES_tradnl" altLang="es-ES" dirty="0">
              <a:solidFill>
                <a:prstClr val="black"/>
              </a:solidFill>
              <a:latin typeface="Arial"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Fitzroy Gardens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BCBD798-8849-4DDC-AF08-7827C5305DFA}" type="slidenum">
              <a:rPr lang="es-ES_tradnl" altLang="es-ES">
                <a:solidFill>
                  <a:prstClr val="black"/>
                </a:solidFill>
                <a:latin typeface="Arial" charset="0"/>
              </a:rPr>
              <a:pPr eaLnBrk="1" hangingPunct="1"/>
              <a:t>75</a:t>
            </a:fld>
            <a:endParaRPr lang="es-ES_tradnl" altLang="es-ES" dirty="0">
              <a:solidFill>
                <a:prstClr val="black"/>
              </a:solidFill>
              <a:latin typeface="Arial"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Fitzroy Gardens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a:ln/>
        </p:spPr>
      </p:sp>
      <p:sp>
        <p:nvSpPr>
          <p:cNvPr id="2334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Fitzroy Gardens</a:t>
            </a:r>
          </a:p>
        </p:txBody>
      </p:sp>
      <p:sp>
        <p:nvSpPr>
          <p:cNvPr id="2334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69636D3-4925-478E-AA7C-CD92DA154097}" type="slidenum">
              <a:rPr lang="es-ES_tradnl" altLang="es-ES">
                <a:solidFill>
                  <a:prstClr val="black"/>
                </a:solidFill>
                <a:latin typeface="Arial" charset="0"/>
              </a:rPr>
              <a:pPr eaLnBrk="1" hangingPunct="1"/>
              <a:t>76</a:t>
            </a:fld>
            <a:endParaRPr lang="es-ES_tradnl" altLang="es-ES" dirty="0">
              <a:solidFill>
                <a:prstClr val="black"/>
              </a:solidFill>
              <a:latin typeface="Arial"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a:ln/>
        </p:spPr>
      </p:sp>
      <p:sp>
        <p:nvSpPr>
          <p:cNvPr id="2344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Fitzroy Gardens</a:t>
            </a:r>
          </a:p>
        </p:txBody>
      </p:sp>
      <p:sp>
        <p:nvSpPr>
          <p:cNvPr id="2345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1EEFA44-6B45-4EFF-97AC-B9FE5A80AD77}" type="slidenum">
              <a:rPr lang="es-ES_tradnl" altLang="es-ES">
                <a:solidFill>
                  <a:prstClr val="black"/>
                </a:solidFill>
                <a:latin typeface="Arial" charset="0"/>
              </a:rPr>
              <a:pPr eaLnBrk="1" hangingPunct="1"/>
              <a:t>77</a:t>
            </a:fld>
            <a:endParaRPr lang="es-ES_tradnl" altLang="es-ES" dirty="0">
              <a:solidFill>
                <a:prstClr val="black"/>
              </a:solidFill>
              <a:latin typeface="Arial"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Fitzroy Gardens</a:t>
            </a:r>
          </a:p>
        </p:txBody>
      </p:sp>
      <p:sp>
        <p:nvSpPr>
          <p:cNvPr id="235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841DDBE-7913-49FF-8EF0-5C3201BEBA29}" type="slidenum">
              <a:rPr lang="es-ES_tradnl" altLang="es-ES">
                <a:solidFill>
                  <a:prstClr val="black"/>
                </a:solidFill>
                <a:latin typeface="Arial" charset="0"/>
              </a:rPr>
              <a:pPr eaLnBrk="1" hangingPunct="1"/>
              <a:t>78</a:t>
            </a:fld>
            <a:endParaRPr lang="es-ES_tradnl" altLang="es-ES" dirty="0">
              <a:solidFill>
                <a:prstClr val="black"/>
              </a:solidFill>
              <a:latin typeface="Arial"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a:ln/>
        </p:spPr>
      </p:sp>
      <p:sp>
        <p:nvSpPr>
          <p:cNvPr id="239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Fitzroy Gardens</a:t>
            </a:r>
          </a:p>
        </p:txBody>
      </p:sp>
      <p:sp>
        <p:nvSpPr>
          <p:cNvPr id="2396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5524012-1371-43D2-B3A8-83A4A4499C35}" type="slidenum">
              <a:rPr lang="es-ES_tradnl" altLang="es-ES">
                <a:solidFill>
                  <a:prstClr val="black"/>
                </a:solidFill>
                <a:latin typeface="Arial" charset="0"/>
              </a:rPr>
              <a:pPr eaLnBrk="1" hangingPunct="1"/>
              <a:t>79</a:t>
            </a:fld>
            <a:endParaRPr lang="es-ES_tradnl" altLang="es-ES" dirty="0">
              <a:solidFill>
                <a:prstClr val="black"/>
              </a:solidFill>
              <a:latin typeface="Arial"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0621172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Capitán Cook Cottage</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2572634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 Capitán Cook Cottage</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7505403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14436797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8232199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6083760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9936449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42777216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64138791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17851550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96175293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414346498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7921547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Las hadas del árbol en los jardines de Fitzroy y Scarred árbol Fitzroy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86957006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6428179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1855908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64840560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6038480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41908829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98390983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71791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67446934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64855061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88002548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147901094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387686674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88823291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78204229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284958943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28284542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170165315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270745359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222052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66171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92758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2998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676617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339293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60101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83484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86935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1635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23868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091826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dirty="0">
              <a:solidFill>
                <a:srgbClr val="3E3D2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dirty="0">
              <a:solidFill>
                <a:srgbClr val="3E3D2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274CD1BF-6B3F-4C56-8351-9017D9BB63FF}" type="slidenum">
              <a:rPr lang="es-ES_tradnl" smtClean="0"/>
              <a:pPr>
                <a:defRPr/>
              </a:pPr>
              <a:t>‹Nº›</a:t>
            </a:fld>
            <a:endParaRPr lang="es-ES_tradnl" dirty="0"/>
          </a:p>
        </p:txBody>
      </p:sp>
    </p:spTree>
    <p:extLst>
      <p:ext uri="{BB962C8B-B14F-4D97-AF65-F5344CB8AC3E}">
        <p14:creationId xmlns:p14="http://schemas.microsoft.com/office/powerpoint/2010/main" val="7823092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dirty="0">
              <a:solidFill>
                <a:srgbClr val="3E3D2D"/>
              </a:solidFill>
            </a:endParaRPr>
          </a:p>
        </p:txBody>
      </p:sp>
      <p:sp>
        <p:nvSpPr>
          <p:cNvPr id="9" name="8 Marcador de número de diapositiva"/>
          <p:cNvSpPr>
            <a:spLocks noGrp="1"/>
          </p:cNvSpPr>
          <p:nvPr>
            <p:ph type="sldNum" sz="quarter" idx="15"/>
          </p:nvPr>
        </p:nvSpPr>
        <p:spPr/>
        <p:txBody>
          <a:bodyPr rtlCol="0"/>
          <a:lstStyle/>
          <a:p>
            <a:pPr>
              <a:defRPr/>
            </a:pPr>
            <a:fld id="{2F32FB19-DF8E-4CE3-9E52-4825B4045516}"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dirty="0">
              <a:solidFill>
                <a:srgbClr val="3E3D2D"/>
              </a:solidFill>
            </a:endParaRPr>
          </a:p>
        </p:txBody>
      </p:sp>
    </p:spTree>
    <p:extLst>
      <p:ext uri="{BB962C8B-B14F-4D97-AF65-F5344CB8AC3E}">
        <p14:creationId xmlns:p14="http://schemas.microsoft.com/office/powerpoint/2010/main" val="3879893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dirty="0">
              <a:solidFill>
                <a:srgbClr val="3E3D2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833703F9-EE58-43EE-B20E-1999296A96F0}" type="slidenum">
              <a:rPr lang="es-ES_tradnl" smtClean="0"/>
              <a:pPr>
                <a:defRPr/>
              </a:pPr>
              <a:t>‹Nº›</a:t>
            </a:fld>
            <a:endParaRPr lang="es-ES_tradnl" dirty="0"/>
          </a:p>
        </p:txBody>
      </p:sp>
    </p:spTree>
    <p:extLst>
      <p:ext uri="{BB962C8B-B14F-4D97-AF65-F5344CB8AC3E}">
        <p14:creationId xmlns:p14="http://schemas.microsoft.com/office/powerpoint/2010/main" val="38911510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dirty="0">
              <a:solidFill>
                <a:srgbClr val="3E3D2D"/>
              </a:solidFill>
            </a:endParaRPr>
          </a:p>
        </p:txBody>
      </p:sp>
      <p:sp>
        <p:nvSpPr>
          <p:cNvPr id="6" name="5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7" name="6 Marcador de número de diapositiva"/>
          <p:cNvSpPr>
            <a:spLocks noGrp="1"/>
          </p:cNvSpPr>
          <p:nvPr>
            <p:ph type="sldNum" sz="quarter" idx="12"/>
          </p:nvPr>
        </p:nvSpPr>
        <p:spPr/>
        <p:txBody>
          <a:bodyPr/>
          <a:lstStyle/>
          <a:p>
            <a:pPr>
              <a:defRPr/>
            </a:pPr>
            <a:fld id="{8D9F8AA1-ECF8-4F51-85FB-2AE4F4E91C55}"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952152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dirty="0">
              <a:solidFill>
                <a:srgbClr val="3E3D2D"/>
              </a:solidFill>
            </a:endParaRPr>
          </a:p>
        </p:txBody>
      </p:sp>
      <p:sp>
        <p:nvSpPr>
          <p:cNvPr id="8" name="7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9" name="8 Marcador de número de diapositiva"/>
          <p:cNvSpPr>
            <a:spLocks noGrp="1"/>
          </p:cNvSpPr>
          <p:nvPr>
            <p:ph type="sldNum" sz="quarter" idx="12"/>
          </p:nvPr>
        </p:nvSpPr>
        <p:spPr/>
        <p:txBody>
          <a:bodyPr/>
          <a:lstStyle/>
          <a:p>
            <a:pPr>
              <a:defRPr/>
            </a:pPr>
            <a:fld id="{A882615B-076F-40BE-B042-4BF0928353F2}"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6579540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dirty="0">
              <a:solidFill>
                <a:srgbClr val="3E3D2D"/>
              </a:solidFill>
            </a:endParaRPr>
          </a:p>
        </p:txBody>
      </p:sp>
      <p:sp>
        <p:nvSpPr>
          <p:cNvPr id="7" name="6 Marcador de número de diapositiva"/>
          <p:cNvSpPr>
            <a:spLocks noGrp="1"/>
          </p:cNvSpPr>
          <p:nvPr>
            <p:ph type="sldNum" sz="quarter" idx="11"/>
          </p:nvPr>
        </p:nvSpPr>
        <p:spPr/>
        <p:txBody>
          <a:bodyPr rtlCol="0"/>
          <a:lstStyle/>
          <a:p>
            <a:pPr>
              <a:defRPr/>
            </a:pPr>
            <a:fld id="{CF1838D9-41D6-4703-AE43-F808061CA030}"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dirty="0">
              <a:solidFill>
                <a:srgbClr val="3E3D2D"/>
              </a:solidFill>
            </a:endParaRPr>
          </a:p>
        </p:txBody>
      </p:sp>
    </p:spTree>
    <p:extLst>
      <p:ext uri="{BB962C8B-B14F-4D97-AF65-F5344CB8AC3E}">
        <p14:creationId xmlns:p14="http://schemas.microsoft.com/office/powerpoint/2010/main" val="12504328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dirty="0">
              <a:solidFill>
                <a:srgbClr val="3E3D2D"/>
              </a:solidFill>
            </a:endParaRPr>
          </a:p>
        </p:txBody>
      </p:sp>
      <p:sp>
        <p:nvSpPr>
          <p:cNvPr id="3" name="2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4" name="3 Marcador de número de diapositiva"/>
          <p:cNvSpPr>
            <a:spLocks noGrp="1"/>
          </p:cNvSpPr>
          <p:nvPr>
            <p:ph type="sldNum" sz="quarter" idx="12"/>
          </p:nvPr>
        </p:nvSpPr>
        <p:spPr/>
        <p:txBody>
          <a:bodyPr/>
          <a:lstStyle/>
          <a:p>
            <a:pPr>
              <a:defRPr/>
            </a:pPr>
            <a:fld id="{71928177-1E15-403E-8877-4A761C1BE698}" type="slidenum">
              <a:rPr lang="es-ES_tradnl" smtClean="0"/>
              <a:pPr>
                <a:defRPr/>
              </a:pPr>
              <a:t>‹Nº›</a:t>
            </a:fld>
            <a:endParaRPr lang="es-ES_tradnl" dirty="0"/>
          </a:p>
        </p:txBody>
      </p:sp>
    </p:spTree>
    <p:extLst>
      <p:ext uri="{BB962C8B-B14F-4D97-AF65-F5344CB8AC3E}">
        <p14:creationId xmlns:p14="http://schemas.microsoft.com/office/powerpoint/2010/main" val="9880414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dirty="0">
              <a:solidFill>
                <a:srgbClr val="3E3D2D"/>
              </a:solidFill>
            </a:endParaRPr>
          </a:p>
        </p:txBody>
      </p:sp>
      <p:sp>
        <p:nvSpPr>
          <p:cNvPr id="22" name="21 Marcador de número de diapositiva"/>
          <p:cNvSpPr>
            <a:spLocks noGrp="1"/>
          </p:cNvSpPr>
          <p:nvPr>
            <p:ph type="sldNum" sz="quarter" idx="15"/>
          </p:nvPr>
        </p:nvSpPr>
        <p:spPr/>
        <p:txBody>
          <a:bodyPr rtlCol="0"/>
          <a:lstStyle/>
          <a:p>
            <a:pPr>
              <a:defRPr/>
            </a:pPr>
            <a:fld id="{8606BBBA-E253-4B49-A24C-17BAC0063583}"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dirty="0">
              <a:solidFill>
                <a:srgbClr val="3E3D2D"/>
              </a:solidFill>
            </a:endParaRPr>
          </a:p>
        </p:txBody>
      </p:sp>
    </p:spTree>
    <p:extLst>
      <p:ext uri="{BB962C8B-B14F-4D97-AF65-F5344CB8AC3E}">
        <p14:creationId xmlns:p14="http://schemas.microsoft.com/office/powerpoint/2010/main" val="15347305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pPr>
              <a:defRPr/>
            </a:pPr>
            <a:endParaRPr lang="es-ES_tradnl" dirty="0">
              <a:solidFill>
                <a:srgbClr val="3E3D2D"/>
              </a:solidFill>
            </a:endParaRPr>
          </a:p>
        </p:txBody>
      </p:sp>
      <p:sp>
        <p:nvSpPr>
          <p:cNvPr id="18" name="17 Marcador de número de diapositiva"/>
          <p:cNvSpPr>
            <a:spLocks noGrp="1"/>
          </p:cNvSpPr>
          <p:nvPr>
            <p:ph type="sldNum" sz="quarter" idx="11"/>
          </p:nvPr>
        </p:nvSpPr>
        <p:spPr/>
        <p:txBody>
          <a:bodyPr rtlCol="0"/>
          <a:lstStyle/>
          <a:p>
            <a:pPr>
              <a:defRPr/>
            </a:pPr>
            <a:fld id="{9A6B10A3-30E2-4D07-BDB1-EF5927A28446}"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dirty="0">
              <a:solidFill>
                <a:srgbClr val="3E3D2D"/>
              </a:solidFill>
            </a:endParaRPr>
          </a:p>
        </p:txBody>
      </p:sp>
    </p:spTree>
    <p:extLst>
      <p:ext uri="{BB962C8B-B14F-4D97-AF65-F5344CB8AC3E}">
        <p14:creationId xmlns:p14="http://schemas.microsoft.com/office/powerpoint/2010/main" val="1667477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6" name="5 Marcador de número de diapositiva"/>
          <p:cNvSpPr>
            <a:spLocks noGrp="1"/>
          </p:cNvSpPr>
          <p:nvPr>
            <p:ph type="sldNum" sz="quarter" idx="12"/>
          </p:nvPr>
        </p:nvSpPr>
        <p:spPr/>
        <p:txBody>
          <a:bodyPr/>
          <a:lstStyle/>
          <a:p>
            <a:pPr>
              <a:defRPr/>
            </a:pPr>
            <a:fld id="{D9A66839-CD72-40E0-8493-13AE844ECFF8}" type="slidenum">
              <a:rPr lang="es-ES_tradnl" smtClean="0"/>
              <a:pPr>
                <a:defRPr/>
              </a:pPr>
              <a:t>‹Nº›</a:t>
            </a:fld>
            <a:endParaRPr lang="es-ES_tradnl" dirty="0"/>
          </a:p>
        </p:txBody>
      </p:sp>
    </p:spTree>
    <p:extLst>
      <p:ext uri="{BB962C8B-B14F-4D97-AF65-F5344CB8AC3E}">
        <p14:creationId xmlns:p14="http://schemas.microsoft.com/office/powerpoint/2010/main" val="4282235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6" name="5 Marcador de número de diapositiva"/>
          <p:cNvSpPr>
            <a:spLocks noGrp="1"/>
          </p:cNvSpPr>
          <p:nvPr>
            <p:ph type="sldNum" sz="quarter" idx="12"/>
          </p:nvPr>
        </p:nvSpPr>
        <p:spPr/>
        <p:txBody>
          <a:bodyPr/>
          <a:lstStyle/>
          <a:p>
            <a:pPr>
              <a:defRPr/>
            </a:pPr>
            <a:fld id="{D4CC05C5-0461-429A-BDB1-6B260BDAD7D7}" type="slidenum">
              <a:rPr lang="es-ES_tradnl" smtClean="0"/>
              <a:pPr>
                <a:defRPr/>
              </a:pPr>
              <a:t>‹Nº›</a:t>
            </a:fld>
            <a:endParaRPr lang="es-ES_tradnl" dirty="0"/>
          </a:p>
        </p:txBody>
      </p:sp>
    </p:spTree>
    <p:extLst>
      <p:ext uri="{BB962C8B-B14F-4D97-AF65-F5344CB8AC3E}">
        <p14:creationId xmlns:p14="http://schemas.microsoft.com/office/powerpoint/2010/main" val="37745980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5" name="4 Rectángulo redondeado"/>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Rectángulo"/>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s-ES"/>
              <a:t>Haga clic para modificar el estilo de título del patrón</a:t>
            </a:r>
            <a:endParaRPr lang="en-US"/>
          </a:p>
        </p:txBody>
      </p:sp>
      <p:sp>
        <p:nvSpPr>
          <p:cNvPr id="11" name="27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12" name="16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13" name="28 Marcador de número de diapositiva"/>
          <p:cNvSpPr>
            <a:spLocks noGrp="1"/>
          </p:cNvSpPr>
          <p:nvPr>
            <p:ph type="sldNum" sz="quarter" idx="12"/>
          </p:nvPr>
        </p:nvSpPr>
        <p:spPr/>
        <p:txBody>
          <a:bodyPr/>
          <a:lstStyle>
            <a:lvl1pPr>
              <a:defRPr sz="1400">
                <a:solidFill>
                  <a:srgbClr val="FFFFFF"/>
                </a:solidFill>
              </a:defRPr>
            </a:lvl1pPr>
          </a:lstStyle>
          <a:p>
            <a:pPr>
              <a:defRPr/>
            </a:pPr>
            <a:fld id="{274CD1BF-6B3F-4C56-8351-9017D9BB63FF}" type="slidenum">
              <a:rPr lang="es-ES_tradnl"/>
              <a:pPr>
                <a:defRPr/>
              </a:pPr>
              <a:t>‹Nº›</a:t>
            </a:fld>
            <a:endParaRPr lang="es-ES_tradnl" dirty="0"/>
          </a:p>
        </p:txBody>
      </p:sp>
    </p:spTree>
    <p:extLst>
      <p:ext uri="{BB962C8B-B14F-4D97-AF65-F5344CB8AC3E}">
        <p14:creationId xmlns:p14="http://schemas.microsoft.com/office/powerpoint/2010/main" val="1735077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914400" y="1447800"/>
            <a:ext cx="77724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2F32FB19-DF8E-4CE3-9E52-4825B4045516}" type="slidenum">
              <a:rPr lang="es-ES_tradnl"/>
              <a:pPr>
                <a:defRPr/>
              </a:pPr>
              <a:t>‹Nº›</a:t>
            </a:fld>
            <a:endParaRPr lang="es-ES_tradnl" dirty="0"/>
          </a:p>
        </p:txBody>
      </p:sp>
    </p:spTree>
    <p:extLst>
      <p:ext uri="{BB962C8B-B14F-4D97-AF65-F5344CB8AC3E}">
        <p14:creationId xmlns:p14="http://schemas.microsoft.com/office/powerpoint/2010/main" val="27413258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5" name="4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Rectángulo"/>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a:off x="722313" y="952500"/>
            <a:ext cx="7772400" cy="1362075"/>
          </a:xfrm>
        </p:spPr>
        <p:txBody>
          <a:bodyPr/>
          <a:lstStyle>
            <a:lvl1pPr algn="l">
              <a:buNone/>
              <a:defRPr sz="4000" b="0" cap="none"/>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9" name="3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10" name="4 Marcador de pie de página"/>
          <p:cNvSpPr>
            <a:spLocks noGrp="1"/>
          </p:cNvSpPr>
          <p:nvPr>
            <p:ph type="ftr" sz="quarter" idx="11"/>
          </p:nvPr>
        </p:nvSpPr>
        <p:spPr>
          <a:xfrm>
            <a:off x="800100" y="6172200"/>
            <a:ext cx="4000500" cy="457200"/>
          </a:xfrm>
        </p:spPr>
        <p:txBody>
          <a:bodyPr/>
          <a:lstStyle>
            <a:lvl1pPr>
              <a:defRPr/>
            </a:lvl1pPr>
          </a:lstStyle>
          <a:p>
            <a:pPr>
              <a:defRPr/>
            </a:pPr>
            <a:endParaRPr lang="es-ES_tradnl" dirty="0">
              <a:solidFill>
                <a:srgbClr val="3E3D2D"/>
              </a:solidFill>
            </a:endParaRPr>
          </a:p>
        </p:txBody>
      </p:sp>
      <p:sp>
        <p:nvSpPr>
          <p:cNvPr id="11" name="5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833703F9-EE58-43EE-B20E-1999296A96F0}" type="slidenum">
              <a:rPr lang="es-ES_tradnl"/>
              <a:pPr>
                <a:defRPr/>
              </a:pPr>
              <a:t>‹Nº›</a:t>
            </a:fld>
            <a:endParaRPr lang="es-ES_tradnl" dirty="0"/>
          </a:p>
        </p:txBody>
      </p:sp>
    </p:spTree>
    <p:extLst>
      <p:ext uri="{BB962C8B-B14F-4D97-AF65-F5344CB8AC3E}">
        <p14:creationId xmlns:p14="http://schemas.microsoft.com/office/powerpoint/2010/main" val="31033648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91440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93395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8D9F8AA1-ECF8-4F51-85FB-2AE4F4E91C55}" type="slidenum">
              <a:rPr lang="es-ES_tradnl"/>
              <a:pPr>
                <a:defRPr/>
              </a:pPr>
              <a:t>‹Nº›</a:t>
            </a:fld>
            <a:endParaRPr lang="es-ES_tradnl" dirty="0"/>
          </a:p>
        </p:txBody>
      </p:sp>
    </p:spTree>
    <p:extLst>
      <p:ext uri="{BB962C8B-B14F-4D97-AF65-F5344CB8AC3E}">
        <p14:creationId xmlns:p14="http://schemas.microsoft.com/office/powerpoint/2010/main" val="40578342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11" name="10 Marcador de contenido"/>
          <p:cNvSpPr>
            <a:spLocks noGrp="1"/>
          </p:cNvSpPr>
          <p:nvPr>
            <p:ph sz="half" idx="2"/>
          </p:nvPr>
        </p:nvSpPr>
        <p:spPr>
          <a:xfrm>
            <a:off x="9144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half" idx="4"/>
          </p:nvPr>
        </p:nvSpPr>
        <p:spPr>
          <a:xfrm>
            <a:off x="49530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13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A882615B-076F-40BE-B042-4BF0928353F2}" type="slidenum">
              <a:rPr lang="es-ES_tradnl"/>
              <a:pPr>
                <a:defRPr/>
              </a:pPr>
              <a:t>‹Nº›</a:t>
            </a:fld>
            <a:endParaRPr lang="es-ES_tradnl" dirty="0"/>
          </a:p>
        </p:txBody>
      </p:sp>
    </p:spTree>
    <p:extLst>
      <p:ext uri="{BB962C8B-B14F-4D97-AF65-F5344CB8AC3E}">
        <p14:creationId xmlns:p14="http://schemas.microsoft.com/office/powerpoint/2010/main" val="29707039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13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4" name="2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5" name="22 Marcador de número de diapositiva"/>
          <p:cNvSpPr>
            <a:spLocks noGrp="1"/>
          </p:cNvSpPr>
          <p:nvPr>
            <p:ph type="sldNum" sz="quarter" idx="12"/>
          </p:nvPr>
        </p:nvSpPr>
        <p:spPr/>
        <p:txBody>
          <a:bodyPr/>
          <a:lstStyle>
            <a:lvl1pPr>
              <a:defRPr/>
            </a:lvl1pPr>
          </a:lstStyle>
          <a:p>
            <a:pPr>
              <a:defRPr/>
            </a:pPr>
            <a:fld id="{CF1838D9-41D6-4703-AE43-F808061CA030}" type="slidenum">
              <a:rPr lang="es-ES_tradnl"/>
              <a:pPr>
                <a:defRPr/>
              </a:pPr>
              <a:t>‹Nº›</a:t>
            </a:fld>
            <a:endParaRPr lang="es-ES_tradnl" dirty="0"/>
          </a:p>
        </p:txBody>
      </p:sp>
    </p:spTree>
    <p:extLst>
      <p:ext uri="{BB962C8B-B14F-4D97-AF65-F5344CB8AC3E}">
        <p14:creationId xmlns:p14="http://schemas.microsoft.com/office/powerpoint/2010/main" val="731803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71928177-1E15-403E-8877-4A761C1BE698}" type="slidenum">
              <a:rPr lang="es-ES_tradnl"/>
              <a:pPr>
                <a:defRPr/>
              </a:pPr>
              <a:t>‹Nº›</a:t>
            </a:fld>
            <a:endParaRPr lang="es-ES_tradnl" dirty="0"/>
          </a:p>
        </p:txBody>
      </p:sp>
    </p:spTree>
    <p:extLst>
      <p:ext uri="{BB962C8B-B14F-4D97-AF65-F5344CB8AC3E}">
        <p14:creationId xmlns:p14="http://schemas.microsoft.com/office/powerpoint/2010/main" val="30374650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5" name="4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6" name="5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a:off x="914400" y="273050"/>
            <a:ext cx="7772400" cy="1143000"/>
          </a:xfrm>
        </p:spPr>
        <p:txBody>
          <a:bodyPr/>
          <a:lstStyle>
            <a:lvl1pPr algn="l">
              <a:buNone/>
              <a:defRPr sz="4000" b="0"/>
            </a:lvl1pPr>
          </a:lstStyle>
          <a:p>
            <a:r>
              <a:rPr lang="es-ES"/>
              <a:t>Haga clic para modificar el estilo de título del patrón</a:t>
            </a:r>
            <a:endParaRPr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1" name="10 Marcador de contenido"/>
          <p:cNvSpPr>
            <a:spLocks noGrp="1"/>
          </p:cNvSpPr>
          <p:nvPr>
            <p:ph sz="quarter" idx="1"/>
          </p:nvPr>
        </p:nvSpPr>
        <p:spPr>
          <a:xfrm>
            <a:off x="2971800" y="1600200"/>
            <a:ext cx="5715000" cy="4495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4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8" name="5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9" name="6 Marcador de número de diapositiva"/>
          <p:cNvSpPr>
            <a:spLocks noGrp="1"/>
          </p:cNvSpPr>
          <p:nvPr>
            <p:ph type="sldNum" sz="quarter" idx="12"/>
          </p:nvPr>
        </p:nvSpPr>
        <p:spPr/>
        <p:txBody>
          <a:bodyPr/>
          <a:lstStyle>
            <a:lvl1pPr>
              <a:defRPr/>
            </a:lvl1pPr>
          </a:lstStyle>
          <a:p>
            <a:pPr>
              <a:defRPr/>
            </a:pPr>
            <a:fld id="{8606BBBA-E253-4B49-A24C-17BAC0063583}" type="slidenum">
              <a:rPr lang="es-ES_tradnl"/>
              <a:pPr>
                <a:defRPr/>
              </a:pPr>
              <a:t>‹Nº›</a:t>
            </a:fld>
            <a:endParaRPr lang="es-ES_tradnl" dirty="0"/>
          </a:p>
        </p:txBody>
      </p:sp>
    </p:spTree>
    <p:extLst>
      <p:ext uri="{BB962C8B-B14F-4D97-AF65-F5344CB8AC3E}">
        <p14:creationId xmlns:p14="http://schemas.microsoft.com/office/powerpoint/2010/main" val="258515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lang="es-ES"/>
              <a:t>Haga clic para modificar el estilo de título del patrón</a:t>
            </a:r>
            <a:endParaRPr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8" name="4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9" name="5 Marcador de pie de página"/>
          <p:cNvSpPr>
            <a:spLocks noGrp="1"/>
          </p:cNvSpPr>
          <p:nvPr>
            <p:ph type="ftr" sz="quarter" idx="11"/>
          </p:nvPr>
        </p:nvSpPr>
        <p:spPr>
          <a:xfrm>
            <a:off x="914400" y="6172200"/>
            <a:ext cx="3886200" cy="457200"/>
          </a:xfrm>
        </p:spPr>
        <p:txBody>
          <a:bodyPr/>
          <a:lstStyle>
            <a:lvl1pPr>
              <a:defRPr/>
            </a:lvl1pPr>
          </a:lstStyle>
          <a:p>
            <a:pPr>
              <a:defRPr/>
            </a:pPr>
            <a:endParaRPr lang="es-ES_tradnl" dirty="0">
              <a:solidFill>
                <a:srgbClr val="3E3D2D"/>
              </a:solidFill>
            </a:endParaRPr>
          </a:p>
        </p:txBody>
      </p:sp>
      <p:sp>
        <p:nvSpPr>
          <p:cNvPr id="10" name="6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9A6B10A3-30E2-4D07-BDB1-EF5927A28446}" type="slidenum">
              <a:rPr lang="es-ES_tradnl"/>
              <a:pPr>
                <a:defRPr/>
              </a:pPr>
              <a:t>‹Nº›</a:t>
            </a:fld>
            <a:endParaRPr lang="es-ES_tradnl" dirty="0"/>
          </a:p>
        </p:txBody>
      </p:sp>
    </p:spTree>
    <p:extLst>
      <p:ext uri="{BB962C8B-B14F-4D97-AF65-F5344CB8AC3E}">
        <p14:creationId xmlns:p14="http://schemas.microsoft.com/office/powerpoint/2010/main" val="33110978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9A66839-CD72-40E0-8493-13AE844ECFF8}" type="slidenum">
              <a:rPr lang="es-ES_tradnl"/>
              <a:pPr>
                <a:defRPr/>
              </a:pPr>
              <a:t>‹Nº›</a:t>
            </a:fld>
            <a:endParaRPr lang="es-ES_tradnl" dirty="0"/>
          </a:p>
        </p:txBody>
      </p:sp>
    </p:spTree>
    <p:extLst>
      <p:ext uri="{BB962C8B-B14F-4D97-AF65-F5344CB8AC3E}">
        <p14:creationId xmlns:p14="http://schemas.microsoft.com/office/powerpoint/2010/main" val="11813485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_tradnl" dirty="0">
              <a:solidFill>
                <a:srgbClr val="3E3D2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_tradnl" dirty="0">
              <a:solidFill>
                <a:srgbClr val="3E3D2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4CC05C5-0461-429A-BDB1-6B260BDAD7D7}" type="slidenum">
              <a:rPr lang="es-ES_tradnl"/>
              <a:pPr>
                <a:defRPr/>
              </a:pPr>
              <a:t>‹Nº›</a:t>
            </a:fld>
            <a:endParaRPr lang="es-ES_tradnl" dirty="0"/>
          </a:p>
        </p:txBody>
      </p:sp>
    </p:spTree>
    <p:extLst>
      <p:ext uri="{BB962C8B-B14F-4D97-AF65-F5344CB8AC3E}">
        <p14:creationId xmlns:p14="http://schemas.microsoft.com/office/powerpoint/2010/main" val="29532498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803102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533213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839648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2234353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0843829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391717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014059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393549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348802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829901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26340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dirty="0">
              <a:solidFill>
                <a:srgbClr val="3E3D2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dirty="0">
              <a:solidFill>
                <a:srgbClr val="3E3D2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274CD1BF-6B3F-4C56-8351-9017D9BB63FF}" type="slidenum">
              <a:rPr lang="es-ES_tradnl" smtClean="0"/>
              <a:pPr>
                <a:defRPr/>
              </a:pPr>
              <a:t>‹Nº›</a:t>
            </a:fld>
            <a:endParaRPr lang="es-ES_tradnl" dirty="0"/>
          </a:p>
        </p:txBody>
      </p:sp>
    </p:spTree>
    <p:extLst>
      <p:ext uri="{BB962C8B-B14F-4D97-AF65-F5344CB8AC3E}">
        <p14:creationId xmlns:p14="http://schemas.microsoft.com/office/powerpoint/2010/main" val="25292822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dirty="0">
              <a:solidFill>
                <a:srgbClr val="3E3D2D"/>
              </a:solidFill>
            </a:endParaRPr>
          </a:p>
        </p:txBody>
      </p:sp>
      <p:sp>
        <p:nvSpPr>
          <p:cNvPr id="9" name="8 Marcador de número de diapositiva"/>
          <p:cNvSpPr>
            <a:spLocks noGrp="1"/>
          </p:cNvSpPr>
          <p:nvPr>
            <p:ph type="sldNum" sz="quarter" idx="15"/>
          </p:nvPr>
        </p:nvSpPr>
        <p:spPr/>
        <p:txBody>
          <a:bodyPr rtlCol="0"/>
          <a:lstStyle/>
          <a:p>
            <a:pPr>
              <a:defRPr/>
            </a:pPr>
            <a:fld id="{2F32FB19-DF8E-4CE3-9E52-4825B4045516}"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dirty="0">
              <a:solidFill>
                <a:srgbClr val="3E3D2D"/>
              </a:solidFill>
            </a:endParaRPr>
          </a:p>
        </p:txBody>
      </p:sp>
    </p:spTree>
    <p:extLst>
      <p:ext uri="{BB962C8B-B14F-4D97-AF65-F5344CB8AC3E}">
        <p14:creationId xmlns:p14="http://schemas.microsoft.com/office/powerpoint/2010/main" val="24152877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dirty="0">
              <a:solidFill>
                <a:srgbClr val="3E3D2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833703F9-EE58-43EE-B20E-1999296A96F0}" type="slidenum">
              <a:rPr lang="es-ES_tradnl" smtClean="0"/>
              <a:pPr>
                <a:defRPr/>
              </a:pPr>
              <a:t>‹Nº›</a:t>
            </a:fld>
            <a:endParaRPr lang="es-ES_tradnl" dirty="0"/>
          </a:p>
        </p:txBody>
      </p:sp>
    </p:spTree>
    <p:extLst>
      <p:ext uri="{BB962C8B-B14F-4D97-AF65-F5344CB8AC3E}">
        <p14:creationId xmlns:p14="http://schemas.microsoft.com/office/powerpoint/2010/main" val="20206430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dirty="0">
              <a:solidFill>
                <a:srgbClr val="3E3D2D"/>
              </a:solidFill>
            </a:endParaRPr>
          </a:p>
        </p:txBody>
      </p:sp>
      <p:sp>
        <p:nvSpPr>
          <p:cNvPr id="6" name="5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7" name="6 Marcador de número de diapositiva"/>
          <p:cNvSpPr>
            <a:spLocks noGrp="1"/>
          </p:cNvSpPr>
          <p:nvPr>
            <p:ph type="sldNum" sz="quarter" idx="12"/>
          </p:nvPr>
        </p:nvSpPr>
        <p:spPr/>
        <p:txBody>
          <a:bodyPr/>
          <a:lstStyle/>
          <a:p>
            <a:pPr>
              <a:defRPr/>
            </a:pPr>
            <a:fld id="{8D9F8AA1-ECF8-4F51-85FB-2AE4F4E91C55}"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0231586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dirty="0">
              <a:solidFill>
                <a:srgbClr val="3E3D2D"/>
              </a:solidFill>
            </a:endParaRPr>
          </a:p>
        </p:txBody>
      </p:sp>
      <p:sp>
        <p:nvSpPr>
          <p:cNvPr id="8" name="7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9" name="8 Marcador de número de diapositiva"/>
          <p:cNvSpPr>
            <a:spLocks noGrp="1"/>
          </p:cNvSpPr>
          <p:nvPr>
            <p:ph type="sldNum" sz="quarter" idx="12"/>
          </p:nvPr>
        </p:nvSpPr>
        <p:spPr/>
        <p:txBody>
          <a:bodyPr/>
          <a:lstStyle/>
          <a:p>
            <a:pPr>
              <a:defRPr/>
            </a:pPr>
            <a:fld id="{A882615B-076F-40BE-B042-4BF0928353F2}"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326920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dirty="0">
              <a:solidFill>
                <a:srgbClr val="3E3D2D"/>
              </a:solidFill>
            </a:endParaRPr>
          </a:p>
        </p:txBody>
      </p:sp>
      <p:sp>
        <p:nvSpPr>
          <p:cNvPr id="7" name="6 Marcador de número de diapositiva"/>
          <p:cNvSpPr>
            <a:spLocks noGrp="1"/>
          </p:cNvSpPr>
          <p:nvPr>
            <p:ph type="sldNum" sz="quarter" idx="11"/>
          </p:nvPr>
        </p:nvSpPr>
        <p:spPr/>
        <p:txBody>
          <a:bodyPr rtlCol="0"/>
          <a:lstStyle/>
          <a:p>
            <a:pPr>
              <a:defRPr/>
            </a:pPr>
            <a:fld id="{CF1838D9-41D6-4703-AE43-F808061CA030}"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dirty="0">
              <a:solidFill>
                <a:srgbClr val="3E3D2D"/>
              </a:solidFill>
            </a:endParaRPr>
          </a:p>
        </p:txBody>
      </p:sp>
    </p:spTree>
    <p:extLst>
      <p:ext uri="{BB962C8B-B14F-4D97-AF65-F5344CB8AC3E}">
        <p14:creationId xmlns:p14="http://schemas.microsoft.com/office/powerpoint/2010/main" val="40838136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dirty="0">
              <a:solidFill>
                <a:srgbClr val="3E3D2D"/>
              </a:solidFill>
            </a:endParaRPr>
          </a:p>
        </p:txBody>
      </p:sp>
      <p:sp>
        <p:nvSpPr>
          <p:cNvPr id="3" name="2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4" name="3 Marcador de número de diapositiva"/>
          <p:cNvSpPr>
            <a:spLocks noGrp="1"/>
          </p:cNvSpPr>
          <p:nvPr>
            <p:ph type="sldNum" sz="quarter" idx="12"/>
          </p:nvPr>
        </p:nvSpPr>
        <p:spPr/>
        <p:txBody>
          <a:bodyPr/>
          <a:lstStyle/>
          <a:p>
            <a:pPr>
              <a:defRPr/>
            </a:pPr>
            <a:fld id="{71928177-1E15-403E-8877-4A761C1BE698}" type="slidenum">
              <a:rPr lang="es-ES_tradnl" smtClean="0"/>
              <a:pPr>
                <a:defRPr/>
              </a:pPr>
              <a:t>‹Nº›</a:t>
            </a:fld>
            <a:endParaRPr lang="es-ES_tradnl" dirty="0"/>
          </a:p>
        </p:txBody>
      </p:sp>
    </p:spTree>
    <p:extLst>
      <p:ext uri="{BB962C8B-B14F-4D97-AF65-F5344CB8AC3E}">
        <p14:creationId xmlns:p14="http://schemas.microsoft.com/office/powerpoint/2010/main" val="39530900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dirty="0">
              <a:solidFill>
                <a:srgbClr val="3E3D2D"/>
              </a:solidFill>
            </a:endParaRPr>
          </a:p>
        </p:txBody>
      </p:sp>
      <p:sp>
        <p:nvSpPr>
          <p:cNvPr id="22" name="21 Marcador de número de diapositiva"/>
          <p:cNvSpPr>
            <a:spLocks noGrp="1"/>
          </p:cNvSpPr>
          <p:nvPr>
            <p:ph type="sldNum" sz="quarter" idx="15"/>
          </p:nvPr>
        </p:nvSpPr>
        <p:spPr/>
        <p:txBody>
          <a:bodyPr rtlCol="0"/>
          <a:lstStyle/>
          <a:p>
            <a:pPr>
              <a:defRPr/>
            </a:pPr>
            <a:fld id="{8606BBBA-E253-4B49-A24C-17BAC0063583}"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dirty="0">
              <a:solidFill>
                <a:srgbClr val="3E3D2D"/>
              </a:solidFill>
            </a:endParaRPr>
          </a:p>
        </p:txBody>
      </p:sp>
    </p:spTree>
    <p:extLst>
      <p:ext uri="{BB962C8B-B14F-4D97-AF65-F5344CB8AC3E}">
        <p14:creationId xmlns:p14="http://schemas.microsoft.com/office/powerpoint/2010/main" val="1836972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pPr>
              <a:defRPr/>
            </a:pPr>
            <a:endParaRPr lang="es-ES_tradnl" dirty="0">
              <a:solidFill>
                <a:srgbClr val="3E3D2D"/>
              </a:solidFill>
            </a:endParaRPr>
          </a:p>
        </p:txBody>
      </p:sp>
      <p:sp>
        <p:nvSpPr>
          <p:cNvPr id="18" name="17 Marcador de número de diapositiva"/>
          <p:cNvSpPr>
            <a:spLocks noGrp="1"/>
          </p:cNvSpPr>
          <p:nvPr>
            <p:ph type="sldNum" sz="quarter" idx="11"/>
          </p:nvPr>
        </p:nvSpPr>
        <p:spPr/>
        <p:txBody>
          <a:bodyPr rtlCol="0"/>
          <a:lstStyle/>
          <a:p>
            <a:pPr>
              <a:defRPr/>
            </a:pPr>
            <a:fld id="{9A6B10A3-30E2-4D07-BDB1-EF5927A28446}"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dirty="0">
              <a:solidFill>
                <a:srgbClr val="3E3D2D"/>
              </a:solidFill>
            </a:endParaRPr>
          </a:p>
        </p:txBody>
      </p:sp>
    </p:spTree>
    <p:extLst>
      <p:ext uri="{BB962C8B-B14F-4D97-AF65-F5344CB8AC3E}">
        <p14:creationId xmlns:p14="http://schemas.microsoft.com/office/powerpoint/2010/main" val="5193159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6" name="5 Marcador de número de diapositiva"/>
          <p:cNvSpPr>
            <a:spLocks noGrp="1"/>
          </p:cNvSpPr>
          <p:nvPr>
            <p:ph type="sldNum" sz="quarter" idx="12"/>
          </p:nvPr>
        </p:nvSpPr>
        <p:spPr/>
        <p:txBody>
          <a:bodyPr/>
          <a:lstStyle/>
          <a:p>
            <a:pPr>
              <a:defRPr/>
            </a:pPr>
            <a:fld id="{D9A66839-CD72-40E0-8493-13AE844ECFF8}" type="slidenum">
              <a:rPr lang="es-ES_tradnl" smtClean="0"/>
              <a:pPr>
                <a:defRPr/>
              </a:pPr>
              <a:t>‹Nº›</a:t>
            </a:fld>
            <a:endParaRPr lang="es-ES_tradnl" dirty="0"/>
          </a:p>
        </p:txBody>
      </p:sp>
    </p:spTree>
    <p:extLst>
      <p:ext uri="{BB962C8B-B14F-4D97-AF65-F5344CB8AC3E}">
        <p14:creationId xmlns:p14="http://schemas.microsoft.com/office/powerpoint/2010/main" val="390987844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3E3D2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3E3D2D"/>
              </a:solidFill>
            </a:endParaRPr>
          </a:p>
        </p:txBody>
      </p:sp>
      <p:sp>
        <p:nvSpPr>
          <p:cNvPr id="6" name="5 Marcador de número de diapositiva"/>
          <p:cNvSpPr>
            <a:spLocks noGrp="1"/>
          </p:cNvSpPr>
          <p:nvPr>
            <p:ph type="sldNum" sz="quarter" idx="12"/>
          </p:nvPr>
        </p:nvSpPr>
        <p:spPr/>
        <p:txBody>
          <a:bodyPr/>
          <a:lstStyle/>
          <a:p>
            <a:pPr>
              <a:defRPr/>
            </a:pPr>
            <a:fld id="{D4CC05C5-0461-429A-BDB1-6B260BDAD7D7}" type="slidenum">
              <a:rPr lang="es-ES_tradnl" smtClean="0"/>
              <a:pPr>
                <a:defRPr/>
              </a:pPr>
              <a:t>‹Nº›</a:t>
            </a:fld>
            <a:endParaRPr lang="es-ES_tradnl" dirty="0"/>
          </a:p>
        </p:txBody>
      </p:sp>
    </p:spTree>
    <p:extLst>
      <p:ext uri="{BB962C8B-B14F-4D97-AF65-F5344CB8AC3E}">
        <p14:creationId xmlns:p14="http://schemas.microsoft.com/office/powerpoint/2010/main" val="303411348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920182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775266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865784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0500173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910835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539857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334574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976893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4763072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792815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96586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5173411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94813237"/>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8" name="7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28" name="21 Marcador de título"/>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es-ES" altLang="es-ES"/>
              <a:t>Haga clic para modificar el estilo de título del patrón</a:t>
            </a:r>
            <a:endParaRPr lang="en-US" altLang="es-ES"/>
          </a:p>
        </p:txBody>
      </p:sp>
      <p:sp>
        <p:nvSpPr>
          <p:cNvPr id="1029" name="12 Marcador de texto"/>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fontAlgn="base">
              <a:spcBef>
                <a:spcPct val="0"/>
              </a:spcBef>
              <a:spcAft>
                <a:spcPct val="0"/>
              </a:spcAft>
              <a:defRPr/>
            </a:pPr>
            <a:endParaRPr lang="es-ES_tradnl" dirty="0">
              <a:solidFill>
                <a:srgbClr val="3E3D2D"/>
              </a:solidFill>
              <a:latin typeface="Tahoma" pitchFamily="34" charset="0"/>
              <a:cs typeface="Arial" charset="0"/>
            </a:endParaRPr>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fontAlgn="base">
              <a:spcBef>
                <a:spcPct val="0"/>
              </a:spcBef>
              <a:spcAft>
                <a:spcPct val="0"/>
              </a:spcAft>
              <a:defRPr/>
            </a:pPr>
            <a:endParaRPr lang="es-ES_tradnl" dirty="0">
              <a:solidFill>
                <a:srgbClr val="3E3D2D"/>
              </a:solidFill>
              <a:latin typeface="Tahoma" pitchFamily="34" charset="0"/>
              <a:cs typeface="Arial" charset="0"/>
            </a:endParaRPr>
          </a:p>
        </p:txBody>
      </p:sp>
      <p:sp>
        <p:nvSpPr>
          <p:cNvPr id="23" name="22 Marcador de número de diapositiva"/>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fontAlgn="base">
              <a:spcBef>
                <a:spcPct val="0"/>
              </a:spcBef>
              <a:spcAft>
                <a:spcPct val="0"/>
              </a:spcAft>
              <a:defRPr/>
            </a:pPr>
            <a:fld id="{2C936011-056F-41EB-B8FC-397C9355BEFD}" type="slidenum">
              <a:rPr lang="es-ES_tradnl"/>
              <a:pPr fontAlgn="base">
                <a:spcBef>
                  <a:spcPct val="0"/>
                </a:spcBef>
                <a:spcAft>
                  <a:spcPct val="0"/>
                </a:spcAft>
                <a:defRPr/>
              </a:pPr>
              <a:t>‹Nº›</a:t>
            </a:fld>
            <a:endParaRPr lang="es-ES_tradnl" dirty="0"/>
          </a:p>
        </p:txBody>
      </p:sp>
    </p:spTree>
    <p:extLst>
      <p:ext uri="{BB962C8B-B14F-4D97-AF65-F5344CB8AC3E}">
        <p14:creationId xmlns:p14="http://schemas.microsoft.com/office/powerpoint/2010/main" val="302412559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85132417"/>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61997599"/>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55507407"/>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hyperlink" Target="http://upload.wikimedia.org/wikipedia/commons/3/3e/Darwin_Bontanic_Gardens.jpg" TargetMode="External"/><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hyperlink" Target="//upload.wikimedia.org/wikipedia/commons/0/08/Old_Wesleyan_methodist_church_.jpg" TargetMode="External"/><Relationship Id="rId2" Type="http://schemas.openxmlformats.org/officeDocument/2006/relationships/notesSlide" Target="../notesSlides/notesSlide8.xml"/><Relationship Id="rId1" Type="http://schemas.openxmlformats.org/officeDocument/2006/relationships/slideLayout" Target="../slideLayouts/slideLayout40.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40.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40.xml"/><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0.xml"/><Relationship Id="rId5" Type="http://schemas.openxmlformats.org/officeDocument/2006/relationships/image" Target="../media/image21.jpeg"/><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40.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40.xml"/><Relationship Id="rId5" Type="http://schemas.openxmlformats.org/officeDocument/2006/relationships/image" Target="../media/image33.jpg"/><Relationship Id="rId4" Type="http://schemas.openxmlformats.org/officeDocument/2006/relationships/image" Target="../media/image32.jpg"/></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8.xml"/><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1.xml"/><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2.xml"/><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4.xml"/><Relationship Id="rId1" Type="http://schemas.openxmlformats.org/officeDocument/2006/relationships/slideLayout" Target="../slideLayouts/slideLayout40.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5.xml"/><Relationship Id="rId1" Type="http://schemas.openxmlformats.org/officeDocument/2006/relationships/slideLayout" Target="../slideLayouts/slideLayout40.xml"/></Relationships>
</file>

<file path=ppt/slides/_rels/slide4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6.xml"/><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7.xml"/><Relationship Id="rId1" Type="http://schemas.openxmlformats.org/officeDocument/2006/relationships/slideLayout" Target="../slideLayouts/slideLayout40.xml"/></Relationships>
</file>

<file path=ppt/slides/_rels/slide4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8.xml"/><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9.xml"/><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0.xml"/><Relationship Id="rId1" Type="http://schemas.openxmlformats.org/officeDocument/2006/relationships/slideLayout" Target="../slideLayouts/slideLayout4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1.xml"/><Relationship Id="rId1" Type="http://schemas.openxmlformats.org/officeDocument/2006/relationships/slideLayout" Target="../slideLayouts/slideLayout51.xml"/></Relationships>
</file>

<file path=ppt/slides/_rels/slide5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62.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2.xml"/><Relationship Id="rId1" Type="http://schemas.openxmlformats.org/officeDocument/2006/relationships/slideLayout" Target="../slideLayouts/slideLayout51.xml"/></Relationships>
</file>

<file path=ppt/slides/_rels/slide5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62.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3.xml"/><Relationship Id="rId1" Type="http://schemas.openxmlformats.org/officeDocument/2006/relationships/slideLayout" Target="../slideLayouts/slideLayout62.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4.xml"/><Relationship Id="rId1" Type="http://schemas.openxmlformats.org/officeDocument/2006/relationships/slideLayout" Target="../slideLayouts/slideLayout62.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5.xml"/><Relationship Id="rId1" Type="http://schemas.openxmlformats.org/officeDocument/2006/relationships/slideLayout" Target="../slideLayouts/slideLayout62.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6.xml"/><Relationship Id="rId1" Type="http://schemas.openxmlformats.org/officeDocument/2006/relationships/slideLayout" Target="../slideLayouts/slideLayout62.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7.xml"/><Relationship Id="rId1" Type="http://schemas.openxmlformats.org/officeDocument/2006/relationships/slideLayout" Target="../slideLayouts/slideLayout62.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8.xml"/><Relationship Id="rId1" Type="http://schemas.openxmlformats.org/officeDocument/2006/relationships/slideLayout" Target="../slideLayouts/slideLayout40.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9.xml"/><Relationship Id="rId1" Type="http://schemas.openxmlformats.org/officeDocument/2006/relationships/slideLayout" Target="../slideLayouts/slideLayout40.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0.xml"/><Relationship Id="rId1" Type="http://schemas.openxmlformats.org/officeDocument/2006/relationships/slideLayout" Target="../slideLayouts/slideLayout62.xml"/></Relationships>
</file>

<file path=ppt/slides/_rels/slide6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62.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1.xml"/><Relationship Id="rId1" Type="http://schemas.openxmlformats.org/officeDocument/2006/relationships/slideLayout" Target="../slideLayouts/slideLayout62.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2.xml"/><Relationship Id="rId1" Type="http://schemas.openxmlformats.org/officeDocument/2006/relationships/slideLayout" Target="../slideLayouts/slideLayout62.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3.xml"/><Relationship Id="rId1" Type="http://schemas.openxmlformats.org/officeDocument/2006/relationships/slideLayout" Target="../slideLayouts/slideLayout62.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51.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5.xml"/><Relationship Id="rId1" Type="http://schemas.openxmlformats.org/officeDocument/2006/relationships/slideLayout" Target="../slideLayouts/slideLayout51.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6.xml"/><Relationship Id="rId1" Type="http://schemas.openxmlformats.org/officeDocument/2006/relationships/slideLayout" Target="../slideLayouts/slideLayout51.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51.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8.xml"/><Relationship Id="rId1" Type="http://schemas.openxmlformats.org/officeDocument/2006/relationships/slideLayout" Target="../slideLayouts/slideLayout51.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9.xml"/><Relationship Id="rId1" Type="http://schemas.openxmlformats.org/officeDocument/2006/relationships/slideLayout" Target="../slideLayouts/slideLayout51.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0.xml"/><Relationship Id="rId1" Type="http://schemas.openxmlformats.org/officeDocument/2006/relationships/slideLayout" Target="../slideLayouts/slideLayout51.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1.xml"/><Relationship Id="rId1" Type="http://schemas.openxmlformats.org/officeDocument/2006/relationships/slideLayout" Target="../slideLayouts/slideLayout51.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2.xml"/><Relationship Id="rId1" Type="http://schemas.openxmlformats.org/officeDocument/2006/relationships/slideLayout" Target="../slideLayouts/slideLayout51.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3.xml"/><Relationship Id="rId1" Type="http://schemas.openxmlformats.org/officeDocument/2006/relationships/slideLayout" Target="../slideLayouts/slideLayout51.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4.xml"/><Relationship Id="rId1" Type="http://schemas.openxmlformats.org/officeDocument/2006/relationships/slideLayout" Target="../slideLayouts/slideLayout62.xml"/></Relationships>
</file>

<file path=ppt/slides/_rels/slide81.xml.rels><?xml version="1.0" encoding="UTF-8" standalone="yes"?>
<Relationships xmlns="http://schemas.openxmlformats.org/package/2006/relationships"><Relationship Id="rId3" Type="http://schemas.openxmlformats.org/officeDocument/2006/relationships/hyperlink" Target="//upload.wikimedia.org/wikipedia/commons/0/0a/Melbourne_Capt_Cooks_Cottage_-_outer00.jpg" TargetMode="External"/><Relationship Id="rId2" Type="http://schemas.openxmlformats.org/officeDocument/2006/relationships/notesSlide" Target="../notesSlides/notesSlide65.xml"/><Relationship Id="rId1" Type="http://schemas.openxmlformats.org/officeDocument/2006/relationships/slideLayout" Target="../slideLayouts/slideLayout62.xml"/><Relationship Id="rId4" Type="http://schemas.openxmlformats.org/officeDocument/2006/relationships/image" Target="../media/image77.jpeg"/></Relationships>
</file>

<file path=ppt/slides/_rels/slide8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6.xml"/><Relationship Id="rId1" Type="http://schemas.openxmlformats.org/officeDocument/2006/relationships/slideLayout" Target="../slideLayouts/slideLayout62.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7.xml"/><Relationship Id="rId1" Type="http://schemas.openxmlformats.org/officeDocument/2006/relationships/slideLayout" Target="../slideLayouts/slideLayout62.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8.xml"/><Relationship Id="rId1" Type="http://schemas.openxmlformats.org/officeDocument/2006/relationships/slideLayout" Target="../slideLayouts/slideLayout62.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62.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0.xml"/><Relationship Id="rId1" Type="http://schemas.openxmlformats.org/officeDocument/2006/relationships/slideLayout" Target="../slideLayouts/slideLayout62.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62.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2.xml"/><Relationship Id="rId1" Type="http://schemas.openxmlformats.org/officeDocument/2006/relationships/slideLayout" Target="../slideLayouts/slideLayout62.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3.xml"/><Relationship Id="rId1" Type="http://schemas.openxmlformats.org/officeDocument/2006/relationships/slideLayout" Target="../slideLayouts/slideLayout62.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4.xml"/><Relationship Id="rId1" Type="http://schemas.openxmlformats.org/officeDocument/2006/relationships/slideLayout" Target="../slideLayouts/slideLayout62.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5.xml"/><Relationship Id="rId1" Type="http://schemas.openxmlformats.org/officeDocument/2006/relationships/slideLayout" Target="../slideLayouts/slideLayout62.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6.xml"/><Relationship Id="rId1" Type="http://schemas.openxmlformats.org/officeDocument/2006/relationships/slideLayout" Target="../slideLayouts/slideLayout62.xml"/></Relationships>
</file>

<file path=ppt/slides/_rels/slide93.xml.rels><?xml version="1.0" encoding="UTF-8" standalone="yes"?>
<Relationships xmlns="http://schemas.openxmlformats.org/package/2006/relationships"><Relationship Id="rId3" Type="http://schemas.openxmlformats.org/officeDocument/2006/relationships/hyperlink" Target="//upload.wikimedia.org/wikipedia/commons/8/81/Fitzroy_Gardens_Fairy_tree.jpg" TargetMode="External"/><Relationship Id="rId2" Type="http://schemas.openxmlformats.org/officeDocument/2006/relationships/notesSlide" Target="../notesSlides/notesSlide77.xml"/><Relationship Id="rId1" Type="http://schemas.openxmlformats.org/officeDocument/2006/relationships/slideLayout" Target="../slideLayouts/slideLayout62.xml"/><Relationship Id="rId6" Type="http://schemas.openxmlformats.org/officeDocument/2006/relationships/image" Target="../media/image89.jpeg"/><Relationship Id="rId5" Type="http://schemas.openxmlformats.org/officeDocument/2006/relationships/hyperlink" Target="//upload.wikimedia.org/wikipedia/commons/f/fe/Scarred_tree_Fitzroy_Gardens.jpg" TargetMode="External"/><Relationship Id="rId4" Type="http://schemas.openxmlformats.org/officeDocument/2006/relationships/image" Target="../media/image88.jpeg"/></Relationships>
</file>

<file path=ppt/slides/_rels/slide9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8.xml"/><Relationship Id="rId1" Type="http://schemas.openxmlformats.org/officeDocument/2006/relationships/slideLayout" Target="../slideLayouts/slideLayout62.xml"/></Relationships>
</file>

<file path=ppt/slides/_rels/slide9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9.xml"/><Relationship Id="rId1" Type="http://schemas.openxmlformats.org/officeDocument/2006/relationships/slideLayout" Target="../slideLayouts/slideLayout62.xml"/></Relationships>
</file>

<file path=ppt/slides/_rels/slide9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0.xml"/><Relationship Id="rId1" Type="http://schemas.openxmlformats.org/officeDocument/2006/relationships/slideLayout" Target="../slideLayouts/slideLayout62.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1.xml"/><Relationship Id="rId1" Type="http://schemas.openxmlformats.org/officeDocument/2006/relationships/slideLayout" Target="../slideLayouts/slideLayout62.xml"/></Relationships>
</file>

<file path=ppt/slides/_rels/slide9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2.xml"/><Relationship Id="rId1" Type="http://schemas.openxmlformats.org/officeDocument/2006/relationships/slideLayout" Target="../slideLayouts/slideLayout62.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62.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4.xml"/><Relationship Id="rId1" Type="http://schemas.openxmlformats.org/officeDocument/2006/relationships/slideLayout" Target="../slideLayouts/slideLayout62.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5.xml"/><Relationship Id="rId1" Type="http://schemas.openxmlformats.org/officeDocument/2006/relationships/slideLayout" Target="../slideLayouts/slideLayout62.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6.xml"/><Relationship Id="rId1" Type="http://schemas.openxmlformats.org/officeDocument/2006/relationships/slideLayout" Target="../slideLayouts/slideLayout62.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7.xml"/><Relationship Id="rId1" Type="http://schemas.openxmlformats.org/officeDocument/2006/relationships/slideLayout" Target="../slideLayouts/slideLayout62.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8.xml"/><Relationship Id="rId1" Type="http://schemas.openxmlformats.org/officeDocument/2006/relationships/slideLayout" Target="../slideLayouts/slideLayout62.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9.xml"/><Relationship Id="rId1" Type="http://schemas.openxmlformats.org/officeDocument/2006/relationships/slideLayout" Target="../slideLayouts/slideLayout62.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0.xml"/><Relationship Id="rId1" Type="http://schemas.openxmlformats.org/officeDocument/2006/relationships/slideLayout" Target="../slideLayouts/slideLayout62.xml"/></Relationships>
</file>

<file path=ppt/slides/_rels/slide10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1.xml"/><Relationship Id="rId1" Type="http://schemas.openxmlformats.org/officeDocument/2006/relationships/slideLayout" Target="../slideLayouts/slideLayout62.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2.xml"/><Relationship Id="rId1" Type="http://schemas.openxmlformats.org/officeDocument/2006/relationships/slideLayout" Target="../slideLayouts/slideLayout62.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3.xml"/><Relationship Id="rId1" Type="http://schemas.openxmlformats.org/officeDocument/2006/relationships/slideLayout" Target="../slideLayouts/slideLayout62.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4.xml"/><Relationship Id="rId1" Type="http://schemas.openxmlformats.org/officeDocument/2006/relationships/slideLayout" Target="../slideLayouts/slideLayout62.xml"/></Relationships>
</file>

<file path=ppt/slides/_rels/slide11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5.xml"/><Relationship Id="rId1" Type="http://schemas.openxmlformats.org/officeDocument/2006/relationships/slideLayout" Target="../slideLayouts/slideLayout62.xml"/></Relationships>
</file>

<file path=ppt/slides/_rels/slide11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6.xml"/><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052736"/>
            <a:ext cx="6696744" cy="3950586"/>
          </a:xfrm>
        </p:spPr>
        <p:txBody>
          <a:bodyPr>
            <a:normAutofit fontScale="90000"/>
          </a:bodyPr>
          <a:lstStyle/>
          <a:p>
            <a:r>
              <a:rPr lang="es-ES" sz="3600" dirty="0"/>
              <a:t>OCEANIA.-LA VUELTA AL MUNDO EN 385 JARDINES.-AUSTRALIA</a:t>
            </a:r>
            <a:r>
              <a:rPr lang="es-ES" sz="4000" dirty="0"/>
              <a:t>.-</a:t>
            </a:r>
            <a:r>
              <a:rPr lang="es-ES" sz="3100" dirty="0"/>
              <a:t>Darwin Botanic Garden.-Fitzroy Garden</a:t>
            </a:r>
            <a:r>
              <a:rPr lang="es-ES" sz="4000" dirty="0"/>
              <a:t>.</a:t>
            </a:r>
            <a:br>
              <a:rPr lang="es-ES" sz="4000" dirty="0"/>
            </a:br>
            <a:br>
              <a:rPr lang="es-ES" sz="3100" dirty="0"/>
            </a:br>
            <a:br>
              <a:rPr lang="es-ES" sz="3100" dirty="0"/>
            </a:br>
            <a:br>
              <a:rPr lang="es-ES" dirty="0"/>
            </a:br>
            <a:endParaRPr lang="es-ES" dirty="0"/>
          </a:p>
        </p:txBody>
      </p:sp>
      <p:sp>
        <p:nvSpPr>
          <p:cNvPr id="3" name="2 Subtítulo"/>
          <p:cNvSpPr>
            <a:spLocks noGrp="1"/>
          </p:cNvSpPr>
          <p:nvPr>
            <p:ph type="subTitle" idx="1"/>
          </p:nvPr>
        </p:nvSpPr>
        <p:spPr>
          <a:xfrm>
            <a:off x="2411760" y="5003322"/>
            <a:ext cx="4896544" cy="1371600"/>
          </a:xfrm>
        </p:spPr>
        <p:txBody>
          <a:bodyPr>
            <a:normAutofit/>
          </a:bodyPr>
          <a:lstStyle/>
          <a:p>
            <a:r>
              <a:rPr lang="es-ES" dirty="0"/>
              <a:t>Selección de textos y fotografías por</a:t>
            </a:r>
          </a:p>
          <a:p>
            <a:r>
              <a:rPr lang="es-ES" sz="2800" dirty="0"/>
              <a:t>JOSE ELIAS BONELLS</a:t>
            </a:r>
          </a:p>
          <a:p>
            <a:endParaRPr lang="es-ES" sz="2800" dirty="0"/>
          </a:p>
          <a:p>
            <a:endParaRPr lang="es-ES" sz="2800" dirty="0"/>
          </a:p>
          <a:p>
            <a:endParaRPr lang="es-ES" sz="2800" dirty="0"/>
          </a:p>
          <a:p>
            <a:endParaRPr lang="es-ES" dirty="0"/>
          </a:p>
        </p:txBody>
      </p:sp>
    </p:spTree>
    <p:extLst>
      <p:ext uri="{BB962C8B-B14F-4D97-AF65-F5344CB8AC3E}">
        <p14:creationId xmlns:p14="http://schemas.microsoft.com/office/powerpoint/2010/main" val="3802046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Título"/>
          <p:cNvSpPr>
            <a:spLocks noGrp="1"/>
          </p:cNvSpPr>
          <p:nvPr>
            <p:ph type="title"/>
          </p:nvPr>
        </p:nvSpPr>
        <p:spPr/>
        <p:txBody>
          <a:bodyPr/>
          <a:lstStyle/>
          <a:p>
            <a:pPr eaLnBrk="1" hangingPunct="1"/>
            <a:r>
              <a:rPr lang="es-ES" altLang="es-ES" dirty="0"/>
              <a:t>Darwin Botanic Garden</a:t>
            </a:r>
          </a:p>
        </p:txBody>
      </p:sp>
      <p:sp>
        <p:nvSpPr>
          <p:cNvPr id="3" name="2 Marcador de contenido"/>
          <p:cNvSpPr>
            <a:spLocks noGrp="1"/>
          </p:cNvSpPr>
          <p:nvPr>
            <p:ph sz="quarter" idx="1"/>
          </p:nvPr>
        </p:nvSpPr>
        <p:spPr>
          <a:xfrm>
            <a:off x="914400" y="1447800"/>
            <a:ext cx="7041976" cy="4860925"/>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jardín botánico </a:t>
            </a:r>
            <a:r>
              <a:rPr lang="es-ES" b="1" dirty="0"/>
              <a:t>George Brown Darwin se</a:t>
            </a:r>
            <a:r>
              <a:rPr lang="es-ES" dirty="0"/>
              <a:t> encuentra 2 km al norte de la CDB de Darwin , Territorio del Norte , Australia .</a:t>
            </a:r>
          </a:p>
          <a:p>
            <a:pPr marL="274320" indent="-274320" eaLnBrk="1" fontAlgn="auto" hangingPunct="1">
              <a:spcBef>
                <a:spcPts val="580"/>
              </a:spcBef>
              <a:spcAft>
                <a:spcPts val="0"/>
              </a:spcAft>
              <a:buFont typeface="Wingdings 2"/>
              <a:buChar char=""/>
              <a:defRPr/>
            </a:pPr>
            <a:r>
              <a:rPr lang="es-ES" dirty="0"/>
              <a:t>Los jardines cubren 42 hectáreas y se caracterizan por sus colecciones de especies tropicales al norte de Australia y otras.</a:t>
            </a:r>
          </a:p>
          <a:p>
            <a:pPr marL="274320" indent="-274320" eaLnBrk="1" fontAlgn="auto" hangingPunct="1">
              <a:spcBef>
                <a:spcPts val="580"/>
              </a:spcBef>
              <a:spcAft>
                <a:spcPts val="0"/>
              </a:spcAft>
              <a:buFont typeface="Wingdings 2"/>
              <a:buChar char=""/>
              <a:defRPr/>
            </a:pPr>
            <a:r>
              <a:rPr lang="es-ES" dirty="0"/>
              <a:t>Los jardines contienen una importante colección de la flora del monzón del Norte de Australia, los cuales incluyen a las comunidades como los manglares, matorrales de vid de los monzones, bosque húmedo de las Islas Tiwi y las que se encuentran en la Tierra de Arnhem. </a:t>
            </a:r>
          </a:p>
        </p:txBody>
      </p:sp>
    </p:spTree>
    <p:extLst>
      <p:ext uri="{BB962C8B-B14F-4D97-AF65-F5344CB8AC3E}">
        <p14:creationId xmlns:p14="http://schemas.microsoft.com/office/powerpoint/2010/main" val="304346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914400" y="765175"/>
            <a:ext cx="6969968" cy="5254625"/>
          </a:xfrm>
        </p:spPr>
        <p:txBody>
          <a:bodyPr/>
          <a:lstStyle/>
          <a:p>
            <a:r>
              <a:rPr lang="es-ES" altLang="es-ES" dirty="0"/>
              <a:t>Los jardines también tiene una gran colección de plantas nativas e introducidas tropicales como las cícadas , palmas , Adansonia , jengibre y heliconias.</a:t>
            </a:r>
          </a:p>
        </p:txBody>
      </p:sp>
    </p:spTree>
    <p:extLst>
      <p:ext uri="{BB962C8B-B14F-4D97-AF65-F5344CB8AC3E}">
        <p14:creationId xmlns:p14="http://schemas.microsoft.com/office/powerpoint/2010/main" val="4073403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Darwin Botanic Gardens Founta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178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Darwin-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155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Darw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138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Archivo: Gardens.jpg Bontanic Darwi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0834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images.travelpod.com/users/kkherbst/1.1247550744.1_botanic-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6283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martinandkaytravel.com/travel_diary/2005/darwin/2005-03-15-darwin/20050315_darwin_1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3983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4" descr="http://3.bp.blogspot.com/_bDZ-Tkubl5k/TGCt29pBFqI/AAAAAAAAA3Q/Xjl6bxjR1P8/s1600/IMG_01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8526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Antigua Iglesia Metodista Wesleyana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492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3987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8724" y="0"/>
            <a:ext cx="4691488" cy="6858000"/>
          </a:xfrm>
          <a:prstGeom prst="rect">
            <a:avLst/>
          </a:prstGeom>
        </p:spPr>
      </p:pic>
    </p:spTree>
    <p:extLst>
      <p:ext uri="{BB962C8B-B14F-4D97-AF65-F5344CB8AC3E}">
        <p14:creationId xmlns:p14="http://schemas.microsoft.com/office/powerpoint/2010/main" val="3902780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94129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1080"/>
            <a:ext cx="4644008" cy="7200800"/>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b="5008"/>
          <a:stretch/>
        </p:blipFill>
        <p:spPr>
          <a:xfrm>
            <a:off x="4644008" y="0"/>
            <a:ext cx="4499992" cy="6858000"/>
          </a:xfrm>
          <a:prstGeom prst="rect">
            <a:avLst/>
          </a:prstGeom>
        </p:spPr>
      </p:pic>
    </p:spTree>
    <p:extLst>
      <p:ext uri="{BB962C8B-B14F-4D97-AF65-F5344CB8AC3E}">
        <p14:creationId xmlns:p14="http://schemas.microsoft.com/office/powerpoint/2010/main" val="3354880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0908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6592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860032" cy="378904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032" y="0"/>
            <a:ext cx="4283968" cy="378904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2" y="3789040"/>
            <a:ext cx="4283968" cy="3068960"/>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789040"/>
            <a:ext cx="4860032" cy="3168352"/>
          </a:xfrm>
          <a:prstGeom prst="rect">
            <a:avLst/>
          </a:prstGeom>
        </p:spPr>
      </p:pic>
    </p:spTree>
    <p:extLst>
      <p:ext uri="{BB962C8B-B14F-4D97-AF65-F5344CB8AC3E}">
        <p14:creationId xmlns:p14="http://schemas.microsoft.com/office/powerpoint/2010/main" val="2249307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18865"/>
            <a:ext cx="4572000" cy="368254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418598"/>
            <a:ext cx="4572000" cy="368281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80774" y="0"/>
            <a:ext cx="4663226" cy="3488655"/>
          </a:xfrm>
          <a:prstGeom prst="rect">
            <a:avLst/>
          </a:prstGeom>
        </p:spPr>
      </p:pic>
    </p:spTree>
    <p:extLst>
      <p:ext uri="{BB962C8B-B14F-4D97-AF65-F5344CB8AC3E}">
        <p14:creationId xmlns:p14="http://schemas.microsoft.com/office/powerpoint/2010/main" val="1086093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1617122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9532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059" b="12409"/>
          <a:stretch/>
        </p:blipFill>
        <p:spPr>
          <a:xfrm>
            <a:off x="0" y="0"/>
            <a:ext cx="9144000" cy="6858000"/>
          </a:xfrm>
          <a:prstGeom prst="rect">
            <a:avLst/>
          </a:prstGeom>
        </p:spPr>
      </p:pic>
    </p:spTree>
    <p:extLst>
      <p:ext uri="{BB962C8B-B14F-4D97-AF65-F5344CB8AC3E}">
        <p14:creationId xmlns:p14="http://schemas.microsoft.com/office/powerpoint/2010/main" val="288599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308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0113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3429000"/>
            <a:ext cx="51435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50" y="0"/>
            <a:ext cx="5143500" cy="342900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5430"/>
          <a:stretch/>
        </p:blipFill>
        <p:spPr>
          <a:xfrm>
            <a:off x="5156738" y="0"/>
            <a:ext cx="3987262" cy="6857999"/>
          </a:xfrm>
          <a:prstGeom prst="rect">
            <a:avLst/>
          </a:prstGeom>
        </p:spPr>
      </p:pic>
    </p:spTree>
    <p:extLst>
      <p:ext uri="{BB962C8B-B14F-4D97-AF65-F5344CB8AC3E}">
        <p14:creationId xmlns:p14="http://schemas.microsoft.com/office/powerpoint/2010/main" val="1534645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793604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51170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8245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3727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54054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957392"/>
          </a:xfrm>
          <a:prstGeom prst="rect">
            <a:avLst/>
          </a:prstGeom>
        </p:spPr>
      </p:pic>
    </p:spTree>
    <p:extLst>
      <p:ext uri="{BB962C8B-B14F-4D97-AF65-F5344CB8AC3E}">
        <p14:creationId xmlns:p14="http://schemas.microsoft.com/office/powerpoint/2010/main" val="2086678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94" b="7917"/>
          <a:stretch/>
        </p:blipFill>
        <p:spPr>
          <a:xfrm>
            <a:off x="-1" y="0"/>
            <a:ext cx="9244013" cy="6858000"/>
          </a:xfrm>
          <a:prstGeom prst="rect">
            <a:avLst/>
          </a:prstGeom>
        </p:spPr>
      </p:pic>
    </p:spTree>
    <p:extLst>
      <p:ext uri="{BB962C8B-B14F-4D97-AF65-F5344CB8AC3E}">
        <p14:creationId xmlns:p14="http://schemas.microsoft.com/office/powerpoint/2010/main" val="23569106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142"/>
          <a:stretch/>
        </p:blipFill>
        <p:spPr>
          <a:xfrm>
            <a:off x="0" y="0"/>
            <a:ext cx="9144000" cy="6858000"/>
          </a:xfrm>
          <a:prstGeom prst="rect">
            <a:avLst/>
          </a:prstGeom>
        </p:spPr>
      </p:pic>
    </p:spTree>
    <p:extLst>
      <p:ext uri="{BB962C8B-B14F-4D97-AF65-F5344CB8AC3E}">
        <p14:creationId xmlns:p14="http://schemas.microsoft.com/office/powerpoint/2010/main" val="3040992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24164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76454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40200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14788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67176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43798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8500959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7114475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807172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08084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54946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84011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Fitzroy Garden.</a:t>
            </a:r>
          </a:p>
        </p:txBody>
      </p:sp>
      <p:sp>
        <p:nvSpPr>
          <p:cNvPr id="3" name="2 Marcador de contenido"/>
          <p:cNvSpPr>
            <a:spLocks noGrp="1"/>
          </p:cNvSpPr>
          <p:nvPr>
            <p:ph sz="quarter" idx="1"/>
          </p:nvPr>
        </p:nvSpPr>
        <p:spPr>
          <a:xfrm>
            <a:off x="457200" y="1600200"/>
            <a:ext cx="7643192" cy="4873752"/>
          </a:xfrm>
        </p:spPr>
        <p:txBody>
          <a:bodyPr>
            <a:normAutofit/>
          </a:bodyPr>
          <a:lstStyle/>
          <a:p>
            <a:r>
              <a:rPr lang="es-ES" dirty="0"/>
              <a:t>Los jardines de Fitzroy son 26 hectáreas ubicadas en el límite sureste del distrito financiero central de Melbourne en East Melbourne , Victoria , Australia . Los jardines están delimitadas por Clarendon Street, la calle Albert, Lansdowne Street, Wellington y el desfile con el Treasury Gardens a través de Lansdowne Street hacia el oeste.</a:t>
            </a:r>
          </a:p>
          <a:p>
            <a:r>
              <a:rPr lang="es-ES" dirty="0"/>
              <a:t>Los jardines son unos de los más importantes de la era victoriana de jardines, en Australia y añaden a Melbourne la alegación  de ser la ciudad jardín de Australia.</a:t>
            </a:r>
          </a:p>
          <a:p>
            <a:endParaRPr lang="es-ES" dirty="0"/>
          </a:p>
        </p:txBody>
      </p:sp>
    </p:spTree>
    <p:extLst>
      <p:ext uri="{BB962C8B-B14F-4D97-AF65-F5344CB8AC3E}">
        <p14:creationId xmlns:p14="http://schemas.microsoft.com/office/powerpoint/2010/main" val="4293679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Ubicado en los jardines estan los siguientes temas: </a:t>
            </a:r>
          </a:p>
          <a:p>
            <a:r>
              <a:rPr lang="es-ES" dirty="0"/>
              <a:t>un lago ornamental </a:t>
            </a:r>
          </a:p>
          <a:p>
            <a:r>
              <a:rPr lang="es-ES" dirty="0"/>
              <a:t>quiosco y café </a:t>
            </a:r>
          </a:p>
          <a:p>
            <a:r>
              <a:rPr lang="es-ES" dirty="0"/>
              <a:t>Invernadero </a:t>
            </a:r>
          </a:p>
          <a:p>
            <a:r>
              <a:rPr lang="es-ES" dirty="0"/>
              <a:t>Cottage Cooks ' - una casa donde James Cook supuestamente pasó algunos años de su infancia (la casa estaba en Inglaterra en ese momento). </a:t>
            </a:r>
          </a:p>
          <a:p>
            <a:r>
              <a:rPr lang="es-ES" dirty="0"/>
              <a:t>Cottage de Sinclair (información para visitantes) </a:t>
            </a:r>
          </a:p>
          <a:p>
            <a:r>
              <a:rPr lang="es-ES" dirty="0"/>
              <a:t>Pueblo Modelo Tudor  </a:t>
            </a:r>
          </a:p>
          <a:p>
            <a:r>
              <a:rPr lang="es-ES" dirty="0"/>
              <a:t>Las fuentes y esculturas </a:t>
            </a:r>
          </a:p>
          <a:p>
            <a:r>
              <a:rPr lang="es-ES" dirty="0"/>
              <a:t>Banda Pavilion </a:t>
            </a:r>
          </a:p>
          <a:p>
            <a:r>
              <a:rPr lang="es-ES" dirty="0"/>
              <a:t>la Rotonda </a:t>
            </a:r>
          </a:p>
          <a:p>
            <a:r>
              <a:rPr lang="es-ES" dirty="0"/>
              <a:t>el árbol de hadas </a:t>
            </a:r>
          </a:p>
          <a:p>
            <a:endParaRPr lang="es-ES" dirty="0"/>
          </a:p>
        </p:txBody>
      </p:sp>
    </p:spTree>
    <p:extLst>
      <p:ext uri="{BB962C8B-B14F-4D97-AF65-F5344CB8AC3E}">
        <p14:creationId xmlns:p14="http://schemas.microsoft.com/office/powerpoint/2010/main" val="41948458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La característica más notable de los jardines son los maravillosos árboles que se han utilizado para revestir muchas de las vías. </a:t>
            </a:r>
          </a:p>
          <a:p>
            <a:r>
              <a:rPr lang="es-ES" dirty="0"/>
              <a:t>Los jardines fueron diseñados inicialmente por Clemente Hodgkinson y plantados por el jardinero parque, James Sinclair, como un denso bosque con caminos serpenteantes. </a:t>
            </a:r>
          </a:p>
          <a:p>
            <a:r>
              <a:rPr lang="es-ES" dirty="0"/>
              <a:t>La tierra había sido originalmente pantanosa con un arroyo que desemboca en el río Yarra . </a:t>
            </a:r>
          </a:p>
          <a:p>
            <a:r>
              <a:rPr lang="es-ES" dirty="0"/>
              <a:t>El arroyo fue diseñado con helechos y sauces , pero eso no lo detuvo el mal olor de las aguas residuales de las casas del este de Melbourne. El arroyo se utilizaba para el riego de la zona oeste de los jardines durante cincuenta años. En el año 1900 el agua del arroyo ha mejorado sustancialmente cuando la red de alcantarillado se instalaron en las residencias de East Melbourne. </a:t>
            </a:r>
          </a:p>
          <a:p>
            <a:endParaRPr lang="es-ES" dirty="0"/>
          </a:p>
        </p:txBody>
      </p:sp>
    </p:spTree>
    <p:extLst>
      <p:ext uri="{BB962C8B-B14F-4D97-AF65-F5344CB8AC3E}">
        <p14:creationId xmlns:p14="http://schemas.microsoft.com/office/powerpoint/2010/main" val="16819365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En los primeros años se plantan eucaliptos y acacias de crecimiento rápido  para proporcionar barreras contra el viento. Los olmos se plantaron para crear vías a lo largo de las carreteras, lo que creó un patrón en el parecido con la bandera del Reino Unido .</a:t>
            </a:r>
          </a:p>
          <a:p>
            <a:r>
              <a:rPr lang="es-ES" dirty="0"/>
              <a:t>Clemente Hodgkinson se describe el diseño de paisaje: </a:t>
            </a:r>
          </a:p>
          <a:p>
            <a:r>
              <a:rPr lang="es-ES" dirty="0"/>
              <a:t>... </a:t>
            </a:r>
            <a:r>
              <a:rPr lang="es-ES" i="1" dirty="0"/>
              <a:t>El jefe desiderata eran sombra a lo largo de los numerosos senderos que forman líneas en él importantes de tráfico y esas masas densas y continuas de follaje como tendería a comprobar la incursión de polvo de las calles adyacentes</a:t>
            </a:r>
            <a:r>
              <a:rPr lang="es-ES" dirty="0"/>
              <a:t>. </a:t>
            </a:r>
          </a:p>
        </p:txBody>
      </p:sp>
    </p:spTree>
    <p:extLst>
      <p:ext uri="{BB962C8B-B14F-4D97-AF65-F5344CB8AC3E}">
        <p14:creationId xmlns:p14="http://schemas.microsoft.com/office/powerpoint/2010/main" val="32582200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i="1" dirty="0"/>
              <a:t>Por consiguiente, en tales reservas, la adhesión estricta a las reglas de la jardinería, con respecto a la agrupación de árboles, etc… tuvo que ser abandonado en favor del revestimiento formal de los caminos con hileras de árboles umbrosos y la siembra en el fondo de densas masas de coníferas, arbustos de hoja perenne, árboles de helechos, etc… pequeños arbustos en flor y las flores ropa de cama se introdujo simplemente para enmascarar el aspecto antiestético de la hierba en dichas reservas durante el verano. </a:t>
            </a:r>
          </a:p>
          <a:p>
            <a:r>
              <a:rPr lang="es-ES" i="1" dirty="0"/>
              <a:t>Durante la década de 1880 y 1890 muchos de los eucaliptos y olmos fueron removidos para crear más espacio para los árboles existentes, así como amplias zonas de césped y flores ornamentales. </a:t>
            </a:r>
          </a:p>
          <a:p>
            <a:endParaRPr lang="es-ES" dirty="0"/>
          </a:p>
        </p:txBody>
      </p:sp>
    </p:spTree>
    <p:extLst>
      <p:ext uri="{BB962C8B-B14F-4D97-AF65-F5344CB8AC3E}">
        <p14:creationId xmlns:p14="http://schemas.microsoft.com/office/powerpoint/2010/main" val="26751973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 árbol lleno de cicatrices en los jardines se ha conservado. La placa en la parte inferior del árbol se lee: </a:t>
            </a:r>
          </a:p>
          <a:p>
            <a:r>
              <a:rPr lang="es-ES" dirty="0"/>
              <a:t>La cicatriz de este árbol se creó cuando los aborígenes quitaban la corteza para fabricar envases canoas, escudos, los alimentos y el agua, cuerda, portabebés y otros artículos. Por favor respetar este sitio. Es importante que los Wurundjeri personas como guardianes tradicionales de la tierra, y forma parte del patrimonio de todos los australianos. </a:t>
            </a:r>
          </a:p>
          <a:p>
            <a:r>
              <a:rPr lang="es-ES" dirty="0"/>
              <a:t>Todos los sitios culturales aborígenes están protegidos por la ley. </a:t>
            </a:r>
          </a:p>
        </p:txBody>
      </p:sp>
    </p:spTree>
    <p:extLst>
      <p:ext uri="{BB962C8B-B14F-4D97-AF65-F5344CB8AC3E}">
        <p14:creationId xmlns:p14="http://schemas.microsoft.com/office/powerpoint/2010/main" val="24325674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Historia </a:t>
            </a:r>
          </a:p>
          <a:p>
            <a:r>
              <a:rPr lang="es-ES" dirty="0"/>
              <a:t>1848 los Jardines Fitzroy estaban reservados permanentemente como jardines públicos, con título compartido por el Gobierno del Estado y la ciudad de Melbourne. Los jardines eran conocidos como Fitzroy Square hasta 1862, el nombre de Sir Charles Augustus FitzRoy , un gobernador de Nueva Gales del Sur. </a:t>
            </a:r>
          </a:p>
          <a:p>
            <a:r>
              <a:rPr lang="es-ES" dirty="0"/>
              <a:t>1857 James Sinclair fue nombrado jardinero, y trabajó en los jardines hasta su muerte en 1881. </a:t>
            </a:r>
          </a:p>
          <a:p>
            <a:r>
              <a:rPr lang="es-ES" dirty="0"/>
              <a:t>1860 la responsabilidad de Fitzroy Gardens asumida por el Departamento de Tierras. Clemente Hodgkinson, el jefe del Departamento de Tierras, tiene un interés detallado en la planificación y desarrollo de los parques de la ciudad, incluyendo los jardines de Fitzroy. </a:t>
            </a:r>
          </a:p>
          <a:p>
            <a:endParaRPr lang="es-ES" dirty="0"/>
          </a:p>
        </p:txBody>
      </p:sp>
    </p:spTree>
    <p:extLst>
      <p:ext uri="{BB962C8B-B14F-4D97-AF65-F5344CB8AC3E}">
        <p14:creationId xmlns:p14="http://schemas.microsoft.com/office/powerpoint/2010/main" val="3841502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1862 Camino red establecida y construida pabellón banda </a:t>
            </a:r>
          </a:p>
          <a:p>
            <a:r>
              <a:rPr lang="es-ES" dirty="0"/>
              <a:t>1864 Sinclair Rural y Pequeña puerta entramado guardianes lodge construido .</a:t>
            </a:r>
          </a:p>
          <a:p>
            <a:r>
              <a:rPr lang="es-ES" dirty="0"/>
              <a:t>1873 Neo-clásico rotonda "Templo de los Vientos", construida </a:t>
            </a:r>
          </a:p>
          <a:p>
            <a:r>
              <a:rPr lang="es-ES" dirty="0"/>
              <a:t>1880 eliminación de muchos eucaliptos </a:t>
            </a:r>
          </a:p>
          <a:p>
            <a:r>
              <a:rPr lang="es-ES" dirty="0"/>
              <a:t>1890 Cada Olmo alternativo en las avenidas es eliminados </a:t>
            </a:r>
          </a:p>
          <a:p>
            <a:r>
              <a:rPr lang="es-ES" dirty="0"/>
              <a:t>1901 Vivero y patio de los establos trasladado desde el centro de los jardines de presentar el sitio </a:t>
            </a:r>
          </a:p>
          <a:p>
            <a:r>
              <a:rPr lang="es-ES" dirty="0"/>
              <a:t>1908 Kiosco estilo madera abierto </a:t>
            </a:r>
          </a:p>
          <a:p>
            <a:r>
              <a:rPr lang="es-ES" dirty="0"/>
              <a:t>1915 valla externa sustituida por piedra ribete </a:t>
            </a:r>
          </a:p>
        </p:txBody>
      </p:sp>
    </p:spTree>
    <p:extLst>
      <p:ext uri="{BB962C8B-B14F-4D97-AF65-F5344CB8AC3E}">
        <p14:creationId xmlns:p14="http://schemas.microsoft.com/office/powerpoint/2010/main" val="35425136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1917 Control de los jardines pasaron a la ciudad de Melbourne </a:t>
            </a:r>
          </a:p>
          <a:p>
            <a:r>
              <a:rPr lang="es-ES" dirty="0"/>
              <a:t>1927 Casa construida para los gerentes </a:t>
            </a:r>
          </a:p>
          <a:p>
            <a:r>
              <a:rPr lang="es-ES" dirty="0"/>
              <a:t>1930 Conservatorio para la visualización de las casas de cristal abierto plantas </a:t>
            </a:r>
          </a:p>
          <a:p>
            <a:r>
              <a:rPr lang="es-ES" dirty="0"/>
              <a:t>Cottage 1934 Cook erigido después de haber sido comprado, enviado a Australia, y donado por la familia Grimwade. Artista Ola Cohn completa tallar el árbol hadas y lo dona a los hijos de Melbourne. </a:t>
            </a:r>
          </a:p>
          <a:p>
            <a:r>
              <a:rPr lang="es-ES" dirty="0"/>
              <a:t>1960 Kiosk dañado por el fuego </a:t>
            </a:r>
          </a:p>
          <a:p>
            <a:r>
              <a:rPr lang="es-ES" dirty="0"/>
              <a:t>1960 Sección central del arroyo canalizado bajo tierra </a:t>
            </a:r>
          </a:p>
          <a:p>
            <a:r>
              <a:rPr lang="es-ES" dirty="0"/>
              <a:t>1964 Nuevo quiosco abierto </a:t>
            </a:r>
          </a:p>
          <a:p>
            <a:r>
              <a:rPr lang="es-ES" dirty="0"/>
              <a:t>1970 Cottage siglo XVIII jardín añadido a la cabaña de Cook </a:t>
            </a:r>
          </a:p>
          <a:p>
            <a:endParaRPr lang="es-ES" dirty="0"/>
          </a:p>
        </p:txBody>
      </p:sp>
    </p:spTree>
    <p:extLst>
      <p:ext uri="{BB962C8B-B14F-4D97-AF65-F5344CB8AC3E}">
        <p14:creationId xmlns:p14="http://schemas.microsoft.com/office/powerpoint/2010/main" val="31698529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Fitzroy-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44000" cy="731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77805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78217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Fitzro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28120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51923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88" y="0"/>
            <a:ext cx="9144000" cy="6858000"/>
          </a:xfrm>
          <a:prstGeom prst="rect">
            <a:avLst/>
          </a:prstGeom>
        </p:spPr>
      </p:pic>
    </p:spTree>
    <p:extLst>
      <p:ext uri="{BB962C8B-B14F-4D97-AF65-F5344CB8AC3E}">
        <p14:creationId xmlns:p14="http://schemas.microsoft.com/office/powerpoint/2010/main" val="5987858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0" y="0"/>
            <a:ext cx="9138039" cy="6858000"/>
          </a:xfrm>
          <a:prstGeom prst="rect">
            <a:avLst/>
          </a:prstGeom>
        </p:spPr>
      </p:pic>
    </p:spTree>
    <p:extLst>
      <p:ext uri="{BB962C8B-B14F-4D97-AF65-F5344CB8AC3E}">
        <p14:creationId xmlns:p14="http://schemas.microsoft.com/office/powerpoint/2010/main" val="9314761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4548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74344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50788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31092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5691"/>
            <a:ext cx="9144000" cy="6923691"/>
          </a:xfrm>
          <a:prstGeom prst="rect">
            <a:avLst/>
          </a:prstGeom>
        </p:spPr>
      </p:pic>
    </p:spTree>
    <p:extLst>
      <p:ext uri="{BB962C8B-B14F-4D97-AF65-F5344CB8AC3E}">
        <p14:creationId xmlns:p14="http://schemas.microsoft.com/office/powerpoint/2010/main" val="27763665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23213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03965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16323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89249"/>
          </a:xfrm>
          <a:prstGeom prst="rect">
            <a:avLst/>
          </a:prstGeom>
        </p:spPr>
      </p:pic>
    </p:spTree>
    <p:extLst>
      <p:ext uri="{BB962C8B-B14F-4D97-AF65-F5344CB8AC3E}">
        <p14:creationId xmlns:p14="http://schemas.microsoft.com/office/powerpoint/2010/main" val="38455002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72225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Fitzro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 y="-223838"/>
            <a:ext cx="9734550"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31764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Fitzroy Gardens.-ñ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98268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Fitzroy-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43048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Fitzroy Gardens.-ñ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6499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Fitzro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95900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Fitzro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21245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viajeoteca.files.wordpress.com/2010/03/fitzroy-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4409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malbrown2.files.wordpress.com/2011/05/img_021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30780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Fitzroy Gardens.-ñ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618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Fitzroy-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9665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38629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Melbourne Capitán Cooks Cottage - outer0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6009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81120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08736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23885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92767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33553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84555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178738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898309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706"/>
            <a:ext cx="9144000" cy="6921706"/>
          </a:xfrm>
          <a:prstGeom prst="rect">
            <a:avLst/>
          </a:prstGeom>
        </p:spPr>
      </p:pic>
    </p:spTree>
    <p:extLst>
      <p:ext uri="{BB962C8B-B14F-4D97-AF65-F5344CB8AC3E}">
        <p14:creationId xmlns:p14="http://schemas.microsoft.com/office/powerpoint/2010/main" val="42207180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84880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07436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Jardines Fitzroy Fairy tre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924425" cy="683152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rchivo: Scarred árbol Fitzroy Gardens.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4425" y="0"/>
            <a:ext cx="42195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6853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902273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0439640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3379823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50"/>
            <a:ext cx="9144000" cy="7016849"/>
          </a:xfrm>
          <a:prstGeom prst="rect">
            <a:avLst/>
          </a:prstGeom>
        </p:spPr>
      </p:pic>
    </p:spTree>
    <p:extLst>
      <p:ext uri="{BB962C8B-B14F-4D97-AF65-F5344CB8AC3E}">
        <p14:creationId xmlns:p14="http://schemas.microsoft.com/office/powerpoint/2010/main" val="16296631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864906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1292757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321632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34269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575354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82328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185946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791900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0678559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6430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18"/>
            <a:ext cx="9144000" cy="6786563"/>
          </a:xfrm>
          <a:prstGeom prst="rect">
            <a:avLst/>
          </a:prstGeom>
        </p:spPr>
      </p:pic>
    </p:spTree>
    <p:extLst>
      <p:ext uri="{BB962C8B-B14F-4D97-AF65-F5344CB8AC3E}">
        <p14:creationId xmlns:p14="http://schemas.microsoft.com/office/powerpoint/2010/main" val="364985317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08" y="0"/>
            <a:ext cx="9018984" cy="6858000"/>
          </a:xfrm>
          <a:prstGeom prst="rect">
            <a:avLst/>
          </a:prstGeom>
        </p:spPr>
      </p:pic>
    </p:spTree>
    <p:extLst>
      <p:ext uri="{BB962C8B-B14F-4D97-AF65-F5344CB8AC3E}">
        <p14:creationId xmlns:p14="http://schemas.microsoft.com/office/powerpoint/2010/main" val="333687380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928068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010571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37982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5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Equidad">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4.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4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6.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7.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65</TotalTime>
  <Words>1658</Words>
  <Application>Microsoft Office PowerPoint</Application>
  <PresentationFormat>Presentación en pantalla (4:3)</PresentationFormat>
  <Paragraphs>246</Paragraphs>
  <Slides>112</Slides>
  <Notes>96</Notes>
  <HiddenSlides>0</HiddenSlides>
  <MMClips>0</MMClips>
  <ScaleCrop>false</ScaleCrop>
  <HeadingPairs>
    <vt:vector size="6" baseType="variant">
      <vt:variant>
        <vt:lpstr>Fuentes usadas</vt:lpstr>
      </vt:variant>
      <vt:variant>
        <vt:i4>8</vt:i4>
      </vt:variant>
      <vt:variant>
        <vt:lpstr>Tema</vt:lpstr>
      </vt:variant>
      <vt:variant>
        <vt:i4>6</vt:i4>
      </vt:variant>
      <vt:variant>
        <vt:lpstr>Títulos de diapositiva</vt:lpstr>
      </vt:variant>
      <vt:variant>
        <vt:i4>112</vt:i4>
      </vt:variant>
    </vt:vector>
  </HeadingPairs>
  <TitlesOfParts>
    <vt:vector size="126" baseType="lpstr">
      <vt:lpstr>Arial</vt:lpstr>
      <vt:lpstr>Calibri</vt:lpstr>
      <vt:lpstr>Century Schoolbook</vt:lpstr>
      <vt:lpstr>Franklin Gothic Book</vt:lpstr>
      <vt:lpstr>Perpetua</vt:lpstr>
      <vt:lpstr>Tahoma</vt:lpstr>
      <vt:lpstr>Wingdings</vt:lpstr>
      <vt:lpstr>Wingdings 2</vt:lpstr>
      <vt:lpstr>1_Default Theme</vt:lpstr>
      <vt:lpstr>5_Mirador</vt:lpstr>
      <vt:lpstr>Equidad</vt:lpstr>
      <vt:lpstr>Default Theme</vt:lpstr>
      <vt:lpstr>4_Mirador</vt:lpstr>
      <vt:lpstr>2_Default Theme</vt:lpstr>
      <vt:lpstr>OCEANIA.-LA VUELTA AL MUNDO EN 385 JARDINES.-AUSTRALIA.-Darwin Botanic Garden.-Fitzroy Garden.    </vt:lpstr>
      <vt:lpstr>Darwin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Fitzroy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OCEANIA.-LA VUELTA AL MUNDO EN 385 JARDINES.-AUSTRALIA.-</dc:title>
  <dc:creator>Josep</dc:creator>
  <cp:lastModifiedBy>Usuario</cp:lastModifiedBy>
  <cp:revision>8</cp:revision>
  <dcterms:created xsi:type="dcterms:W3CDTF">2016-04-18T14:37:25Z</dcterms:created>
  <dcterms:modified xsi:type="dcterms:W3CDTF">2018-02-28T07:42:59Z</dcterms:modified>
</cp:coreProperties>
</file>