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9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tableStyles" Target="tableStyle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presProps" Target="pres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9FF545A-C358-4CE0-8E42-851718514854}" type="datetimeFigureOut">
              <a:rPr lang="es-ES" smtClean="0"/>
              <a:t>28/02/2018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4D7274E-313F-4A64-A7CD-2A764770ACF7}" type="slidenum">
              <a:rPr lang="es-ES" smtClean="0"/>
              <a:t>‹Nº›</a:t>
            </a:fld>
            <a:endParaRPr lang="es-ES" dirty="0"/>
          </a:p>
        </p:txBody>
      </p:sp>
    </p:spTree>
    <p:extLst>
      <p:ext uri="{BB962C8B-B14F-4D97-AF65-F5344CB8AC3E}">
        <p14:creationId xmlns:p14="http://schemas.microsoft.com/office/powerpoint/2010/main" val="33094333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55FAF12-44A2-41DC-8713-18ADB72BC841}" type="slidenum">
              <a:rPr lang="es-ES_tradnl" altLang="es-ES">
                <a:solidFill>
                  <a:prstClr val="black"/>
                </a:solidFill>
                <a:latin typeface="Times New Roman" pitchFamily="18" charset="0"/>
              </a:rPr>
              <a:pPr eaLnBrk="1" hangingPunct="1"/>
              <a:t>2</a:t>
            </a:fld>
            <a:endParaRPr lang="es-ES_tradnl" altLang="es-ES" dirty="0">
              <a:solidFill>
                <a:prstClr val="black"/>
              </a:solidFill>
              <a:latin typeface="Times New Roman" pitchFamily="18" charset="0"/>
            </a:endParaRPr>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_tradnl" altLang="es-E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5B3F006-57C5-443D-9E62-DA1E9BF165DE}" type="slidenum">
              <a:rPr lang="es-ES_tradnl" altLang="es-ES">
                <a:solidFill>
                  <a:prstClr val="black"/>
                </a:solidFill>
                <a:latin typeface="Times New Roman" pitchFamily="18" charset="0"/>
              </a:rPr>
              <a:pPr eaLnBrk="1" hangingPunct="1"/>
              <a:t>3</a:t>
            </a:fld>
            <a:endParaRPr lang="es-ES_tradnl" altLang="es-ES" dirty="0">
              <a:solidFill>
                <a:prstClr val="black"/>
              </a:solidFill>
              <a:latin typeface="Times New Roman" pitchFamily="18" charset="0"/>
            </a:endParaRPr>
          </a:p>
        </p:txBody>
      </p:sp>
      <p:sp>
        <p:nvSpPr>
          <p:cNvPr id="100355" name="Rectangle 2"/>
          <p:cNvSpPr>
            <a:spLocks noGrp="1" noRot="1" noChangeAspect="1" noChangeArrowheads="1" noTextEdit="1"/>
          </p:cNvSpPr>
          <p:nvPr>
            <p:ph type="sldImg"/>
          </p:nvPr>
        </p:nvSpPr>
        <p:spPr>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_tradnl" altLang="es-E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72E14B1-435B-4F6F-945F-7399632AF6F9}" type="slidenum">
              <a:rPr lang="es-ES_tradnl" altLang="es-ES">
                <a:solidFill>
                  <a:prstClr val="black"/>
                </a:solidFill>
                <a:latin typeface="Times New Roman" pitchFamily="18" charset="0"/>
              </a:rPr>
              <a:pPr eaLnBrk="1" hangingPunct="1"/>
              <a:t>4</a:t>
            </a:fld>
            <a:endParaRPr lang="es-ES_tradnl" altLang="es-ES" dirty="0">
              <a:solidFill>
                <a:prstClr val="black"/>
              </a:solidFill>
              <a:latin typeface="Times New Roman" pitchFamily="18" charset="0"/>
            </a:endParaRPr>
          </a:p>
        </p:txBody>
      </p:sp>
      <p:sp>
        <p:nvSpPr>
          <p:cNvPr id="101379" name="Rectangle 2"/>
          <p:cNvSpPr>
            <a:spLocks noGrp="1" noRot="1" noChangeAspect="1" noChangeArrowheads="1" noTextEdit="1"/>
          </p:cNvSpPr>
          <p:nvPr>
            <p:ph type="sldImg"/>
          </p:nvPr>
        </p:nvSpPr>
        <p:spPr>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 Botanical Gardens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A805A99-3F57-437F-ADB6-8A97C7F17879}" type="slidenum">
              <a:rPr lang="es-ES_tradnl" altLang="es-ES">
                <a:solidFill>
                  <a:prstClr val="black"/>
                </a:solidFill>
                <a:latin typeface="Times New Roman" pitchFamily="18" charset="0"/>
              </a:rPr>
              <a:pPr eaLnBrk="1" hangingPunct="1"/>
              <a:t>5</a:t>
            </a:fld>
            <a:endParaRPr lang="es-ES_tradnl" altLang="es-ES" dirty="0">
              <a:solidFill>
                <a:prstClr val="black"/>
              </a:solidFill>
              <a:latin typeface="Times New Roman" pitchFamily="18" charset="0"/>
            </a:endParaRPr>
          </a:p>
        </p:txBody>
      </p:sp>
      <p:sp>
        <p:nvSpPr>
          <p:cNvPr id="102403" name="Rectangle 2"/>
          <p:cNvSpPr>
            <a:spLocks noGrp="1" noRot="1" noChangeAspect="1" noChangeArrowheads="1" noTextEdit="1"/>
          </p:cNvSpPr>
          <p:nvPr>
            <p:ph type="sldImg"/>
          </p:nvPr>
        </p:nvSpPr>
        <p:spPr>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936E196-4F6C-41CF-B605-673DF1464994}" type="slidenum">
              <a:rPr lang="es-ES_tradnl" altLang="es-ES">
                <a:solidFill>
                  <a:prstClr val="black"/>
                </a:solidFill>
                <a:latin typeface="Times New Roman" pitchFamily="18" charset="0"/>
              </a:rPr>
              <a:pPr eaLnBrk="1" hangingPunct="1"/>
              <a:t>6</a:t>
            </a:fld>
            <a:endParaRPr lang="es-ES_tradnl" altLang="es-ES" dirty="0">
              <a:solidFill>
                <a:prstClr val="black"/>
              </a:solidFill>
              <a:latin typeface="Times New Roman" pitchFamily="18" charset="0"/>
            </a:endParaRPr>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 Floral Clock</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2E1114D-86D5-4136-A708-85F972E1802B}" type="slidenum">
              <a:rPr lang="es-ES_tradnl" altLang="es-ES">
                <a:solidFill>
                  <a:prstClr val="black"/>
                </a:solidFill>
                <a:latin typeface="Times New Roman" pitchFamily="18" charset="0"/>
              </a:rPr>
              <a:pPr eaLnBrk="1" hangingPunct="1"/>
              <a:t>7</a:t>
            </a:fld>
            <a:endParaRPr lang="es-ES_tradnl" altLang="es-ES" dirty="0">
              <a:solidFill>
                <a:prstClr val="black"/>
              </a:solidFill>
              <a:latin typeface="Times New Roman" pitchFamily="18" charset="0"/>
            </a:endParaRPr>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172C73E-46FB-476D-9605-0E95C99C583F}" type="slidenum">
              <a:rPr lang="es-ES_tradnl" altLang="es-ES">
                <a:solidFill>
                  <a:prstClr val="black"/>
                </a:solidFill>
                <a:latin typeface="Times New Roman" pitchFamily="18" charset="0"/>
              </a:rPr>
              <a:pPr eaLnBrk="1" hangingPunct="1"/>
              <a:t>8</a:t>
            </a:fld>
            <a:endParaRPr lang="es-ES_tradnl" altLang="es-ES" dirty="0">
              <a:solidFill>
                <a:prstClr val="black"/>
              </a:solidFill>
              <a:latin typeface="Times New Roman" pitchFamily="18" charset="0"/>
            </a:endParaRPr>
          </a:p>
        </p:txBody>
      </p:sp>
      <p:sp>
        <p:nvSpPr>
          <p:cNvPr id="105475" name="Rectangle 2"/>
          <p:cNvSpPr>
            <a:spLocks noGrp="1" noRot="1" noChangeAspect="1" noChangeArrowheads="1" noTextEdit="1"/>
          </p:cNvSpPr>
          <p:nvPr>
            <p:ph type="sldImg"/>
          </p:nvPr>
        </p:nvSpPr>
        <p:spPr>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F8D2B4F-CB04-4DDE-9839-3B6BCF3059FE}" type="slidenum">
              <a:rPr lang="es-ES_tradnl" altLang="es-ES">
                <a:solidFill>
                  <a:prstClr val="black"/>
                </a:solidFill>
                <a:latin typeface="Times New Roman" pitchFamily="18" charset="0"/>
              </a:rPr>
              <a:pPr eaLnBrk="1" hangingPunct="1"/>
              <a:t>9</a:t>
            </a:fld>
            <a:endParaRPr lang="es-ES_tradnl" altLang="es-ES" dirty="0">
              <a:solidFill>
                <a:prstClr val="black"/>
              </a:solidFill>
              <a:latin typeface="Times New Roman" pitchFamily="18" charset="0"/>
            </a:endParaRPr>
          </a:p>
        </p:txBody>
      </p:sp>
      <p:sp>
        <p:nvSpPr>
          <p:cNvPr id="106499" name="Rectangle 2"/>
          <p:cNvSpPr>
            <a:spLocks noGrp="1" noRot="1" noChangeAspect="1" noChangeArrowheads="1" noTextEdit="1"/>
          </p:cNvSpPr>
          <p:nvPr>
            <p:ph type="sldImg"/>
          </p:nvPr>
        </p:nvSpPr>
        <p:spPr>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 Botanical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ADEC2D4-8528-4AE8-A186-ADBE4DF2308A}" type="slidenum">
              <a:rPr lang="es-ES_tradnl" altLang="es-ES">
                <a:solidFill>
                  <a:prstClr val="black"/>
                </a:solidFill>
                <a:latin typeface="Times New Roman" pitchFamily="18" charset="0"/>
              </a:rPr>
              <a:pPr eaLnBrk="1" hangingPunct="1"/>
              <a:t>10</a:t>
            </a:fld>
            <a:endParaRPr lang="es-ES_tradnl" altLang="es-ES" dirty="0">
              <a:solidFill>
                <a:prstClr val="black"/>
              </a:solidFill>
              <a:latin typeface="Times New Roman" pitchFamily="18" charset="0"/>
            </a:endParaRPr>
          </a:p>
        </p:txBody>
      </p:sp>
      <p:sp>
        <p:nvSpPr>
          <p:cNvPr id="107523" name="Rectangle 2"/>
          <p:cNvSpPr>
            <a:spLocks noGrp="1" noRot="1" noChangeAspect="1" noChangeArrowheads="1" noTextEdit="1"/>
          </p:cNvSpPr>
          <p:nvPr>
            <p:ph type="sldImg"/>
          </p:nvPr>
        </p:nvSpPr>
        <p:spPr>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75AF09A-DB38-4748-AE16-6AC325837EB6}" type="slidenum">
              <a:rPr lang="es-ES_tradnl" altLang="es-ES">
                <a:solidFill>
                  <a:prstClr val="black"/>
                </a:solidFill>
                <a:latin typeface="Times New Roman" pitchFamily="18" charset="0"/>
              </a:rPr>
              <a:pPr eaLnBrk="1" hangingPunct="1"/>
              <a:t>11</a:t>
            </a:fld>
            <a:endParaRPr lang="es-ES_tradnl" altLang="es-ES" dirty="0">
              <a:solidFill>
                <a:prstClr val="black"/>
              </a:solidFill>
              <a:latin typeface="Times New Roman" pitchFamily="18" charset="0"/>
            </a:endParaRPr>
          </a:p>
        </p:txBody>
      </p:sp>
      <p:sp>
        <p:nvSpPr>
          <p:cNvPr id="108547" name="Rectangle 2"/>
          <p:cNvSpPr>
            <a:spLocks noGrp="1" noRot="1" noChangeAspect="1" noChangeArrowheads="1" noTextEdit="1"/>
          </p:cNvSpPr>
          <p:nvPr>
            <p:ph type="sldImg"/>
          </p:nvPr>
        </p:nvSpPr>
        <p:spPr>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137CAC9-C1E1-4D7B-94B6-F7D56AE10EC8}" type="slidenum">
              <a:rPr lang="es-ES_tradnl" altLang="es-ES">
                <a:solidFill>
                  <a:prstClr val="black"/>
                </a:solidFill>
                <a:latin typeface="Times New Roman" pitchFamily="18" charset="0"/>
              </a:rPr>
              <a:pPr eaLnBrk="1" hangingPunct="1"/>
              <a:t>12</a:t>
            </a:fld>
            <a:endParaRPr lang="es-ES_tradnl" altLang="es-ES" dirty="0">
              <a:solidFill>
                <a:prstClr val="black"/>
              </a:solidFill>
              <a:latin typeface="Times New Roman" pitchFamily="18" charset="0"/>
            </a:endParaRPr>
          </a:p>
        </p:txBody>
      </p:sp>
      <p:sp>
        <p:nvSpPr>
          <p:cNvPr id="109571" name="Rectangle 2"/>
          <p:cNvSpPr>
            <a:spLocks noGrp="1" noRot="1" noChangeAspect="1" noChangeArrowheads="1" noTextEdit="1"/>
          </p:cNvSpPr>
          <p:nvPr>
            <p:ph type="sldImg"/>
          </p:nvPr>
        </p:nvSpPr>
        <p:spPr>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122D781-B744-4C7D-B154-A8E4A6EF71FF}" type="slidenum">
              <a:rPr lang="es-ES_tradnl" altLang="es-ES">
                <a:solidFill>
                  <a:prstClr val="black"/>
                </a:solidFill>
                <a:latin typeface="Times New Roman" pitchFamily="18" charset="0"/>
              </a:rPr>
              <a:pPr eaLnBrk="1" hangingPunct="1"/>
              <a:t>13</a:t>
            </a:fld>
            <a:endParaRPr lang="es-ES_tradnl" altLang="es-ES" dirty="0">
              <a:solidFill>
                <a:prstClr val="black"/>
              </a:solidFill>
              <a:latin typeface="Times New Roman" pitchFamily="18" charset="0"/>
            </a:endParaRPr>
          </a:p>
        </p:txBody>
      </p:sp>
      <p:sp>
        <p:nvSpPr>
          <p:cNvPr id="110595" name="Rectangle 2"/>
          <p:cNvSpPr>
            <a:spLocks noGrp="1" noRot="1" noChangeAspect="1" noChangeArrowheads="1" noTextEdit="1"/>
          </p:cNvSpPr>
          <p:nvPr>
            <p:ph type="sldImg"/>
          </p:nvPr>
        </p:nvSpPr>
        <p:spPr>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2450331-F2E3-413D-9920-C6C15F9A6BAF}" type="slidenum">
              <a:rPr lang="es-ES_tradnl" altLang="es-ES">
                <a:solidFill>
                  <a:prstClr val="black"/>
                </a:solidFill>
                <a:latin typeface="Times New Roman" pitchFamily="18" charset="0"/>
              </a:rPr>
              <a:pPr eaLnBrk="1" hangingPunct="1"/>
              <a:t>14</a:t>
            </a:fld>
            <a:endParaRPr lang="es-ES_tradnl" altLang="es-ES" dirty="0">
              <a:solidFill>
                <a:prstClr val="black"/>
              </a:solidFill>
              <a:latin typeface="Times New Roman" pitchFamily="18" charset="0"/>
            </a:endParaRPr>
          </a:p>
        </p:txBody>
      </p:sp>
      <p:sp>
        <p:nvSpPr>
          <p:cNvPr id="111619" name="Rectangle 2"/>
          <p:cNvSpPr>
            <a:spLocks noGrp="1" noRot="1" noChangeAspect="1" noChangeArrowheads="1" noTextEdit="1"/>
          </p:cNvSpPr>
          <p:nvPr>
            <p:ph type="sldImg"/>
          </p:nvPr>
        </p:nvSpPr>
        <p:spPr>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D2F67CE-3075-4CD6-BC27-21D1B54761E5}" type="slidenum">
              <a:rPr lang="es-ES_tradnl" altLang="es-ES">
                <a:solidFill>
                  <a:prstClr val="black"/>
                </a:solidFill>
                <a:latin typeface="Times New Roman" pitchFamily="18" charset="0"/>
              </a:rPr>
              <a:pPr eaLnBrk="1" hangingPunct="1"/>
              <a:t>15</a:t>
            </a:fld>
            <a:endParaRPr lang="es-ES_tradnl" altLang="es-ES" dirty="0">
              <a:solidFill>
                <a:prstClr val="black"/>
              </a:solidFill>
              <a:latin typeface="Times New Roman" pitchFamily="18" charset="0"/>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6147C68-E4BC-4EF8-B648-3C88FCD4B9F0}" type="slidenum">
              <a:rPr lang="es-ES_tradnl" altLang="es-ES">
                <a:solidFill>
                  <a:prstClr val="black"/>
                </a:solidFill>
                <a:latin typeface="Times New Roman" pitchFamily="18" charset="0"/>
              </a:rPr>
              <a:pPr eaLnBrk="1" hangingPunct="1"/>
              <a:t>16</a:t>
            </a:fld>
            <a:endParaRPr lang="es-ES_tradnl" altLang="es-ES" dirty="0">
              <a:solidFill>
                <a:prstClr val="black"/>
              </a:solidFill>
              <a:latin typeface="Times New Roman" pitchFamily="18" charset="0"/>
            </a:endParaRPr>
          </a:p>
        </p:txBody>
      </p:sp>
      <p:sp>
        <p:nvSpPr>
          <p:cNvPr id="113667" name="Rectangle 2"/>
          <p:cNvSpPr>
            <a:spLocks noGrp="1" noRot="1" noChangeAspect="1" noChangeArrowheads="1" noTextEdit="1"/>
          </p:cNvSpPr>
          <p:nvPr>
            <p:ph type="sldImg"/>
          </p:nvPr>
        </p:nvSpPr>
        <p:spPr>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8781E77-4B90-4D95-8BBC-31DA919FDA5D}" type="slidenum">
              <a:rPr lang="es-ES_tradnl" altLang="es-ES">
                <a:solidFill>
                  <a:prstClr val="black"/>
                </a:solidFill>
                <a:latin typeface="Times New Roman" pitchFamily="18" charset="0"/>
              </a:rPr>
              <a:pPr eaLnBrk="1" hangingPunct="1"/>
              <a:t>17</a:t>
            </a:fld>
            <a:endParaRPr lang="es-ES_tradnl" altLang="es-ES" dirty="0">
              <a:solidFill>
                <a:prstClr val="black"/>
              </a:solidFill>
              <a:latin typeface="Times New Roman" pitchFamily="18" charset="0"/>
            </a:endParaRPr>
          </a:p>
        </p:txBody>
      </p:sp>
      <p:sp>
        <p:nvSpPr>
          <p:cNvPr id="114691" name="Rectangle 2"/>
          <p:cNvSpPr>
            <a:spLocks noGrp="1" noRot="1" noChangeAspect="1" noChangeArrowheads="1" noTextEdit="1"/>
          </p:cNvSpPr>
          <p:nvPr>
            <p:ph type="sldImg"/>
          </p:nvPr>
        </p:nvSpPr>
        <p:spPr>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9A0C840-4163-4C6E-8E8B-8E4837640F57}" type="slidenum">
              <a:rPr lang="es-ES_tradnl" altLang="es-ES">
                <a:solidFill>
                  <a:prstClr val="black"/>
                </a:solidFill>
                <a:latin typeface="Times New Roman" pitchFamily="18" charset="0"/>
              </a:rPr>
              <a:pPr eaLnBrk="1" hangingPunct="1"/>
              <a:t>18</a:t>
            </a:fld>
            <a:endParaRPr lang="es-ES_tradnl" altLang="es-ES" dirty="0">
              <a:solidFill>
                <a:prstClr val="black"/>
              </a:solidFill>
              <a:latin typeface="Times New Roman" pitchFamily="18" charset="0"/>
            </a:endParaRPr>
          </a:p>
        </p:txBody>
      </p:sp>
      <p:sp>
        <p:nvSpPr>
          <p:cNvPr id="115715" name="Rectangle 2"/>
          <p:cNvSpPr>
            <a:spLocks noGrp="1" noRot="1" noChangeAspect="1" noChangeArrowheads="1" noTextEdit="1"/>
          </p:cNvSpPr>
          <p:nvPr>
            <p:ph type="sldImg"/>
          </p:nvPr>
        </p:nvSpPr>
        <p:spPr>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 Zoo</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E4DDB18-52EB-4DB8-96E2-E5E3C28823F7}" type="slidenum">
              <a:rPr lang="es-ES_tradnl" altLang="es-ES">
                <a:solidFill>
                  <a:prstClr val="black"/>
                </a:solidFill>
                <a:latin typeface="Times New Roman" pitchFamily="18" charset="0"/>
              </a:rPr>
              <a:pPr eaLnBrk="1" hangingPunct="1"/>
              <a:t>19</a:t>
            </a:fld>
            <a:endParaRPr lang="es-ES_tradnl" altLang="es-ES" dirty="0">
              <a:solidFill>
                <a:prstClr val="black"/>
              </a:solidFill>
              <a:latin typeface="Times New Roman" pitchFamily="18" charset="0"/>
            </a:endParaRPr>
          </a:p>
        </p:txBody>
      </p:sp>
      <p:sp>
        <p:nvSpPr>
          <p:cNvPr id="116739" name="Rectangle 2"/>
          <p:cNvSpPr>
            <a:spLocks noGrp="1" noRot="1" noChangeAspect="1" noChangeArrowheads="1" noTextEdit="1"/>
          </p:cNvSpPr>
          <p:nvPr>
            <p:ph type="sldImg"/>
          </p:nvPr>
        </p:nvSpPr>
        <p:spPr>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31AD17A-AA50-4F15-A141-B38656C6D616}" type="slidenum">
              <a:rPr lang="es-ES_tradnl" altLang="es-ES">
                <a:solidFill>
                  <a:prstClr val="black"/>
                </a:solidFill>
                <a:latin typeface="Times New Roman" pitchFamily="18" charset="0"/>
              </a:rPr>
              <a:pPr eaLnBrk="1" hangingPunct="1"/>
              <a:t>20</a:t>
            </a:fld>
            <a:endParaRPr lang="es-ES_tradnl" altLang="es-ES" dirty="0">
              <a:solidFill>
                <a:prstClr val="black"/>
              </a:solidFill>
              <a:latin typeface="Times New Roman" pitchFamily="18" charset="0"/>
            </a:endParaRPr>
          </a:p>
        </p:txBody>
      </p:sp>
      <p:sp>
        <p:nvSpPr>
          <p:cNvPr id="117763" name="Rectangle 2"/>
          <p:cNvSpPr>
            <a:spLocks noGrp="1" noRot="1" noChangeAspect="1" noChangeArrowheads="1" noTextEdit="1"/>
          </p:cNvSpPr>
          <p:nvPr>
            <p:ph type="sldImg"/>
          </p:nvPr>
        </p:nvSpPr>
        <p:spPr>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61C1D89-13B3-472F-B9C9-FEC0826EFA58}" type="slidenum">
              <a:rPr lang="es-ES_tradnl" altLang="es-ES">
                <a:solidFill>
                  <a:prstClr val="black"/>
                </a:solidFill>
                <a:latin typeface="Times New Roman" pitchFamily="18" charset="0"/>
              </a:rPr>
              <a:pPr eaLnBrk="1" hangingPunct="1"/>
              <a:t>21</a:t>
            </a:fld>
            <a:endParaRPr lang="es-ES_tradnl" altLang="es-ES" dirty="0">
              <a:solidFill>
                <a:prstClr val="black"/>
              </a:solidFill>
              <a:latin typeface="Times New Roman" pitchFamily="18" charset="0"/>
            </a:endParaRPr>
          </a:p>
        </p:txBody>
      </p:sp>
      <p:sp>
        <p:nvSpPr>
          <p:cNvPr id="118787" name="Rectangle 2"/>
          <p:cNvSpPr>
            <a:spLocks noGrp="1" noRot="1" noChangeAspect="1" noChangeArrowheads="1" noTextEdit="1"/>
          </p:cNvSpPr>
          <p:nvPr>
            <p:ph type="sldImg"/>
          </p:nvPr>
        </p:nvSpPr>
        <p:spPr>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8AE9E8B-09E1-44A4-A27E-78F4B47E52C9}" type="slidenum">
              <a:rPr lang="es-ES_tradnl" altLang="es-ES">
                <a:solidFill>
                  <a:prstClr val="black"/>
                </a:solidFill>
                <a:latin typeface="Times New Roman" pitchFamily="18" charset="0"/>
              </a:rPr>
              <a:pPr eaLnBrk="1" hangingPunct="1"/>
              <a:t>22</a:t>
            </a:fld>
            <a:endParaRPr lang="es-ES_tradnl" altLang="es-ES" dirty="0">
              <a:solidFill>
                <a:prstClr val="black"/>
              </a:solidFill>
              <a:latin typeface="Times New Roman" pitchFamily="18" charset="0"/>
            </a:endParaRPr>
          </a:p>
        </p:txBody>
      </p:sp>
      <p:sp>
        <p:nvSpPr>
          <p:cNvPr id="119811" name="Rectangle 2"/>
          <p:cNvSpPr>
            <a:spLocks noGrp="1" noRot="1" noChangeAspect="1" noChangeArrowheads="1" noTextEdit="1"/>
          </p:cNvSpPr>
          <p:nvPr>
            <p:ph type="sldImg"/>
          </p:nvPr>
        </p:nvSpPr>
        <p:spPr>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918EC01-62B5-4E02-A509-AA94E30BA436}" type="slidenum">
              <a:rPr lang="es-ES_tradnl" altLang="es-ES">
                <a:solidFill>
                  <a:prstClr val="black"/>
                </a:solidFill>
                <a:latin typeface="Times New Roman" pitchFamily="18" charset="0"/>
              </a:rPr>
              <a:pPr eaLnBrk="1" hangingPunct="1"/>
              <a:t>23</a:t>
            </a:fld>
            <a:endParaRPr lang="es-ES_tradnl" altLang="es-ES" dirty="0">
              <a:solidFill>
                <a:prstClr val="black"/>
              </a:solidFill>
              <a:latin typeface="Times New Roman" pitchFamily="18" charset="0"/>
            </a:endParaRPr>
          </a:p>
        </p:txBody>
      </p:sp>
      <p:sp>
        <p:nvSpPr>
          <p:cNvPr id="120835" name="Rectangle 2"/>
          <p:cNvSpPr>
            <a:spLocks noGrp="1" noRot="1" noChangeAspect="1" noChangeArrowheads="1" noTextEdit="1"/>
          </p:cNvSpPr>
          <p:nvPr>
            <p:ph type="sldImg"/>
          </p:nvPr>
        </p:nvSpPr>
        <p:spPr>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D9A6420-8177-459D-8D77-F57C4DF2B632}" type="slidenum">
              <a:rPr lang="es-ES_tradnl" altLang="es-ES">
                <a:solidFill>
                  <a:prstClr val="black"/>
                </a:solidFill>
                <a:latin typeface="Times New Roman" pitchFamily="18" charset="0"/>
              </a:rPr>
              <a:pPr eaLnBrk="1" hangingPunct="1"/>
              <a:t>24</a:t>
            </a:fld>
            <a:endParaRPr lang="es-ES_tradnl" altLang="es-ES" dirty="0">
              <a:solidFill>
                <a:prstClr val="black"/>
              </a:solidFill>
              <a:latin typeface="Times New Roman" pitchFamily="18" charset="0"/>
            </a:endParaRPr>
          </a:p>
        </p:txBody>
      </p:sp>
      <p:sp>
        <p:nvSpPr>
          <p:cNvPr id="121859" name="Rectangle 2"/>
          <p:cNvSpPr>
            <a:spLocks noGrp="1" noRot="1" noChangeAspect="1" noChangeArrowheads="1" noTextEdit="1"/>
          </p:cNvSpPr>
          <p:nvPr>
            <p:ph type="sldImg"/>
          </p:nvPr>
        </p:nvSpPr>
        <p:spPr>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97F548D-3990-4227-8FB6-2088617CDF2E}" type="slidenum">
              <a:rPr lang="es-ES_tradnl" altLang="es-ES">
                <a:solidFill>
                  <a:prstClr val="black"/>
                </a:solidFill>
                <a:latin typeface="Times New Roman" pitchFamily="18" charset="0"/>
              </a:rPr>
              <a:pPr eaLnBrk="1" hangingPunct="1"/>
              <a:t>25</a:t>
            </a:fld>
            <a:endParaRPr lang="es-ES_tradnl" altLang="es-ES" dirty="0">
              <a:solidFill>
                <a:prstClr val="black"/>
              </a:solidFill>
              <a:latin typeface="Times New Roman" pitchFamily="18" charset="0"/>
            </a:endParaRPr>
          </a:p>
        </p:txBody>
      </p:sp>
      <p:sp>
        <p:nvSpPr>
          <p:cNvPr id="122883" name="Rectangle 2"/>
          <p:cNvSpPr>
            <a:spLocks noGrp="1" noRot="1" noChangeAspect="1" noChangeArrowheads="1" noTextEdit="1"/>
          </p:cNvSpPr>
          <p:nvPr>
            <p:ph type="sldImg"/>
          </p:nvPr>
        </p:nvSpPr>
        <p:spPr>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6938E46-C649-49FC-B06F-E005C0394995}" type="slidenum">
              <a:rPr lang="es-ES_tradnl" altLang="es-ES">
                <a:solidFill>
                  <a:prstClr val="black"/>
                </a:solidFill>
                <a:latin typeface="Times New Roman" pitchFamily="18" charset="0"/>
              </a:rPr>
              <a:pPr eaLnBrk="1" hangingPunct="1"/>
              <a:t>26</a:t>
            </a:fld>
            <a:endParaRPr lang="es-ES_tradnl" altLang="es-ES" dirty="0">
              <a:solidFill>
                <a:prstClr val="black"/>
              </a:solidFill>
              <a:latin typeface="Times New Roman" pitchFamily="18" charset="0"/>
            </a:endParaRPr>
          </a:p>
        </p:txBody>
      </p:sp>
      <p:sp>
        <p:nvSpPr>
          <p:cNvPr id="123907" name="Rectangle 2"/>
          <p:cNvSpPr>
            <a:spLocks noGrp="1" noRot="1" noChangeAspect="1" noChangeArrowheads="1" noTextEdit="1"/>
          </p:cNvSpPr>
          <p:nvPr>
            <p:ph type="sldImg"/>
          </p:nvPr>
        </p:nvSpPr>
        <p:spPr>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35E046A-B35C-4AB5-8A6C-E8CE02D11E52}" type="slidenum">
              <a:rPr lang="es-ES_tradnl" altLang="es-ES">
                <a:solidFill>
                  <a:prstClr val="black"/>
                </a:solidFill>
                <a:latin typeface="Times New Roman" pitchFamily="18" charset="0"/>
              </a:rPr>
              <a:pPr eaLnBrk="1" hangingPunct="1"/>
              <a:t>27</a:t>
            </a:fld>
            <a:endParaRPr lang="es-ES_tradnl" altLang="es-ES" dirty="0">
              <a:solidFill>
                <a:prstClr val="black"/>
              </a:solidFill>
              <a:latin typeface="Times New Roman" pitchFamily="18" charset="0"/>
            </a:endParaRPr>
          </a:p>
        </p:txBody>
      </p:sp>
      <p:sp>
        <p:nvSpPr>
          <p:cNvPr id="124931" name="Rectangle 2"/>
          <p:cNvSpPr>
            <a:spLocks noGrp="1" noRot="1" noChangeAspect="1" noChangeArrowheads="1" noTextEdit="1"/>
          </p:cNvSpPr>
          <p:nvPr>
            <p:ph type="sldImg"/>
          </p:nvPr>
        </p:nvSpPr>
        <p:spPr>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697E97A-D804-4643-97B2-A546CFB79B35}" type="slidenum">
              <a:rPr lang="es-ES_tradnl" altLang="es-ES">
                <a:solidFill>
                  <a:prstClr val="black"/>
                </a:solidFill>
                <a:latin typeface="Times New Roman" pitchFamily="18" charset="0"/>
              </a:rPr>
              <a:pPr eaLnBrk="1" hangingPunct="1"/>
              <a:t>28</a:t>
            </a:fld>
            <a:endParaRPr lang="es-ES_tradnl" altLang="es-ES" dirty="0">
              <a:solidFill>
                <a:prstClr val="black"/>
              </a:solidFill>
              <a:latin typeface="Times New Roman" pitchFamily="18" charset="0"/>
            </a:endParaRPr>
          </a:p>
        </p:txBody>
      </p:sp>
      <p:sp>
        <p:nvSpPr>
          <p:cNvPr id="125955" name="Rectangle 2"/>
          <p:cNvSpPr>
            <a:spLocks noGrp="1" noRot="1" noChangeAspect="1" noChangeArrowheads="1" noTextEdit="1"/>
          </p:cNvSpPr>
          <p:nvPr>
            <p:ph type="sldImg"/>
          </p:nvPr>
        </p:nvSpPr>
        <p:spPr>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A2327F5-51AD-44EC-9840-BD37980DC145}" type="slidenum">
              <a:rPr lang="es-ES_tradnl" altLang="es-ES">
                <a:solidFill>
                  <a:prstClr val="black"/>
                </a:solidFill>
                <a:latin typeface="Times New Roman" pitchFamily="18" charset="0"/>
              </a:rPr>
              <a:pPr eaLnBrk="1" hangingPunct="1"/>
              <a:t>29</a:t>
            </a:fld>
            <a:endParaRPr lang="es-ES_tradnl" altLang="es-ES" dirty="0">
              <a:solidFill>
                <a:prstClr val="black"/>
              </a:solidFill>
              <a:latin typeface="Times New Roman" pitchFamily="18" charset="0"/>
            </a:endParaRPr>
          </a:p>
        </p:txBody>
      </p:sp>
      <p:sp>
        <p:nvSpPr>
          <p:cNvPr id="126979" name="Rectangle 2"/>
          <p:cNvSpPr>
            <a:spLocks noGrp="1" noRot="1" noChangeAspect="1" noChangeArrowheads="1" noTextEdit="1"/>
          </p:cNvSpPr>
          <p:nvPr>
            <p:ph type="sldImg"/>
          </p:nvPr>
        </p:nvSpPr>
        <p:spPr>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A5B0A73-361F-4D30-948F-20C070240A6D}" type="slidenum">
              <a:rPr lang="es-ES_tradnl" altLang="es-ES">
                <a:solidFill>
                  <a:prstClr val="black"/>
                </a:solidFill>
                <a:latin typeface="Times New Roman" pitchFamily="18" charset="0"/>
              </a:rPr>
              <a:pPr eaLnBrk="1" hangingPunct="1"/>
              <a:t>30</a:t>
            </a:fld>
            <a:endParaRPr lang="es-ES_tradnl" altLang="es-ES" dirty="0">
              <a:solidFill>
                <a:prstClr val="black"/>
              </a:solidFill>
              <a:latin typeface="Times New Roman" pitchFamily="18" charset="0"/>
            </a:endParaRPr>
          </a:p>
        </p:txBody>
      </p:sp>
      <p:sp>
        <p:nvSpPr>
          <p:cNvPr id="128003" name="Rectangle 2"/>
          <p:cNvSpPr>
            <a:spLocks noGrp="1" noRot="1" noChangeAspect="1" noChangeArrowheads="1" noTextEdit="1"/>
          </p:cNvSpPr>
          <p:nvPr>
            <p:ph type="sldImg"/>
          </p:nvPr>
        </p:nvSpPr>
        <p:spPr>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527D752-3C3C-46D7-9AA1-C3A3CFC95710}" type="slidenum">
              <a:rPr lang="es-ES_tradnl" altLang="es-ES">
                <a:solidFill>
                  <a:prstClr val="black"/>
                </a:solidFill>
                <a:latin typeface="Times New Roman" pitchFamily="18" charset="0"/>
              </a:rPr>
              <a:pPr eaLnBrk="1" hangingPunct="1"/>
              <a:t>31</a:t>
            </a:fld>
            <a:endParaRPr lang="es-ES_tradnl" altLang="es-ES" dirty="0">
              <a:solidFill>
                <a:prstClr val="black"/>
              </a:solidFill>
              <a:latin typeface="Times New Roman" pitchFamily="18" charset="0"/>
            </a:endParaRPr>
          </a:p>
        </p:txBody>
      </p:sp>
      <p:sp>
        <p:nvSpPr>
          <p:cNvPr id="129027" name="Rectangle 2"/>
          <p:cNvSpPr>
            <a:spLocks noGrp="1" noRot="1" noChangeAspect="1" noChangeArrowheads="1" noTextEdit="1"/>
          </p:cNvSpPr>
          <p:nvPr>
            <p:ph type="sldImg"/>
          </p:nvPr>
        </p:nvSpPr>
        <p:spPr>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B7F1C2A-3B5A-448D-BA9C-D85890367599}" type="slidenum">
              <a:rPr lang="es-ES_tradnl" altLang="es-ES">
                <a:solidFill>
                  <a:prstClr val="black"/>
                </a:solidFill>
                <a:latin typeface="Times New Roman" pitchFamily="18" charset="0"/>
              </a:rPr>
              <a:pPr eaLnBrk="1" hangingPunct="1"/>
              <a:t>32</a:t>
            </a:fld>
            <a:endParaRPr lang="es-ES_tradnl" altLang="es-ES" dirty="0">
              <a:solidFill>
                <a:prstClr val="black"/>
              </a:solidFill>
              <a:latin typeface="Times New Roman" pitchFamily="18" charset="0"/>
            </a:endParaRPr>
          </a:p>
        </p:txBody>
      </p:sp>
      <p:sp>
        <p:nvSpPr>
          <p:cNvPr id="130051" name="Rectangle 2"/>
          <p:cNvSpPr>
            <a:spLocks noGrp="1" noRot="1" noChangeAspect="1" noChangeArrowheads="1" noTextEdit="1"/>
          </p:cNvSpPr>
          <p:nvPr>
            <p:ph type="sldImg"/>
          </p:nvPr>
        </p:nvSpPr>
        <p:spPr>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28311EC-0893-48E1-8FFB-4BC6CBF54635}" type="slidenum">
              <a:rPr lang="es-ES_tradnl" altLang="es-ES">
                <a:solidFill>
                  <a:prstClr val="black"/>
                </a:solidFill>
                <a:latin typeface="Times New Roman" pitchFamily="18" charset="0"/>
              </a:rPr>
              <a:pPr eaLnBrk="1" hangingPunct="1"/>
              <a:t>33</a:t>
            </a:fld>
            <a:endParaRPr lang="es-ES_tradnl" altLang="es-ES" dirty="0">
              <a:solidFill>
                <a:prstClr val="black"/>
              </a:solidFill>
              <a:latin typeface="Times New Roman" pitchFamily="18" charset="0"/>
            </a:endParaRPr>
          </a:p>
        </p:txBody>
      </p:sp>
      <p:sp>
        <p:nvSpPr>
          <p:cNvPr id="131075" name="Rectangle 2"/>
          <p:cNvSpPr>
            <a:spLocks noGrp="1" noRot="1" noChangeAspect="1" noChangeArrowheads="1" noTextEdit="1"/>
          </p:cNvSpPr>
          <p:nvPr>
            <p:ph type="sldImg"/>
          </p:nvPr>
        </p:nvSpPr>
        <p:spPr>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8E206F3-342D-41BF-8BA5-C0FDE26C382F}" type="slidenum">
              <a:rPr lang="es-ES_tradnl" altLang="es-ES">
                <a:solidFill>
                  <a:prstClr val="black"/>
                </a:solidFill>
                <a:latin typeface="Times New Roman" pitchFamily="18" charset="0"/>
              </a:rPr>
              <a:pPr eaLnBrk="1" hangingPunct="1"/>
              <a:t>34</a:t>
            </a:fld>
            <a:endParaRPr lang="es-ES_tradnl" altLang="es-ES" dirty="0">
              <a:solidFill>
                <a:prstClr val="black"/>
              </a:solidFill>
              <a:latin typeface="Times New Roman" pitchFamily="18" charset="0"/>
            </a:endParaRPr>
          </a:p>
        </p:txBody>
      </p:sp>
      <p:sp>
        <p:nvSpPr>
          <p:cNvPr id="132099" name="Rectangle 2"/>
          <p:cNvSpPr>
            <a:spLocks noGrp="1" noRot="1" noChangeAspect="1" noChangeArrowheads="1" noTextEdit="1"/>
          </p:cNvSpPr>
          <p:nvPr>
            <p:ph type="sldImg"/>
          </p:nvPr>
        </p:nvSpPr>
        <p:spPr>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5AD88DA-079D-4064-8BF2-3C8BFBA8D8D1}" type="slidenum">
              <a:rPr lang="es-ES_tradnl" altLang="es-ES">
                <a:solidFill>
                  <a:prstClr val="black"/>
                </a:solidFill>
                <a:latin typeface="Times New Roman" pitchFamily="18" charset="0"/>
              </a:rPr>
              <a:pPr eaLnBrk="1" hangingPunct="1"/>
              <a:t>35</a:t>
            </a:fld>
            <a:endParaRPr lang="es-ES_tradnl" altLang="es-ES" dirty="0">
              <a:solidFill>
                <a:prstClr val="black"/>
              </a:solidFill>
              <a:latin typeface="Times New Roman" pitchFamily="18" charset="0"/>
            </a:endParaRPr>
          </a:p>
        </p:txBody>
      </p:sp>
      <p:sp>
        <p:nvSpPr>
          <p:cNvPr id="133123" name="Rectangle 2"/>
          <p:cNvSpPr>
            <a:spLocks noGrp="1" noRot="1" noChangeAspect="1" noChangeArrowheads="1" noTextEdit="1"/>
          </p:cNvSpPr>
          <p:nvPr>
            <p:ph type="sldImg"/>
          </p:nvPr>
        </p:nvSpPr>
        <p:spPr>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565A9D7-46C7-4E68-9E17-90859182EC2A}" type="slidenum">
              <a:rPr lang="es-ES_tradnl" altLang="es-ES">
                <a:solidFill>
                  <a:prstClr val="black"/>
                </a:solidFill>
                <a:latin typeface="Times New Roman" pitchFamily="18" charset="0"/>
              </a:rPr>
              <a:pPr eaLnBrk="1" hangingPunct="1"/>
              <a:t>36</a:t>
            </a:fld>
            <a:endParaRPr lang="es-ES_tradnl" altLang="es-ES" dirty="0">
              <a:solidFill>
                <a:prstClr val="black"/>
              </a:solidFill>
              <a:latin typeface="Times New Roman" pitchFamily="18" charset="0"/>
            </a:endParaRPr>
          </a:p>
        </p:txBody>
      </p:sp>
      <p:sp>
        <p:nvSpPr>
          <p:cNvPr id="134147" name="Rectangle 2"/>
          <p:cNvSpPr>
            <a:spLocks noGrp="1" noRot="1" noChangeAspect="1" noChangeArrowheads="1" noTextEdit="1"/>
          </p:cNvSpPr>
          <p:nvPr>
            <p:ph type="sldImg"/>
          </p:nvPr>
        </p:nvSpPr>
        <p:spPr>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4DCD39D-179A-42BD-9AD4-CFA7B0ED817F}" type="slidenum">
              <a:rPr lang="es-ES_tradnl" altLang="es-ES">
                <a:solidFill>
                  <a:prstClr val="black"/>
                </a:solidFill>
                <a:latin typeface="Times New Roman" pitchFamily="18" charset="0"/>
              </a:rPr>
              <a:pPr eaLnBrk="1" hangingPunct="1"/>
              <a:t>37</a:t>
            </a:fld>
            <a:endParaRPr lang="es-ES_tradnl" altLang="es-ES" dirty="0">
              <a:solidFill>
                <a:prstClr val="black"/>
              </a:solidFill>
              <a:latin typeface="Times New Roman" pitchFamily="18" charset="0"/>
            </a:endParaRPr>
          </a:p>
        </p:txBody>
      </p:sp>
      <p:sp>
        <p:nvSpPr>
          <p:cNvPr id="135171" name="Rectangle 2"/>
          <p:cNvSpPr>
            <a:spLocks noGrp="1" noRot="1" noChangeAspect="1" noChangeArrowheads="1" noTextEdit="1"/>
          </p:cNvSpPr>
          <p:nvPr>
            <p:ph type="sldImg"/>
          </p:nvPr>
        </p:nvSpPr>
        <p:spPr>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29E8C1C-C385-4543-AFF8-FD2B715F5AD2}" type="slidenum">
              <a:rPr lang="es-ES_tradnl" altLang="es-ES">
                <a:solidFill>
                  <a:prstClr val="black"/>
                </a:solidFill>
                <a:latin typeface="Times New Roman" pitchFamily="18" charset="0"/>
              </a:rPr>
              <a:pPr eaLnBrk="1" hangingPunct="1"/>
              <a:t>38</a:t>
            </a:fld>
            <a:endParaRPr lang="es-ES_tradnl" altLang="es-ES" dirty="0">
              <a:solidFill>
                <a:prstClr val="black"/>
              </a:solidFill>
              <a:latin typeface="Times New Roman" pitchFamily="18" charset="0"/>
            </a:endParaRPr>
          </a:p>
        </p:txBody>
      </p:sp>
      <p:sp>
        <p:nvSpPr>
          <p:cNvPr id="136195" name="Rectangle 2"/>
          <p:cNvSpPr>
            <a:spLocks noGrp="1" noRot="1" noChangeAspect="1" noChangeArrowheads="1" noTextEdit="1"/>
          </p:cNvSpPr>
          <p:nvPr>
            <p:ph type="sldImg"/>
          </p:nvPr>
        </p:nvSpPr>
        <p:spPr>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00B25FC-3EC0-416E-88FD-B55AF79CAA7D}" type="slidenum">
              <a:rPr lang="es-ES_tradnl" altLang="es-ES">
                <a:solidFill>
                  <a:prstClr val="black"/>
                </a:solidFill>
                <a:latin typeface="Times New Roman" pitchFamily="18" charset="0"/>
              </a:rPr>
              <a:pPr eaLnBrk="1" hangingPunct="1"/>
              <a:t>39</a:t>
            </a:fld>
            <a:endParaRPr lang="es-ES_tradnl" altLang="es-ES" dirty="0">
              <a:solidFill>
                <a:prstClr val="black"/>
              </a:solidFill>
              <a:latin typeface="Times New Roman" pitchFamily="18" charset="0"/>
            </a:endParaRPr>
          </a:p>
        </p:txBody>
      </p:sp>
      <p:sp>
        <p:nvSpPr>
          <p:cNvPr id="137219" name="Rectangle 2"/>
          <p:cNvSpPr>
            <a:spLocks noGrp="1" noRot="1" noChangeAspect="1" noChangeArrowheads="1" noTextEdit="1"/>
          </p:cNvSpPr>
          <p:nvPr>
            <p:ph type="sldImg"/>
          </p:nvPr>
        </p:nvSpPr>
        <p:spPr>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E61A868-B77A-4849-8910-A9281D67346A}" type="slidenum">
              <a:rPr lang="es-ES_tradnl" altLang="es-ES">
                <a:solidFill>
                  <a:prstClr val="black"/>
                </a:solidFill>
                <a:latin typeface="Times New Roman" pitchFamily="18" charset="0"/>
              </a:rPr>
              <a:pPr eaLnBrk="1" hangingPunct="1"/>
              <a:t>40</a:t>
            </a:fld>
            <a:endParaRPr lang="es-ES_tradnl" altLang="es-ES" dirty="0">
              <a:solidFill>
                <a:prstClr val="black"/>
              </a:solidFill>
              <a:latin typeface="Times New Roman" pitchFamily="18" charset="0"/>
            </a:endParaRPr>
          </a:p>
        </p:txBody>
      </p:sp>
      <p:sp>
        <p:nvSpPr>
          <p:cNvPr id="138243" name="Rectangle 2"/>
          <p:cNvSpPr>
            <a:spLocks noGrp="1" noRot="1" noChangeAspect="1" noChangeArrowheads="1" noTextEdit="1"/>
          </p:cNvSpPr>
          <p:nvPr>
            <p:ph type="sldImg"/>
          </p:nvPr>
        </p:nvSpPr>
        <p:spPr>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0464A60-4961-4CAF-BAC8-E1C0098CDDE1}" type="slidenum">
              <a:rPr lang="es-ES_tradnl" altLang="es-ES">
                <a:solidFill>
                  <a:prstClr val="black"/>
                </a:solidFill>
                <a:latin typeface="Times New Roman" pitchFamily="18" charset="0"/>
              </a:rPr>
              <a:pPr eaLnBrk="1" hangingPunct="1"/>
              <a:t>41</a:t>
            </a:fld>
            <a:endParaRPr lang="es-ES_tradnl" altLang="es-ES" dirty="0">
              <a:solidFill>
                <a:prstClr val="black"/>
              </a:solidFill>
              <a:latin typeface="Times New Roman" pitchFamily="18" charset="0"/>
            </a:endParaRPr>
          </a:p>
        </p:txBody>
      </p:sp>
      <p:sp>
        <p:nvSpPr>
          <p:cNvPr id="139267" name="Rectangle 2"/>
          <p:cNvSpPr>
            <a:spLocks noGrp="1" noRot="1" noChangeAspect="1" noChangeArrowheads="1" noTextEdit="1"/>
          </p:cNvSpPr>
          <p:nvPr>
            <p:ph type="sldImg"/>
          </p:nvPr>
        </p:nvSpPr>
        <p:spPr>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DB1F502-89E9-43CA-AFE0-94001C487580}" type="slidenum">
              <a:rPr lang="es-ES_tradnl" altLang="es-ES">
                <a:solidFill>
                  <a:prstClr val="black"/>
                </a:solidFill>
                <a:latin typeface="Times New Roman" pitchFamily="18" charset="0"/>
              </a:rPr>
              <a:pPr eaLnBrk="1" hangingPunct="1"/>
              <a:t>42</a:t>
            </a:fld>
            <a:endParaRPr lang="es-ES_tradnl" altLang="es-ES" dirty="0">
              <a:solidFill>
                <a:prstClr val="black"/>
              </a:solidFill>
              <a:latin typeface="Times New Roman" pitchFamily="18" charset="0"/>
            </a:endParaRPr>
          </a:p>
        </p:txBody>
      </p:sp>
      <p:sp>
        <p:nvSpPr>
          <p:cNvPr id="140291" name="Rectangle 2"/>
          <p:cNvSpPr>
            <a:spLocks noGrp="1" noRot="1" noChangeAspect="1" noChangeArrowheads="1" noTextEdit="1"/>
          </p:cNvSpPr>
          <p:nvPr>
            <p:ph type="sldImg"/>
          </p:nvPr>
        </p:nvSpPr>
        <p:spPr>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2658FF8-CF28-4A06-AEFA-C6773675C7D1}" type="slidenum">
              <a:rPr lang="es-ES_tradnl" altLang="es-ES">
                <a:solidFill>
                  <a:prstClr val="black"/>
                </a:solidFill>
                <a:latin typeface="Times New Roman" pitchFamily="18" charset="0"/>
              </a:rPr>
              <a:pPr eaLnBrk="1" hangingPunct="1"/>
              <a:t>43</a:t>
            </a:fld>
            <a:endParaRPr lang="es-ES_tradnl" altLang="es-ES" dirty="0">
              <a:solidFill>
                <a:prstClr val="black"/>
              </a:solidFill>
              <a:latin typeface="Times New Roman" pitchFamily="18" charset="0"/>
            </a:endParaRPr>
          </a:p>
        </p:txBody>
      </p:sp>
      <p:sp>
        <p:nvSpPr>
          <p:cNvPr id="141315" name="Rectangle 2"/>
          <p:cNvSpPr>
            <a:spLocks noGrp="1" noRot="1" noChangeAspect="1" noChangeArrowheads="1" noTextEdit="1"/>
          </p:cNvSpPr>
          <p:nvPr>
            <p:ph type="sldImg"/>
          </p:nvPr>
        </p:nvSpPr>
        <p:spPr>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D7DB221-3750-4038-842F-96E8AFD23C2B}" type="slidenum">
              <a:rPr lang="es-ES_tradnl" altLang="es-ES">
                <a:solidFill>
                  <a:prstClr val="black"/>
                </a:solidFill>
                <a:latin typeface="Times New Roman" pitchFamily="18" charset="0"/>
              </a:rPr>
              <a:pPr eaLnBrk="1" hangingPunct="1"/>
              <a:t>44</a:t>
            </a:fld>
            <a:endParaRPr lang="es-ES_tradnl" altLang="es-ES" dirty="0">
              <a:solidFill>
                <a:prstClr val="black"/>
              </a:solidFill>
              <a:latin typeface="Times New Roman" pitchFamily="18" charset="0"/>
            </a:endParaRPr>
          </a:p>
        </p:txBody>
      </p:sp>
      <p:sp>
        <p:nvSpPr>
          <p:cNvPr id="142339" name="Rectangle 2"/>
          <p:cNvSpPr>
            <a:spLocks noGrp="1" noRot="1" noChangeAspect="1" noChangeArrowheads="1" noTextEdit="1"/>
          </p:cNvSpPr>
          <p:nvPr>
            <p:ph type="sldImg"/>
          </p:nvPr>
        </p:nvSpPr>
        <p:spPr>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CFCFD7C-3421-4EC6-9DD5-752EC6CDFE7C}" type="slidenum">
              <a:rPr lang="es-ES_tradnl" altLang="es-ES">
                <a:solidFill>
                  <a:prstClr val="black"/>
                </a:solidFill>
                <a:latin typeface="Times New Roman" pitchFamily="18" charset="0"/>
              </a:rPr>
              <a:pPr eaLnBrk="1" hangingPunct="1"/>
              <a:t>45</a:t>
            </a:fld>
            <a:endParaRPr lang="es-ES_tradnl" altLang="es-ES" dirty="0">
              <a:solidFill>
                <a:prstClr val="black"/>
              </a:solidFill>
              <a:latin typeface="Times New Roman" pitchFamily="18" charset="0"/>
            </a:endParaRPr>
          </a:p>
        </p:txBody>
      </p:sp>
      <p:sp>
        <p:nvSpPr>
          <p:cNvPr id="143363" name="Rectangle 2"/>
          <p:cNvSpPr>
            <a:spLocks noGrp="1" noRot="1" noChangeAspect="1" noChangeArrowheads="1" noTextEdit="1"/>
          </p:cNvSpPr>
          <p:nvPr>
            <p:ph type="sldImg"/>
          </p:nvPr>
        </p:nvSpPr>
        <p:spPr>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6FFFC1E-1AB5-4662-8FBC-65E6FA85129D}" type="slidenum">
              <a:rPr lang="es-ES_tradnl" altLang="es-ES">
                <a:solidFill>
                  <a:prstClr val="black"/>
                </a:solidFill>
                <a:latin typeface="Times New Roman" pitchFamily="18" charset="0"/>
              </a:rPr>
              <a:pPr eaLnBrk="1" hangingPunct="1"/>
              <a:t>46</a:t>
            </a:fld>
            <a:endParaRPr lang="es-ES_tradnl" altLang="es-ES" dirty="0">
              <a:solidFill>
                <a:prstClr val="black"/>
              </a:solidFill>
              <a:latin typeface="Times New Roman" pitchFamily="18" charset="0"/>
            </a:endParaRPr>
          </a:p>
        </p:txBody>
      </p:sp>
      <p:sp>
        <p:nvSpPr>
          <p:cNvPr id="144387" name="Rectangle 2"/>
          <p:cNvSpPr>
            <a:spLocks noGrp="1" noRot="1" noChangeAspect="1" noChangeArrowheads="1" noTextEdit="1"/>
          </p:cNvSpPr>
          <p:nvPr>
            <p:ph type="sldImg"/>
          </p:nvPr>
        </p:nvSpPr>
        <p:spPr>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98C8DD5-84C0-4A7A-B7D2-A3E6FA13A8E7}" type="slidenum">
              <a:rPr lang="es-ES_tradnl" altLang="es-ES">
                <a:solidFill>
                  <a:prstClr val="black"/>
                </a:solidFill>
                <a:latin typeface="Times New Roman" pitchFamily="18" charset="0"/>
              </a:rPr>
              <a:pPr eaLnBrk="1" hangingPunct="1"/>
              <a:t>47</a:t>
            </a:fld>
            <a:endParaRPr lang="es-ES_tradnl" altLang="es-ES" dirty="0">
              <a:solidFill>
                <a:prstClr val="black"/>
              </a:solidFill>
              <a:latin typeface="Times New Roman" pitchFamily="18" charset="0"/>
            </a:endParaRPr>
          </a:p>
        </p:txBody>
      </p:sp>
      <p:sp>
        <p:nvSpPr>
          <p:cNvPr id="145411" name="Rectangle 2"/>
          <p:cNvSpPr>
            <a:spLocks noGrp="1" noRot="1" noChangeAspect="1" noChangeArrowheads="1" noTextEdit="1"/>
          </p:cNvSpPr>
          <p:nvPr>
            <p:ph type="sldImg"/>
          </p:nvPr>
        </p:nvSpPr>
        <p:spPr>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76AAC8E-EA2E-4C9C-AA91-3CDB41B1C719}" type="slidenum">
              <a:rPr lang="es-ES_tradnl" altLang="es-ES">
                <a:solidFill>
                  <a:prstClr val="black"/>
                </a:solidFill>
                <a:latin typeface="Times New Roman" pitchFamily="18" charset="0"/>
              </a:rPr>
              <a:pPr eaLnBrk="1" hangingPunct="1"/>
              <a:t>48</a:t>
            </a:fld>
            <a:endParaRPr lang="es-ES_tradnl" altLang="es-ES" dirty="0">
              <a:solidFill>
                <a:prstClr val="black"/>
              </a:solidFill>
              <a:latin typeface="Times New Roman" pitchFamily="18" charset="0"/>
            </a:endParaRPr>
          </a:p>
        </p:txBody>
      </p:sp>
      <p:sp>
        <p:nvSpPr>
          <p:cNvPr id="146435" name="Rectangle 2"/>
          <p:cNvSpPr>
            <a:spLocks noGrp="1" noRot="1" noChangeAspect="1" noChangeArrowheads="1" noTextEdit="1"/>
          </p:cNvSpPr>
          <p:nvPr>
            <p:ph type="sldImg"/>
          </p:nvPr>
        </p:nvSpPr>
        <p:spPr>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BDA3CD0-B1FF-471B-A8DD-F19DBCB38B09}" type="slidenum">
              <a:rPr lang="es-ES_tradnl" altLang="es-ES">
                <a:solidFill>
                  <a:prstClr val="black"/>
                </a:solidFill>
                <a:latin typeface="Times New Roman" pitchFamily="18" charset="0"/>
              </a:rPr>
              <a:pPr eaLnBrk="1" hangingPunct="1"/>
              <a:t>49</a:t>
            </a:fld>
            <a:endParaRPr lang="es-ES_tradnl" altLang="es-ES" dirty="0">
              <a:solidFill>
                <a:prstClr val="black"/>
              </a:solidFill>
              <a:latin typeface="Times New Roman" pitchFamily="18" charset="0"/>
            </a:endParaRPr>
          </a:p>
        </p:txBody>
      </p:sp>
      <p:sp>
        <p:nvSpPr>
          <p:cNvPr id="147459" name="Rectangle 2"/>
          <p:cNvSpPr>
            <a:spLocks noGrp="1" noRot="1" noChangeAspect="1" noChangeArrowheads="1" noTextEdit="1"/>
          </p:cNvSpPr>
          <p:nvPr>
            <p:ph type="sldImg"/>
          </p:nvPr>
        </p:nvSpPr>
        <p:spPr>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7585F2C-0091-474F-B60E-3EBE81306480}" type="slidenum">
              <a:rPr lang="es-ES_tradnl" altLang="es-ES">
                <a:solidFill>
                  <a:prstClr val="black"/>
                </a:solidFill>
                <a:latin typeface="Times New Roman" pitchFamily="18" charset="0"/>
              </a:rPr>
              <a:pPr eaLnBrk="1" hangingPunct="1"/>
              <a:t>50</a:t>
            </a:fld>
            <a:endParaRPr lang="es-ES_tradnl" altLang="es-ES" dirty="0">
              <a:solidFill>
                <a:prstClr val="black"/>
              </a:solidFill>
              <a:latin typeface="Times New Roman" pitchFamily="18" charset="0"/>
            </a:endParaRPr>
          </a:p>
        </p:txBody>
      </p:sp>
      <p:sp>
        <p:nvSpPr>
          <p:cNvPr id="148483" name="Rectangle 2"/>
          <p:cNvSpPr>
            <a:spLocks noGrp="1" noRot="1" noChangeAspect="1" noChangeArrowheads="1" noTextEdit="1"/>
          </p:cNvSpPr>
          <p:nvPr>
            <p:ph type="sldImg"/>
          </p:nvPr>
        </p:nvSpPr>
        <p:spPr>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2CAC117-86B6-45AA-9CAD-05000458F9DF}" type="slidenum">
              <a:rPr lang="es-ES_tradnl" altLang="es-ES">
                <a:solidFill>
                  <a:prstClr val="black"/>
                </a:solidFill>
                <a:latin typeface="Times New Roman" pitchFamily="18" charset="0"/>
              </a:rPr>
              <a:pPr eaLnBrk="1" hangingPunct="1"/>
              <a:t>51</a:t>
            </a:fld>
            <a:endParaRPr lang="es-ES_tradnl" altLang="es-ES" dirty="0">
              <a:solidFill>
                <a:prstClr val="black"/>
              </a:solidFill>
              <a:latin typeface="Times New Roman" pitchFamily="18" charset="0"/>
            </a:endParaRPr>
          </a:p>
        </p:txBody>
      </p:sp>
      <p:sp>
        <p:nvSpPr>
          <p:cNvPr id="149507" name="Rectangle 2"/>
          <p:cNvSpPr>
            <a:spLocks noGrp="1" noRot="1" noChangeAspect="1" noChangeArrowheads="1" noTextEdit="1"/>
          </p:cNvSpPr>
          <p:nvPr>
            <p:ph type="sldImg"/>
          </p:nvPr>
        </p:nvSpPr>
        <p:spPr>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AE3076B-FCD9-4922-8E3A-5D1DD8E5E8FC}" type="slidenum">
              <a:rPr lang="es-ES_tradnl" altLang="es-ES">
                <a:solidFill>
                  <a:prstClr val="black"/>
                </a:solidFill>
                <a:latin typeface="Times New Roman" pitchFamily="18" charset="0"/>
              </a:rPr>
              <a:pPr eaLnBrk="1" hangingPunct="1"/>
              <a:t>52</a:t>
            </a:fld>
            <a:endParaRPr lang="es-ES_tradnl" altLang="es-ES" dirty="0">
              <a:solidFill>
                <a:prstClr val="black"/>
              </a:solidFill>
              <a:latin typeface="Times New Roman" pitchFamily="18" charset="0"/>
            </a:endParaRPr>
          </a:p>
        </p:txBody>
      </p:sp>
      <p:sp>
        <p:nvSpPr>
          <p:cNvPr id="150531" name="Rectangle 2"/>
          <p:cNvSpPr>
            <a:spLocks noGrp="1" noRot="1" noChangeAspect="1" noChangeArrowheads="1" noTextEdit="1"/>
          </p:cNvSpPr>
          <p:nvPr>
            <p:ph type="sldImg"/>
          </p:nvPr>
        </p:nvSpPr>
        <p:spPr>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B126D36-3FF9-47BD-B505-F17F4B628675}" type="slidenum">
              <a:rPr lang="es-ES_tradnl" altLang="es-ES">
                <a:solidFill>
                  <a:prstClr val="black"/>
                </a:solidFill>
                <a:latin typeface="Times New Roman" pitchFamily="18" charset="0"/>
              </a:rPr>
              <a:pPr eaLnBrk="1" hangingPunct="1"/>
              <a:t>53</a:t>
            </a:fld>
            <a:endParaRPr lang="es-ES_tradnl" altLang="es-ES" dirty="0">
              <a:solidFill>
                <a:prstClr val="black"/>
              </a:solidFill>
              <a:latin typeface="Times New Roman" pitchFamily="18" charset="0"/>
            </a:endParaRPr>
          </a:p>
        </p:txBody>
      </p:sp>
      <p:sp>
        <p:nvSpPr>
          <p:cNvPr id="151555" name="Rectangle 2"/>
          <p:cNvSpPr>
            <a:spLocks noGrp="1" noRot="1" noChangeAspect="1" noChangeArrowheads="1" noTextEdit="1"/>
          </p:cNvSpPr>
          <p:nvPr>
            <p:ph type="sldImg"/>
          </p:nvPr>
        </p:nvSpPr>
        <p:spPr>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9B1046F-8B7B-4FAA-BBD6-38DE872CB42C}" type="slidenum">
              <a:rPr lang="es-ES_tradnl" altLang="es-ES">
                <a:solidFill>
                  <a:prstClr val="black"/>
                </a:solidFill>
                <a:latin typeface="Times New Roman" pitchFamily="18" charset="0"/>
              </a:rPr>
              <a:pPr eaLnBrk="1" hangingPunct="1"/>
              <a:t>54</a:t>
            </a:fld>
            <a:endParaRPr lang="es-ES_tradnl" altLang="es-ES" dirty="0">
              <a:solidFill>
                <a:prstClr val="black"/>
              </a:solidFill>
              <a:latin typeface="Times New Roman" pitchFamily="18" charset="0"/>
            </a:endParaRPr>
          </a:p>
        </p:txBody>
      </p:sp>
      <p:sp>
        <p:nvSpPr>
          <p:cNvPr id="152579" name="Rectangle 2"/>
          <p:cNvSpPr>
            <a:spLocks noGrp="1" noRot="1" noChangeAspect="1" noChangeArrowheads="1" noTextEdit="1"/>
          </p:cNvSpPr>
          <p:nvPr>
            <p:ph type="sldImg"/>
          </p:nvPr>
        </p:nvSpPr>
        <p:spPr>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E70CB9A-290F-434E-AA96-E658E8D62F99}" type="slidenum">
              <a:rPr lang="es-ES_tradnl" altLang="es-ES">
                <a:solidFill>
                  <a:prstClr val="black"/>
                </a:solidFill>
                <a:latin typeface="Times New Roman" pitchFamily="18" charset="0"/>
              </a:rPr>
              <a:pPr eaLnBrk="1" hangingPunct="1"/>
              <a:t>55</a:t>
            </a:fld>
            <a:endParaRPr lang="es-ES_tradnl" altLang="es-ES" dirty="0">
              <a:solidFill>
                <a:prstClr val="black"/>
              </a:solidFill>
              <a:latin typeface="Times New Roman" pitchFamily="18" charset="0"/>
            </a:endParaRPr>
          </a:p>
        </p:txBody>
      </p:sp>
      <p:sp>
        <p:nvSpPr>
          <p:cNvPr id="153603" name="Rectangle 2"/>
          <p:cNvSpPr>
            <a:spLocks noGrp="1" noRot="1" noChangeAspect="1" noChangeArrowheads="1" noTextEdit="1"/>
          </p:cNvSpPr>
          <p:nvPr>
            <p:ph type="sldImg"/>
          </p:nvPr>
        </p:nvSpPr>
        <p:spPr>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07622A5-30D9-4F16-A6CB-62F084AE1277}" type="slidenum">
              <a:rPr lang="es-ES_tradnl" altLang="es-ES">
                <a:solidFill>
                  <a:prstClr val="black"/>
                </a:solidFill>
                <a:latin typeface="Times New Roman" pitchFamily="18" charset="0"/>
              </a:rPr>
              <a:pPr eaLnBrk="1" hangingPunct="1"/>
              <a:t>56</a:t>
            </a:fld>
            <a:endParaRPr lang="es-ES_tradnl" altLang="es-ES" dirty="0">
              <a:solidFill>
                <a:prstClr val="black"/>
              </a:solidFill>
              <a:latin typeface="Times New Roman" pitchFamily="18" charset="0"/>
            </a:endParaRPr>
          </a:p>
        </p:txBody>
      </p:sp>
      <p:sp>
        <p:nvSpPr>
          <p:cNvPr id="154627" name="Rectangle 2"/>
          <p:cNvSpPr>
            <a:spLocks noGrp="1" noRot="1" noChangeAspect="1" noChangeArrowheads="1" noTextEdit="1"/>
          </p:cNvSpPr>
          <p:nvPr>
            <p:ph type="sldImg"/>
          </p:nvPr>
        </p:nvSpPr>
        <p:spPr>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DE23236-5965-4AB6-85A0-6DEC37B556F4}" type="slidenum">
              <a:rPr lang="es-ES_tradnl" altLang="es-ES">
                <a:solidFill>
                  <a:prstClr val="black"/>
                </a:solidFill>
                <a:latin typeface="Times New Roman" pitchFamily="18" charset="0"/>
              </a:rPr>
              <a:pPr eaLnBrk="1" hangingPunct="1"/>
              <a:t>57</a:t>
            </a:fld>
            <a:endParaRPr lang="es-ES_tradnl" altLang="es-ES" dirty="0">
              <a:solidFill>
                <a:prstClr val="black"/>
              </a:solidFill>
              <a:latin typeface="Times New Roman" pitchFamily="18" charset="0"/>
            </a:endParaRPr>
          </a:p>
        </p:txBody>
      </p:sp>
      <p:sp>
        <p:nvSpPr>
          <p:cNvPr id="155651" name="Rectangle 2"/>
          <p:cNvSpPr>
            <a:spLocks noGrp="1" noRot="1" noChangeAspect="1" noChangeArrowheads="1" noTextEdit="1"/>
          </p:cNvSpPr>
          <p:nvPr>
            <p:ph type="sldImg"/>
          </p:nvPr>
        </p:nvSpPr>
        <p:spPr>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5F469DD-0DB9-4424-8F8C-8654BE1C9D17}" type="slidenum">
              <a:rPr lang="es-ES_tradnl" altLang="es-ES">
                <a:solidFill>
                  <a:prstClr val="black"/>
                </a:solidFill>
                <a:latin typeface="Times New Roman" pitchFamily="18" charset="0"/>
              </a:rPr>
              <a:pPr eaLnBrk="1" hangingPunct="1"/>
              <a:t>58</a:t>
            </a:fld>
            <a:endParaRPr lang="es-ES_tradnl" altLang="es-ES" dirty="0">
              <a:solidFill>
                <a:prstClr val="black"/>
              </a:solidFill>
              <a:latin typeface="Times New Roman" pitchFamily="18" charset="0"/>
            </a:endParaRPr>
          </a:p>
        </p:txBody>
      </p:sp>
      <p:sp>
        <p:nvSpPr>
          <p:cNvPr id="156675" name="Rectangle 2"/>
          <p:cNvSpPr>
            <a:spLocks noGrp="1" noRot="1" noChangeAspect="1" noChangeArrowheads="1" noTextEdit="1"/>
          </p:cNvSpPr>
          <p:nvPr>
            <p:ph type="sldImg"/>
          </p:nvPr>
        </p:nvSpPr>
        <p:spPr>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033A1FA-FC43-492B-9148-05E2BDC7117A}" type="slidenum">
              <a:rPr lang="es-ES_tradnl" altLang="es-ES">
                <a:solidFill>
                  <a:prstClr val="black"/>
                </a:solidFill>
                <a:latin typeface="Times New Roman" pitchFamily="18" charset="0"/>
              </a:rPr>
              <a:pPr eaLnBrk="1" hangingPunct="1"/>
              <a:t>59</a:t>
            </a:fld>
            <a:endParaRPr lang="es-ES_tradnl" altLang="es-ES" dirty="0">
              <a:solidFill>
                <a:prstClr val="black"/>
              </a:solidFill>
              <a:latin typeface="Times New Roman" pitchFamily="18" charset="0"/>
            </a:endParaRPr>
          </a:p>
        </p:txBody>
      </p:sp>
      <p:sp>
        <p:nvSpPr>
          <p:cNvPr id="157699" name="Rectangle 2"/>
          <p:cNvSpPr>
            <a:spLocks noGrp="1" noRot="1" noChangeAspect="1" noChangeArrowheads="1" noTextEdit="1"/>
          </p:cNvSpPr>
          <p:nvPr>
            <p:ph type="sldImg"/>
          </p:nvPr>
        </p:nvSpPr>
        <p:spPr>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C1AC707-5807-4965-9A15-B94F874D503B}" type="slidenum">
              <a:rPr lang="es-ES_tradnl" altLang="es-ES">
                <a:solidFill>
                  <a:prstClr val="black"/>
                </a:solidFill>
                <a:latin typeface="Times New Roman" pitchFamily="18" charset="0"/>
              </a:rPr>
              <a:pPr eaLnBrk="1" hangingPunct="1"/>
              <a:t>60</a:t>
            </a:fld>
            <a:endParaRPr lang="es-ES_tradnl" altLang="es-ES" dirty="0">
              <a:solidFill>
                <a:prstClr val="black"/>
              </a:solidFill>
              <a:latin typeface="Times New Roman" pitchFamily="18" charset="0"/>
            </a:endParaRPr>
          </a:p>
        </p:txBody>
      </p:sp>
      <p:sp>
        <p:nvSpPr>
          <p:cNvPr id="158723" name="Rectangle 2"/>
          <p:cNvSpPr>
            <a:spLocks noGrp="1" noRot="1" noChangeAspect="1" noChangeArrowheads="1" noTextEdit="1"/>
          </p:cNvSpPr>
          <p:nvPr>
            <p:ph type="sldImg"/>
          </p:nvPr>
        </p:nvSpPr>
        <p:spPr>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0E8202B-6273-45E3-AA03-713BE7EEA37F}" type="slidenum">
              <a:rPr lang="es-ES_tradnl" altLang="es-ES">
                <a:solidFill>
                  <a:prstClr val="black"/>
                </a:solidFill>
                <a:latin typeface="Times New Roman" pitchFamily="18" charset="0"/>
              </a:rPr>
              <a:pPr eaLnBrk="1" hangingPunct="1"/>
              <a:t>61</a:t>
            </a:fld>
            <a:endParaRPr lang="es-ES_tradnl" altLang="es-ES" dirty="0">
              <a:solidFill>
                <a:prstClr val="black"/>
              </a:solidFill>
              <a:latin typeface="Times New Roman" pitchFamily="18" charset="0"/>
            </a:endParaRPr>
          </a:p>
        </p:txBody>
      </p:sp>
      <p:sp>
        <p:nvSpPr>
          <p:cNvPr id="159747" name="Rectangle 2"/>
          <p:cNvSpPr>
            <a:spLocks noGrp="1" noRot="1" noChangeAspect="1" noChangeArrowheads="1" noTextEdit="1"/>
          </p:cNvSpPr>
          <p:nvPr>
            <p:ph type="sldImg"/>
          </p:nvPr>
        </p:nvSpPr>
        <p:spPr>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6F8D9B0-FFEE-4C94-9412-4D17300B66EC}" type="slidenum">
              <a:rPr lang="es-ES_tradnl" altLang="es-ES">
                <a:solidFill>
                  <a:prstClr val="black"/>
                </a:solidFill>
                <a:latin typeface="Times New Roman" pitchFamily="18" charset="0"/>
              </a:rPr>
              <a:pPr eaLnBrk="1" hangingPunct="1"/>
              <a:t>62</a:t>
            </a:fld>
            <a:endParaRPr lang="es-ES_tradnl" altLang="es-ES" dirty="0">
              <a:solidFill>
                <a:prstClr val="black"/>
              </a:solidFill>
              <a:latin typeface="Times New Roman" pitchFamily="18" charset="0"/>
            </a:endParaRPr>
          </a:p>
        </p:txBody>
      </p:sp>
      <p:sp>
        <p:nvSpPr>
          <p:cNvPr id="160771" name="Rectangle 2"/>
          <p:cNvSpPr>
            <a:spLocks noGrp="1" noRot="1" noChangeAspect="1" noChangeArrowheads="1" noTextEdit="1"/>
          </p:cNvSpPr>
          <p:nvPr>
            <p:ph type="sldImg"/>
          </p:nvPr>
        </p:nvSpPr>
        <p:spPr>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BF646AB-8640-43EF-9EB2-29AF0B3B68DB}" type="slidenum">
              <a:rPr lang="es-ES_tradnl" altLang="es-ES">
                <a:solidFill>
                  <a:prstClr val="black"/>
                </a:solidFill>
                <a:latin typeface="Times New Roman" pitchFamily="18" charset="0"/>
              </a:rPr>
              <a:pPr eaLnBrk="1" hangingPunct="1"/>
              <a:t>63</a:t>
            </a:fld>
            <a:endParaRPr lang="es-ES_tradnl" altLang="es-ES" dirty="0">
              <a:solidFill>
                <a:prstClr val="black"/>
              </a:solidFill>
              <a:latin typeface="Times New Roman" pitchFamily="18" charset="0"/>
            </a:endParaRPr>
          </a:p>
        </p:txBody>
      </p:sp>
      <p:sp>
        <p:nvSpPr>
          <p:cNvPr id="161795" name="Rectangle 2"/>
          <p:cNvSpPr>
            <a:spLocks noGrp="1" noRot="1" noChangeAspect="1" noChangeArrowheads="1" noTextEdit="1"/>
          </p:cNvSpPr>
          <p:nvPr>
            <p:ph type="sldImg"/>
          </p:nvPr>
        </p:nvSpPr>
        <p:spPr>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A707CDF-5C47-4651-9BA2-DBFF52994542}" type="slidenum">
              <a:rPr lang="es-ES_tradnl" altLang="es-ES">
                <a:solidFill>
                  <a:prstClr val="black"/>
                </a:solidFill>
                <a:latin typeface="Times New Roman" pitchFamily="18" charset="0"/>
              </a:rPr>
              <a:pPr eaLnBrk="1" hangingPunct="1"/>
              <a:t>64</a:t>
            </a:fld>
            <a:endParaRPr lang="es-ES_tradnl" altLang="es-ES" dirty="0">
              <a:solidFill>
                <a:prstClr val="black"/>
              </a:solidFill>
              <a:latin typeface="Times New Roman" pitchFamily="18" charset="0"/>
            </a:endParaRPr>
          </a:p>
        </p:txBody>
      </p:sp>
      <p:sp>
        <p:nvSpPr>
          <p:cNvPr id="162819" name="Rectangle 2"/>
          <p:cNvSpPr>
            <a:spLocks noGrp="1" noRot="1" noChangeAspect="1" noChangeArrowheads="1" noTextEdit="1"/>
          </p:cNvSpPr>
          <p:nvPr>
            <p:ph type="sldImg"/>
          </p:nvPr>
        </p:nvSpPr>
        <p:spPr>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BA1B124-BCD6-44A7-9B73-5E5019F2629B}" type="slidenum">
              <a:rPr lang="es-ES_tradnl" altLang="es-ES">
                <a:solidFill>
                  <a:prstClr val="black"/>
                </a:solidFill>
                <a:latin typeface="Times New Roman" pitchFamily="18" charset="0"/>
              </a:rPr>
              <a:pPr eaLnBrk="1" hangingPunct="1"/>
              <a:t>65</a:t>
            </a:fld>
            <a:endParaRPr lang="es-ES_tradnl" altLang="es-ES" dirty="0">
              <a:solidFill>
                <a:prstClr val="black"/>
              </a:solidFill>
              <a:latin typeface="Times New Roman" pitchFamily="18" charset="0"/>
            </a:endParaRPr>
          </a:p>
        </p:txBody>
      </p:sp>
      <p:sp>
        <p:nvSpPr>
          <p:cNvPr id="163843" name="Rectangle 2"/>
          <p:cNvSpPr>
            <a:spLocks noGrp="1" noRot="1" noChangeAspect="1" noChangeArrowheads="1" noTextEdit="1"/>
          </p:cNvSpPr>
          <p:nvPr>
            <p:ph type="sldImg"/>
          </p:nvPr>
        </p:nvSpPr>
        <p:spPr>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05EB736-962C-4FF5-A53F-EBAA9363B96C}" type="slidenum">
              <a:rPr lang="es-ES_tradnl" altLang="es-ES">
                <a:solidFill>
                  <a:prstClr val="black"/>
                </a:solidFill>
                <a:latin typeface="Times New Roman" pitchFamily="18" charset="0"/>
              </a:rPr>
              <a:pPr eaLnBrk="1" hangingPunct="1"/>
              <a:t>66</a:t>
            </a:fld>
            <a:endParaRPr lang="es-ES_tradnl" altLang="es-ES" dirty="0">
              <a:solidFill>
                <a:prstClr val="black"/>
              </a:solidFill>
              <a:latin typeface="Times New Roman" pitchFamily="18" charset="0"/>
            </a:endParaRPr>
          </a:p>
        </p:txBody>
      </p:sp>
      <p:sp>
        <p:nvSpPr>
          <p:cNvPr id="164867" name="Rectangle 2"/>
          <p:cNvSpPr>
            <a:spLocks noGrp="1" noRot="1" noChangeAspect="1" noChangeArrowheads="1" noTextEdit="1"/>
          </p:cNvSpPr>
          <p:nvPr>
            <p:ph type="sldImg"/>
          </p:nvPr>
        </p:nvSpPr>
        <p:spPr>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6328D84-DB7D-438D-B8BC-1C0CC5FDFC1D}" type="slidenum">
              <a:rPr lang="es-ES_tradnl" altLang="es-ES">
                <a:solidFill>
                  <a:prstClr val="black"/>
                </a:solidFill>
                <a:latin typeface="Times New Roman" pitchFamily="18" charset="0"/>
              </a:rPr>
              <a:pPr eaLnBrk="1" hangingPunct="1"/>
              <a:t>67</a:t>
            </a:fld>
            <a:endParaRPr lang="es-ES_tradnl" altLang="es-ES" dirty="0">
              <a:solidFill>
                <a:prstClr val="black"/>
              </a:solidFill>
              <a:latin typeface="Times New Roman" pitchFamily="18" charset="0"/>
            </a:endParaRPr>
          </a:p>
        </p:txBody>
      </p:sp>
      <p:sp>
        <p:nvSpPr>
          <p:cNvPr id="165891" name="Rectangle 2"/>
          <p:cNvSpPr>
            <a:spLocks noGrp="1" noRot="1" noChangeAspect="1" noChangeArrowheads="1" noTextEdit="1"/>
          </p:cNvSpPr>
          <p:nvPr>
            <p:ph type="sldImg"/>
          </p:nvPr>
        </p:nvSpPr>
        <p:spPr>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Melbourne.-Butia capitata</a:t>
            </a: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FEC1852-D9D7-4571-9D1A-D6FEE5379D1F}" type="slidenum">
              <a:rPr lang="es-ES_tradnl" altLang="es-ES">
                <a:solidFill>
                  <a:prstClr val="black"/>
                </a:solidFill>
                <a:latin typeface="Times New Roman" pitchFamily="18" charset="0"/>
              </a:rPr>
              <a:pPr eaLnBrk="1" hangingPunct="1"/>
              <a:t>68</a:t>
            </a:fld>
            <a:endParaRPr lang="es-ES_tradnl" altLang="es-ES" dirty="0">
              <a:solidFill>
                <a:prstClr val="black"/>
              </a:solidFill>
              <a:latin typeface="Times New Roman" pitchFamily="18" charset="0"/>
            </a:endParaRPr>
          </a:p>
        </p:txBody>
      </p:sp>
      <p:sp>
        <p:nvSpPr>
          <p:cNvPr id="166915" name="Rectangle 2"/>
          <p:cNvSpPr>
            <a:spLocks noGrp="1" noRot="1" noChangeAspect="1" noChangeArrowheads="1" noTextEdit="1"/>
          </p:cNvSpPr>
          <p:nvPr>
            <p:ph type="sldImg"/>
          </p:nvPr>
        </p:nvSpPr>
        <p:spPr>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Melbourne.-Conservatory</a:t>
            </a: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BCE8D59-A796-4C96-81E2-84B37B31F7E0}" type="slidenum">
              <a:rPr lang="es-ES_tradnl" altLang="es-ES">
                <a:solidFill>
                  <a:prstClr val="black"/>
                </a:solidFill>
                <a:latin typeface="Times New Roman" pitchFamily="18" charset="0"/>
              </a:rPr>
              <a:pPr eaLnBrk="1" hangingPunct="1"/>
              <a:t>69</a:t>
            </a:fld>
            <a:endParaRPr lang="es-ES_tradnl" altLang="es-ES" dirty="0">
              <a:solidFill>
                <a:prstClr val="black"/>
              </a:solidFill>
              <a:latin typeface="Times New Roman" pitchFamily="18" charset="0"/>
            </a:endParaRPr>
          </a:p>
        </p:txBody>
      </p:sp>
      <p:sp>
        <p:nvSpPr>
          <p:cNvPr id="167939" name="Rectangle 2"/>
          <p:cNvSpPr>
            <a:spLocks noGrp="1" noRot="1" noChangeAspect="1" noChangeArrowheads="1" noTextEdit="1"/>
          </p:cNvSpPr>
          <p:nvPr>
            <p:ph type="sldImg"/>
          </p:nvPr>
        </p:nvSpPr>
        <p:spPr>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 Conservatory</a:t>
            </a: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D7F6A68-4686-4877-8283-6A9C3AAC24EE}" type="slidenum">
              <a:rPr lang="es-ES_tradnl" altLang="es-ES">
                <a:solidFill>
                  <a:prstClr val="black"/>
                </a:solidFill>
                <a:latin typeface="Times New Roman" pitchFamily="18" charset="0"/>
              </a:rPr>
              <a:pPr eaLnBrk="1" hangingPunct="1"/>
              <a:t>70</a:t>
            </a:fld>
            <a:endParaRPr lang="es-ES_tradnl" altLang="es-ES" dirty="0">
              <a:solidFill>
                <a:prstClr val="black"/>
              </a:solidFill>
              <a:latin typeface="Times New Roman" pitchFamily="18" charset="0"/>
            </a:endParaRPr>
          </a:p>
        </p:txBody>
      </p:sp>
      <p:sp>
        <p:nvSpPr>
          <p:cNvPr id="168963" name="Rectangle 2"/>
          <p:cNvSpPr>
            <a:spLocks noGrp="1" noRot="1" noChangeAspect="1" noChangeArrowheads="1" noTextEdit="1"/>
          </p:cNvSpPr>
          <p:nvPr>
            <p:ph type="sldImg"/>
          </p:nvPr>
        </p:nvSpPr>
        <p:spPr>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a:t>
            </a: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C0F83FB-EA41-4BE6-869C-D4D3B6E95BA5}" type="slidenum">
              <a:rPr lang="es-ES_tradnl" altLang="es-ES">
                <a:solidFill>
                  <a:prstClr val="black"/>
                </a:solidFill>
                <a:latin typeface="Times New Roman" pitchFamily="18" charset="0"/>
              </a:rPr>
              <a:pPr eaLnBrk="1" hangingPunct="1"/>
              <a:t>71</a:t>
            </a:fld>
            <a:endParaRPr lang="es-ES_tradnl" altLang="es-ES" dirty="0">
              <a:solidFill>
                <a:prstClr val="black"/>
              </a:solidFill>
              <a:latin typeface="Times New Roman" pitchFamily="18" charset="0"/>
            </a:endParaRPr>
          </a:p>
        </p:txBody>
      </p:sp>
      <p:sp>
        <p:nvSpPr>
          <p:cNvPr id="169987" name="Rectangle 2"/>
          <p:cNvSpPr>
            <a:spLocks noGrp="1" noRot="1" noChangeAspect="1" noChangeArrowheads="1" noTextEdit="1"/>
          </p:cNvSpPr>
          <p:nvPr>
            <p:ph type="sldImg"/>
          </p:nvPr>
        </p:nvSpPr>
        <p:spPr>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Melbourne.-Herb Garden</a:t>
            </a: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03FAE9B-A4C6-469E-89AA-37E5213E465B}" type="slidenum">
              <a:rPr lang="es-ES_tradnl" altLang="es-ES">
                <a:solidFill>
                  <a:prstClr val="black"/>
                </a:solidFill>
                <a:latin typeface="Times New Roman" pitchFamily="18" charset="0"/>
              </a:rPr>
              <a:pPr eaLnBrk="1" hangingPunct="1"/>
              <a:t>72</a:t>
            </a:fld>
            <a:endParaRPr lang="es-ES_tradnl" altLang="es-ES" dirty="0">
              <a:solidFill>
                <a:prstClr val="black"/>
              </a:solidFill>
              <a:latin typeface="Times New Roman" pitchFamily="18" charset="0"/>
            </a:endParaRPr>
          </a:p>
        </p:txBody>
      </p:sp>
      <p:sp>
        <p:nvSpPr>
          <p:cNvPr id="171011" name="Rectangle 2"/>
          <p:cNvSpPr>
            <a:spLocks noGrp="1" noRot="1" noChangeAspect="1" noChangeArrowheads="1" noTextEdit="1"/>
          </p:cNvSpPr>
          <p:nvPr>
            <p:ph type="sldImg"/>
          </p:nvPr>
        </p:nvSpPr>
        <p:spPr>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Melbourne.-Templo de los Vientos</a:t>
            </a: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D84F1B4-9617-4C91-B16B-2F03B80135DD}" type="slidenum">
              <a:rPr lang="es-ES_tradnl" altLang="es-ES">
                <a:solidFill>
                  <a:prstClr val="black"/>
                </a:solidFill>
                <a:latin typeface="Times New Roman" pitchFamily="18" charset="0"/>
              </a:rPr>
              <a:pPr eaLnBrk="1" hangingPunct="1"/>
              <a:t>73</a:t>
            </a:fld>
            <a:endParaRPr lang="es-ES_tradnl" altLang="es-ES" dirty="0">
              <a:solidFill>
                <a:prstClr val="black"/>
              </a:solidFill>
              <a:latin typeface="Times New Roman" pitchFamily="18" charset="0"/>
            </a:endParaRPr>
          </a:p>
        </p:txBody>
      </p:sp>
      <p:sp>
        <p:nvSpPr>
          <p:cNvPr id="172035" name="Rectangle 2"/>
          <p:cNvSpPr>
            <a:spLocks noGrp="1" noRot="1" noChangeAspect="1" noChangeArrowheads="1" noTextEdit="1"/>
          </p:cNvSpPr>
          <p:nvPr>
            <p:ph type="sldImg"/>
          </p:nvPr>
        </p:nvSpPr>
        <p:spPr>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_tradnl" altLang="es-ES" dirty="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54E33AC-4E9F-469D-918D-9BFD7E29BDCE}" type="slidenum">
              <a:rPr lang="es-ES_tradnl" altLang="es-ES">
                <a:solidFill>
                  <a:prstClr val="black"/>
                </a:solidFill>
                <a:latin typeface="Times New Roman" pitchFamily="18" charset="0"/>
              </a:rPr>
              <a:pPr eaLnBrk="1" hangingPunct="1"/>
              <a:t>76</a:t>
            </a:fld>
            <a:endParaRPr lang="es-ES_tradnl" altLang="es-ES" dirty="0">
              <a:solidFill>
                <a:prstClr val="black"/>
              </a:solidFill>
              <a:latin typeface="Times New Roman" pitchFamily="18" charset="0"/>
            </a:endParaRPr>
          </a:p>
        </p:txBody>
      </p:sp>
      <p:sp>
        <p:nvSpPr>
          <p:cNvPr id="173059" name="Rectangle 2"/>
          <p:cNvSpPr>
            <a:spLocks noGrp="1" noRot="1" noChangeAspect="1" noChangeArrowheads="1" noTextEdit="1"/>
          </p:cNvSpPr>
          <p:nvPr>
            <p:ph type="sldImg"/>
          </p:nvPr>
        </p:nvSpPr>
        <p:spPr>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Windyridge Gardens</a:t>
            </a: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F833078-AE54-4881-B950-5AF3E9D032F0}" type="slidenum">
              <a:rPr lang="es-ES_tradnl" altLang="es-ES">
                <a:solidFill>
                  <a:prstClr val="black"/>
                </a:solidFill>
                <a:latin typeface="Times New Roman" pitchFamily="18" charset="0"/>
              </a:rPr>
              <a:pPr eaLnBrk="1" hangingPunct="1"/>
              <a:t>77</a:t>
            </a:fld>
            <a:endParaRPr lang="es-ES_tradnl" altLang="es-ES" dirty="0">
              <a:solidFill>
                <a:prstClr val="black"/>
              </a:solidFill>
              <a:latin typeface="Times New Roman" pitchFamily="18" charset="0"/>
            </a:endParaRPr>
          </a:p>
        </p:txBody>
      </p:sp>
      <p:sp>
        <p:nvSpPr>
          <p:cNvPr id="174083" name="Rectangle 2"/>
          <p:cNvSpPr>
            <a:spLocks noGrp="1" noRot="1" noChangeAspect="1" noChangeArrowheads="1" noTextEdit="1"/>
          </p:cNvSpPr>
          <p:nvPr>
            <p:ph type="sldImg"/>
          </p:nvPr>
        </p:nvSpPr>
        <p:spPr>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Wyndiridge</a:t>
            </a: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48B7B34-F4CA-45A7-B4ED-588857324DC5}" type="slidenum">
              <a:rPr lang="es-ES_tradnl" altLang="es-ES">
                <a:solidFill>
                  <a:prstClr val="black"/>
                </a:solidFill>
                <a:latin typeface="Times New Roman" pitchFamily="18" charset="0"/>
              </a:rPr>
              <a:pPr eaLnBrk="1" hangingPunct="1"/>
              <a:t>78</a:t>
            </a:fld>
            <a:endParaRPr lang="es-ES_tradnl" altLang="es-ES" dirty="0">
              <a:solidFill>
                <a:prstClr val="black"/>
              </a:solidFill>
              <a:latin typeface="Times New Roman" pitchFamily="18" charset="0"/>
            </a:endParaRPr>
          </a:p>
        </p:txBody>
      </p:sp>
      <p:sp>
        <p:nvSpPr>
          <p:cNvPr id="175107" name="Rectangle 2"/>
          <p:cNvSpPr>
            <a:spLocks noGrp="1" noRot="1" noChangeAspect="1" noChangeArrowheads="1" noTextEdit="1"/>
          </p:cNvSpPr>
          <p:nvPr>
            <p:ph type="sldImg"/>
          </p:nvPr>
        </p:nvSpPr>
        <p:spPr>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Windyridge</a:t>
            </a: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5DD55FA-93B2-4B8D-A2D0-6648FBB4A3F0}" type="slidenum">
              <a:rPr lang="es-ES_tradnl" altLang="es-ES">
                <a:solidFill>
                  <a:prstClr val="black"/>
                </a:solidFill>
                <a:latin typeface="Times New Roman" pitchFamily="18" charset="0"/>
              </a:rPr>
              <a:pPr eaLnBrk="1" hangingPunct="1"/>
              <a:t>79</a:t>
            </a:fld>
            <a:endParaRPr lang="es-ES_tradnl" altLang="es-ES" dirty="0">
              <a:solidFill>
                <a:prstClr val="black"/>
              </a:solidFill>
              <a:latin typeface="Times New Roman" pitchFamily="18" charset="0"/>
            </a:endParaRPr>
          </a:p>
        </p:txBody>
      </p:sp>
      <p:sp>
        <p:nvSpPr>
          <p:cNvPr id="176131" name="Rectangle 2"/>
          <p:cNvSpPr>
            <a:spLocks noGrp="1" noRot="1" noChangeAspect="1" noChangeArrowheads="1" noTextEdit="1"/>
          </p:cNvSpPr>
          <p:nvPr>
            <p:ph type="sldImg"/>
          </p:nvPr>
        </p:nvSpPr>
        <p:spPr>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Wyndiridge</a:t>
            </a: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7D649E6-9616-4E19-B37C-3FBC9D93C0E2}" type="slidenum">
              <a:rPr lang="es-ES_tradnl" altLang="es-ES">
                <a:solidFill>
                  <a:prstClr val="black"/>
                </a:solidFill>
                <a:latin typeface="Times New Roman" pitchFamily="18" charset="0"/>
              </a:rPr>
              <a:pPr eaLnBrk="1" hangingPunct="1"/>
              <a:t>80</a:t>
            </a:fld>
            <a:endParaRPr lang="es-ES_tradnl" altLang="es-ES" dirty="0">
              <a:solidFill>
                <a:prstClr val="black"/>
              </a:solidFill>
              <a:latin typeface="Times New Roman" pitchFamily="18" charset="0"/>
            </a:endParaRPr>
          </a:p>
        </p:txBody>
      </p:sp>
      <p:sp>
        <p:nvSpPr>
          <p:cNvPr id="177155" name="Rectangle 2"/>
          <p:cNvSpPr>
            <a:spLocks noGrp="1" noRot="1" noChangeAspect="1" noChangeArrowheads="1" noTextEdit="1"/>
          </p:cNvSpPr>
          <p:nvPr>
            <p:ph type="sldImg"/>
          </p:nvPr>
        </p:nvSpPr>
        <p:spPr>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Wyndiridge</a:t>
            </a: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6EDFBE7-0256-49F3-AAB5-F5ADFED53878}" type="slidenum">
              <a:rPr lang="es-ES_tradnl" altLang="es-ES">
                <a:solidFill>
                  <a:prstClr val="black"/>
                </a:solidFill>
                <a:latin typeface="Times New Roman" pitchFamily="18" charset="0"/>
              </a:rPr>
              <a:pPr eaLnBrk="1" hangingPunct="1"/>
              <a:t>81</a:t>
            </a:fld>
            <a:endParaRPr lang="es-ES_tradnl" altLang="es-ES" dirty="0">
              <a:solidFill>
                <a:prstClr val="black"/>
              </a:solidFill>
              <a:latin typeface="Times New Roman" pitchFamily="18" charset="0"/>
            </a:endParaRPr>
          </a:p>
        </p:txBody>
      </p:sp>
      <p:sp>
        <p:nvSpPr>
          <p:cNvPr id="178179" name="Rectangle 2"/>
          <p:cNvSpPr>
            <a:spLocks noGrp="1" noRot="1" noChangeAspect="1" noChangeArrowheads="1" noTextEdit="1"/>
          </p:cNvSpPr>
          <p:nvPr>
            <p:ph type="sldImg"/>
          </p:nvPr>
        </p:nvSpPr>
        <p:spPr>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Wyndiridge</a:t>
            </a: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6ABBC92-DF20-4ECC-88F7-9263B4C6D8B7}" type="slidenum">
              <a:rPr lang="es-ES_tradnl" altLang="es-ES">
                <a:solidFill>
                  <a:prstClr val="black"/>
                </a:solidFill>
                <a:latin typeface="Times New Roman" pitchFamily="18" charset="0"/>
              </a:rPr>
              <a:pPr eaLnBrk="1" hangingPunct="1"/>
              <a:t>82</a:t>
            </a:fld>
            <a:endParaRPr lang="es-ES_tradnl" altLang="es-ES" dirty="0">
              <a:solidFill>
                <a:prstClr val="black"/>
              </a:solidFill>
              <a:latin typeface="Times New Roman" pitchFamily="18" charset="0"/>
            </a:endParaRPr>
          </a:p>
        </p:txBody>
      </p:sp>
      <p:sp>
        <p:nvSpPr>
          <p:cNvPr id="179203" name="Rectangle 2"/>
          <p:cNvSpPr>
            <a:spLocks noGrp="1" noRot="1" noChangeAspect="1" noChangeArrowheads="1" noTextEdit="1"/>
          </p:cNvSpPr>
          <p:nvPr>
            <p:ph type="sldImg"/>
          </p:nvPr>
        </p:nvSpPr>
        <p:spPr>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Wyndiridge</a:t>
            </a: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0EA1257-178A-46F8-BB18-BC5A6708B40A}" type="slidenum">
              <a:rPr lang="es-ES_tradnl" altLang="es-ES">
                <a:solidFill>
                  <a:prstClr val="black"/>
                </a:solidFill>
                <a:latin typeface="Times New Roman" pitchFamily="18" charset="0"/>
              </a:rPr>
              <a:pPr eaLnBrk="1" hangingPunct="1"/>
              <a:t>83</a:t>
            </a:fld>
            <a:endParaRPr lang="es-ES_tradnl" altLang="es-ES" dirty="0">
              <a:solidFill>
                <a:prstClr val="black"/>
              </a:solidFill>
              <a:latin typeface="Times New Roman" pitchFamily="18" charset="0"/>
            </a:endParaRPr>
          </a:p>
        </p:txBody>
      </p:sp>
      <p:sp>
        <p:nvSpPr>
          <p:cNvPr id="180227" name="Rectangle 2"/>
          <p:cNvSpPr>
            <a:spLocks noGrp="1" noRot="1" noChangeAspect="1" noChangeArrowheads="1" noTextEdit="1"/>
          </p:cNvSpPr>
          <p:nvPr>
            <p:ph type="sldImg"/>
          </p:nvPr>
        </p:nvSpPr>
        <p:spPr>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Wyndiridge</a:t>
            </a: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778B31A-618D-4A30-877B-4CE92F5FC52E}" type="slidenum">
              <a:rPr lang="es-ES_tradnl" altLang="es-ES">
                <a:solidFill>
                  <a:prstClr val="black"/>
                </a:solidFill>
                <a:latin typeface="Times New Roman" pitchFamily="18" charset="0"/>
              </a:rPr>
              <a:pPr eaLnBrk="1" hangingPunct="1"/>
              <a:t>84</a:t>
            </a:fld>
            <a:endParaRPr lang="es-ES_tradnl" altLang="es-ES" dirty="0">
              <a:solidFill>
                <a:prstClr val="black"/>
              </a:solidFill>
              <a:latin typeface="Times New Roman" pitchFamily="18" charset="0"/>
            </a:endParaRPr>
          </a:p>
        </p:txBody>
      </p:sp>
      <p:sp>
        <p:nvSpPr>
          <p:cNvPr id="181251" name="Rectangle 2"/>
          <p:cNvSpPr>
            <a:spLocks noGrp="1" noRot="1" noChangeAspect="1" noChangeArrowheads="1" noTextEdit="1"/>
          </p:cNvSpPr>
          <p:nvPr>
            <p:ph type="sldImg"/>
          </p:nvPr>
        </p:nvSpPr>
        <p:spPr>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Wyridge</a:t>
            </a: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899368F-DD74-4B6B-A8D1-D6D4AC094184}" type="slidenum">
              <a:rPr lang="es-ES_tradnl" altLang="es-ES">
                <a:solidFill>
                  <a:prstClr val="black"/>
                </a:solidFill>
                <a:latin typeface="Times New Roman" pitchFamily="18" charset="0"/>
              </a:rPr>
              <a:pPr eaLnBrk="1" hangingPunct="1"/>
              <a:t>85</a:t>
            </a:fld>
            <a:endParaRPr lang="es-ES_tradnl" altLang="es-ES" dirty="0">
              <a:solidFill>
                <a:prstClr val="black"/>
              </a:solidFill>
              <a:latin typeface="Times New Roman" pitchFamily="18" charset="0"/>
            </a:endParaRPr>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Wyndiridge</a:t>
            </a: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753710D-3FC2-4EF9-A6CB-5D089E4116FF}" type="slidenum">
              <a:rPr lang="es-ES_tradnl" altLang="es-ES">
                <a:solidFill>
                  <a:prstClr val="black"/>
                </a:solidFill>
                <a:latin typeface="Times New Roman" pitchFamily="18" charset="0"/>
              </a:rPr>
              <a:pPr eaLnBrk="1" hangingPunct="1"/>
              <a:t>86</a:t>
            </a:fld>
            <a:endParaRPr lang="es-ES_tradnl" altLang="es-ES" dirty="0">
              <a:solidFill>
                <a:prstClr val="black"/>
              </a:solidFill>
              <a:latin typeface="Times New Roman" pitchFamily="18" charset="0"/>
            </a:endParaRPr>
          </a:p>
        </p:txBody>
      </p:sp>
      <p:sp>
        <p:nvSpPr>
          <p:cNvPr id="183299" name="Rectangle 2"/>
          <p:cNvSpPr>
            <a:spLocks noGrp="1" noRot="1" noChangeAspect="1" noChangeArrowheads="1" noTextEdit="1"/>
          </p:cNvSpPr>
          <p:nvPr>
            <p:ph type="sldImg"/>
          </p:nvPr>
        </p:nvSpPr>
        <p:spPr>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Wyndiridge</a:t>
            </a: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505A8DB-6299-4EF5-8A57-8A0497C64289}" type="slidenum">
              <a:rPr lang="es-ES_tradnl" altLang="es-ES">
                <a:solidFill>
                  <a:prstClr val="black"/>
                </a:solidFill>
                <a:latin typeface="Times New Roman" pitchFamily="18" charset="0"/>
              </a:rPr>
              <a:pPr eaLnBrk="1" hangingPunct="1"/>
              <a:t>87</a:t>
            </a:fld>
            <a:endParaRPr lang="es-ES_tradnl" altLang="es-ES" dirty="0">
              <a:solidFill>
                <a:prstClr val="black"/>
              </a:solidFill>
              <a:latin typeface="Times New Roman" pitchFamily="18" charset="0"/>
            </a:endParaRPr>
          </a:p>
        </p:txBody>
      </p:sp>
      <p:sp>
        <p:nvSpPr>
          <p:cNvPr id="184323" name="Rectangle 2"/>
          <p:cNvSpPr>
            <a:spLocks noGrp="1" noRot="1" noChangeAspect="1" noChangeArrowheads="1" noTextEdit="1"/>
          </p:cNvSpPr>
          <p:nvPr>
            <p:ph type="sldImg"/>
          </p:nvPr>
        </p:nvSpPr>
        <p:spPr>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Wyndiridge</a:t>
            </a: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63F832D-139E-4594-9BD1-A4EF55F5C5B2}" type="slidenum">
              <a:rPr lang="es-ES_tradnl" altLang="es-ES">
                <a:solidFill>
                  <a:prstClr val="black"/>
                </a:solidFill>
                <a:latin typeface="Times New Roman" pitchFamily="18" charset="0"/>
              </a:rPr>
              <a:pPr eaLnBrk="1" hangingPunct="1"/>
              <a:t>88</a:t>
            </a:fld>
            <a:endParaRPr lang="es-ES_tradnl" altLang="es-ES" dirty="0">
              <a:solidFill>
                <a:prstClr val="black"/>
              </a:solidFill>
              <a:latin typeface="Times New Roman" pitchFamily="18" charset="0"/>
            </a:endParaRPr>
          </a:p>
        </p:txBody>
      </p:sp>
      <p:sp>
        <p:nvSpPr>
          <p:cNvPr id="185347" name="Rectangle 2"/>
          <p:cNvSpPr>
            <a:spLocks noGrp="1" noRot="1" noChangeAspect="1" noChangeArrowheads="1" noTextEdit="1"/>
          </p:cNvSpPr>
          <p:nvPr>
            <p:ph type="sldImg"/>
          </p:nvPr>
        </p:nvSpPr>
        <p:spPr>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Wyndiridge</a:t>
            </a: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8EC6A34-3F36-4CA4-B067-AB964690568E}" type="slidenum">
              <a:rPr lang="es-ES_tradnl" altLang="es-ES">
                <a:solidFill>
                  <a:prstClr val="black"/>
                </a:solidFill>
                <a:latin typeface="Times New Roman" pitchFamily="18" charset="0"/>
              </a:rPr>
              <a:pPr eaLnBrk="1" hangingPunct="1"/>
              <a:t>89</a:t>
            </a:fld>
            <a:endParaRPr lang="es-ES_tradnl" altLang="es-ES" dirty="0">
              <a:solidFill>
                <a:prstClr val="black"/>
              </a:solidFill>
              <a:latin typeface="Times New Roman" pitchFamily="18" charset="0"/>
            </a:endParaRPr>
          </a:p>
        </p:txBody>
      </p:sp>
      <p:sp>
        <p:nvSpPr>
          <p:cNvPr id="186371" name="Rectangle 2"/>
          <p:cNvSpPr>
            <a:spLocks noGrp="1" noRot="1" noChangeAspect="1" noChangeArrowheads="1" noTextEdit="1"/>
          </p:cNvSpPr>
          <p:nvPr>
            <p:ph type="sldImg"/>
          </p:nvPr>
        </p:nvSpPr>
        <p:spPr>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Wyndiridge</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2/28/2018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2/28/2018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2/28/2018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2/28/2018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2/28/2018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051720" y="1412776"/>
            <a:ext cx="6912768" cy="2304256"/>
          </a:xfrm>
        </p:spPr>
        <p:txBody>
          <a:bodyPr>
            <a:normAutofit/>
          </a:bodyPr>
          <a:lstStyle/>
          <a:p>
            <a:r>
              <a:rPr lang="es-ES" sz="3600" dirty="0"/>
              <a:t>OCEANIA.-LA VUELTA AL MUNDO </a:t>
            </a:r>
            <a:r>
              <a:rPr lang="es-ES" sz="3600"/>
              <a:t>EN 885JARDINES</a:t>
            </a:r>
            <a:r>
              <a:rPr lang="es-ES" sz="3600" dirty="0"/>
              <a:t>.-</a:t>
            </a:r>
            <a:r>
              <a:rPr lang="es-ES" dirty="0"/>
              <a:t>AUSTRALIA.-I</a:t>
            </a:r>
            <a:br>
              <a:rPr lang="es-ES" dirty="0"/>
            </a:br>
            <a:endParaRPr lang="es-ES" dirty="0"/>
          </a:p>
        </p:txBody>
      </p:sp>
      <p:sp>
        <p:nvSpPr>
          <p:cNvPr id="3" name="2 Subtítulo"/>
          <p:cNvSpPr>
            <a:spLocks noGrp="1"/>
          </p:cNvSpPr>
          <p:nvPr>
            <p:ph type="subTitle" idx="1"/>
          </p:nvPr>
        </p:nvSpPr>
        <p:spPr>
          <a:xfrm>
            <a:off x="2286000" y="5003322"/>
            <a:ext cx="4878288" cy="1371600"/>
          </a:xfrm>
        </p:spPr>
        <p:txBody>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6048494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1115616" y="274638"/>
            <a:ext cx="6809184" cy="1143000"/>
          </a:xfrm>
        </p:spPr>
        <p:txBody>
          <a:bodyPr>
            <a:noAutofit/>
          </a:bodyPr>
          <a:lstStyle/>
          <a:p>
            <a:pPr eaLnBrk="1" hangingPunct="1"/>
            <a:r>
              <a:rPr lang="es-ES_tradnl" altLang="es-ES" sz="3600" b="1" dirty="0">
                <a:solidFill>
                  <a:schemeClr val="tx1"/>
                </a:solidFill>
              </a:rPr>
              <a:t>MELBOURNE ROYAL BOTANICAL GARDEN</a:t>
            </a:r>
          </a:p>
        </p:txBody>
      </p:sp>
      <p:sp>
        <p:nvSpPr>
          <p:cNvPr id="7171" name="Rectangle 3"/>
          <p:cNvSpPr>
            <a:spLocks noGrp="1" noChangeArrowheads="1"/>
          </p:cNvSpPr>
          <p:nvPr>
            <p:ph sz="quarter" idx="1"/>
          </p:nvPr>
        </p:nvSpPr>
        <p:spPr>
          <a:xfrm>
            <a:off x="914400" y="1916113"/>
            <a:ext cx="6897960" cy="4103687"/>
          </a:xfrm>
        </p:spPr>
        <p:txBody>
          <a:bodyPr/>
          <a:lstStyle/>
          <a:p>
            <a:pPr eaLnBrk="1" hangingPunct="1">
              <a:lnSpc>
                <a:spcPct val="90000"/>
              </a:lnSpc>
            </a:pPr>
            <a:r>
              <a:rPr lang="es-ES_tradnl" altLang="es-ES" sz="2400" dirty="0"/>
              <a:t>El jardín botánico se encuentra casi en el centro de Melbourne. Victoria. Australia, en la margen sur del Yarra River.</a:t>
            </a:r>
          </a:p>
          <a:p>
            <a:pPr eaLnBrk="1" hangingPunct="1">
              <a:lnSpc>
                <a:spcPct val="90000"/>
              </a:lnSpc>
            </a:pPr>
            <a:r>
              <a:rPr lang="es-ES_tradnl" altLang="es-ES" sz="2400" dirty="0"/>
              <a:t>Tiene una extensión de 35´40 Has. de jardines paisajistas.</a:t>
            </a:r>
          </a:p>
          <a:p>
            <a:pPr eaLnBrk="1" hangingPunct="1">
              <a:lnSpc>
                <a:spcPct val="90000"/>
              </a:lnSpc>
            </a:pPr>
            <a:r>
              <a:rPr lang="es-ES_tradnl" altLang="es-ES" sz="2400" dirty="0"/>
              <a:t>Creado en 1846,cambio de estilo en 1873 hacia el paisajismo que estaba de moda en la época.</a:t>
            </a:r>
          </a:p>
          <a:p>
            <a:pPr eaLnBrk="1" hangingPunct="1">
              <a:lnSpc>
                <a:spcPct val="90000"/>
              </a:lnSpc>
            </a:pPr>
            <a:r>
              <a:rPr lang="es-ES_tradnl" altLang="es-ES" sz="2400" dirty="0"/>
              <a:t>Tiene problemas de invasión de zorros voladores que dañan el arbolado.</a:t>
            </a:r>
          </a:p>
        </p:txBody>
      </p:sp>
    </p:spTree>
    <p:extLst>
      <p:ext uri="{BB962C8B-B14F-4D97-AF65-F5344CB8AC3E}">
        <p14:creationId xmlns:p14="http://schemas.microsoft.com/office/powerpoint/2010/main" val="10720953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3"/>
          <p:cNvSpPr>
            <a:spLocks noGrp="1" noChangeArrowheads="1"/>
          </p:cNvSpPr>
          <p:nvPr>
            <p:ph sz="quarter" idx="1"/>
          </p:nvPr>
        </p:nvSpPr>
        <p:spPr>
          <a:xfrm>
            <a:off x="468313" y="1052513"/>
            <a:ext cx="7416055" cy="5106987"/>
          </a:xfrm>
        </p:spPr>
        <p:txBody>
          <a:bodyPr/>
          <a:lstStyle/>
          <a:p>
            <a:pPr eaLnBrk="1" hangingPunct="1">
              <a:lnSpc>
                <a:spcPct val="90000"/>
              </a:lnSpc>
            </a:pPr>
            <a:r>
              <a:rPr lang="es-ES_tradnl" altLang="es-ES" sz="2400" dirty="0"/>
              <a:t>Las colecciones vivas del jardín incluyen, la senda de la selva australiana, el jardín californiano, una colección de Camelias,coleccion de Cycas, colección de eucaliptus, senda de los helechos, plantas de Nueva Caledonia y Nueva Zelanda, colección de robles, invernaderos tropicales y de exhibiciones etc.…</a:t>
            </a:r>
          </a:p>
          <a:p>
            <a:pPr eaLnBrk="1" hangingPunct="1">
              <a:lnSpc>
                <a:spcPct val="90000"/>
              </a:lnSpc>
            </a:pPr>
            <a:r>
              <a:rPr lang="es-ES_tradnl" altLang="es-ES" sz="2400" dirty="0"/>
              <a:t>Las principales actividades son científicas de investigación e identificación de plantas, tiene biblioteca y herbario, edita publicaciones especializadas</a:t>
            </a:r>
            <a:r>
              <a:rPr lang="es-ES_tradnl" altLang="es-ES" sz="2800" dirty="0"/>
              <a:t>.</a:t>
            </a:r>
          </a:p>
        </p:txBody>
      </p:sp>
    </p:spTree>
    <p:extLst>
      <p:ext uri="{BB962C8B-B14F-4D97-AF65-F5344CB8AC3E}">
        <p14:creationId xmlns:p14="http://schemas.microsoft.com/office/powerpoint/2010/main" val="2547714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5" descr="Melbourne Botanic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830587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55342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28452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60172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94308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3" descr="Melbourne Botanic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44271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Melbourne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48740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Melbourne Botanic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39724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Melbourne-16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39047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3" descr="Melbourne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79432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Melbourne Botanical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89261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Melbourne Botanic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83834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Melbourne Botanic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57346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Melbourne Botanic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55134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Melbourne Zoo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74334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87809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12066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77825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9217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83732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59571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88115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02819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41424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57541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95320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95406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27036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41327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29638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44486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17042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17902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498644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415760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109680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72570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298343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837223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838105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989932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637971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937253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074949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935583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618959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610804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042479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094869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883937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28600"/>
            <a:ext cx="91440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753050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795915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222473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941364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483219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662236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3"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7768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600313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829450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753155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85227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746304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467476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181786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078719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8055932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683742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90500"/>
            <a:ext cx="9753600" cy="723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201311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descr="Melbou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39389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normAutofit/>
          </a:bodyPr>
          <a:lstStyle/>
          <a:p>
            <a:r>
              <a:rPr lang="es-ES_tradnl" altLang="es-ES" sz="3600" b="1" dirty="0">
                <a:solidFill>
                  <a:schemeClr val="tx1"/>
                </a:solidFill>
              </a:rPr>
              <a:t>WINDYRIDGE GARDENS</a:t>
            </a:r>
          </a:p>
        </p:txBody>
      </p:sp>
      <p:sp>
        <p:nvSpPr>
          <p:cNvPr id="79875" name="Rectangle 3"/>
          <p:cNvSpPr>
            <a:spLocks noGrp="1" noChangeArrowheads="1"/>
          </p:cNvSpPr>
          <p:nvPr>
            <p:ph sz="quarter" idx="1"/>
          </p:nvPr>
        </p:nvSpPr>
        <p:spPr/>
        <p:txBody>
          <a:bodyPr>
            <a:normAutofit lnSpcReduction="10000"/>
          </a:bodyPr>
          <a:lstStyle/>
          <a:p>
            <a:pPr>
              <a:defRPr/>
            </a:pPr>
            <a:r>
              <a:rPr lang="es-ES" dirty="0"/>
              <a:t>El jardín de </a:t>
            </a:r>
            <a:r>
              <a:rPr lang="es-ES" i="1" dirty="0"/>
              <a:t>Windyridge</a:t>
            </a:r>
            <a:r>
              <a:rPr lang="es-ES" dirty="0"/>
              <a:t> data de 1877, cuando formaba parte del patrimonio del Gregson Jesse. Gregson fue uno de los colonos pioneros aquí. </a:t>
            </a:r>
          </a:p>
          <a:p>
            <a:pPr>
              <a:defRPr/>
            </a:pPr>
            <a:r>
              <a:rPr lang="es-ES" dirty="0"/>
              <a:t>En 1921, esta extensa propiedad se subdividió y la pendiente de barrido de madera que se convirtió en </a:t>
            </a:r>
            <a:r>
              <a:rPr lang="es-ES" i="1" dirty="0"/>
              <a:t>Windyridge</a:t>
            </a:r>
            <a:r>
              <a:rPr lang="es-ES" dirty="0"/>
              <a:t> fue tomada por la hija de Helen Gregson. </a:t>
            </a:r>
          </a:p>
          <a:p>
            <a:pPr>
              <a:defRPr/>
            </a:pPr>
            <a:r>
              <a:rPr lang="es-ES" dirty="0"/>
              <a:t>Un año más tarde, se construyó una casa de tablas solapadas en la parte superior de la colina.</a:t>
            </a:r>
          </a:p>
          <a:p>
            <a:pPr>
              <a:defRPr/>
            </a:pPr>
            <a:r>
              <a:rPr lang="es-ES" dirty="0"/>
              <a:t> A mediados de 1940, la propiedad cambió de manos. </a:t>
            </a:r>
          </a:p>
          <a:p>
            <a:pPr>
              <a:defRPr/>
            </a:pPr>
            <a:r>
              <a:rPr lang="es-ES" dirty="0"/>
              <a:t>Fred y Huber Hanny, los migrantes procedentes de Suiza, se hicieron cargo. </a:t>
            </a:r>
            <a:endParaRPr lang="es-ES_tradnl" dirty="0"/>
          </a:p>
        </p:txBody>
      </p:sp>
    </p:spTree>
    <p:extLst>
      <p:ext uri="{BB962C8B-B14F-4D97-AF65-F5344CB8AC3E}">
        <p14:creationId xmlns:p14="http://schemas.microsoft.com/office/powerpoint/2010/main" val="338219372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2 Marcador de contenido"/>
          <p:cNvSpPr>
            <a:spLocks noGrp="1"/>
          </p:cNvSpPr>
          <p:nvPr>
            <p:ph sz="quarter" idx="1"/>
          </p:nvPr>
        </p:nvSpPr>
        <p:spPr>
          <a:xfrm>
            <a:off x="914400" y="404813"/>
            <a:ext cx="7113984" cy="5614987"/>
          </a:xfrm>
        </p:spPr>
        <p:txBody>
          <a:bodyPr>
            <a:normAutofit lnSpcReduction="10000"/>
          </a:bodyPr>
          <a:lstStyle/>
          <a:p>
            <a:r>
              <a:rPr lang="es-ES" altLang="es-ES" sz="2400" dirty="0"/>
              <a:t>Fred plantó su primer árbol, un suizo árbol de Navidad (Abies amabilis) en agosto de 1945 y esto fue seguido por otros árboles - Cedrus deodara, el cobre haya, robles pin, arces, ginkos, cerezos silvestres y nyssas - que se alzan hoy en todo su esplendor en el jardines. </a:t>
            </a:r>
          </a:p>
          <a:p>
            <a:r>
              <a:rPr lang="es-ES" altLang="es-ES" sz="2400" dirty="0"/>
              <a:t>Los Huber también sembraron muchas azaleas y rododendros, que habían comprado de Wai Davidson, que los propagados hace 25 años cuando trabajaba para George Valder en </a:t>
            </a:r>
            <a:r>
              <a:rPr lang="es-ES" altLang="es-ES" sz="2400" i="1" dirty="0"/>
              <a:t>Nooroo,</a:t>
            </a:r>
            <a:r>
              <a:rPr lang="es-ES" altLang="es-ES" sz="2400" dirty="0"/>
              <a:t> otra del monte.</a:t>
            </a:r>
          </a:p>
          <a:p>
            <a:r>
              <a:rPr lang="es-ES" altLang="es-ES" sz="2400" dirty="0"/>
              <a:t>. Durante la Pascua de 1995, Rodger y Davidson Wai, de Davidson viveros en Galston, en Sydney,  ha comprado </a:t>
            </a:r>
            <a:r>
              <a:rPr lang="es-ES" altLang="es-ES" sz="2400" i="1" dirty="0"/>
              <a:t>Windyridge</a:t>
            </a:r>
            <a:r>
              <a:rPr lang="es-ES" altLang="es-ES" sz="2400" dirty="0"/>
              <a:t> para dar cabida a su creciente colección de plantas de clima frío.</a:t>
            </a:r>
          </a:p>
        </p:txBody>
      </p:sp>
    </p:spTree>
    <p:extLst>
      <p:ext uri="{BB962C8B-B14F-4D97-AF65-F5344CB8AC3E}">
        <p14:creationId xmlns:p14="http://schemas.microsoft.com/office/powerpoint/2010/main" val="119910616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2 Marcador de contenido"/>
          <p:cNvSpPr>
            <a:spLocks noGrp="1"/>
          </p:cNvSpPr>
          <p:nvPr>
            <p:ph sz="quarter" idx="1"/>
          </p:nvPr>
        </p:nvSpPr>
        <p:spPr>
          <a:xfrm>
            <a:off x="914400" y="549275"/>
            <a:ext cx="7113984" cy="5470525"/>
          </a:xfrm>
        </p:spPr>
        <p:txBody>
          <a:bodyPr/>
          <a:lstStyle/>
          <a:p>
            <a:r>
              <a:rPr lang="es-ES" altLang="es-ES" sz="2400" dirty="0"/>
              <a:t>Los trabajos se iniciaron bajo la supervisión de Wai para transformar </a:t>
            </a:r>
            <a:r>
              <a:rPr lang="es-ES" altLang="es-ES" sz="2400" i="1" dirty="0"/>
              <a:t>Windyridge</a:t>
            </a:r>
            <a:r>
              <a:rPr lang="es-ES" altLang="es-ES" sz="2400" dirty="0"/>
              <a:t> en un gran jardín. </a:t>
            </a:r>
          </a:p>
          <a:p>
            <a:r>
              <a:rPr lang="es-ES" altLang="es-ES" sz="2400" dirty="0"/>
              <a:t>Después del trabajo de mantenimiento de árboles, el arquitecto paisajista Gordon Sykes se mantuvo a la terraza y  planto una inmensa ladera cubierta de hierba y dio forma a la visión de los nuevos propietarios. </a:t>
            </a:r>
          </a:p>
          <a:p>
            <a:endParaRPr lang="es-ES" altLang="es-ES" dirty="0"/>
          </a:p>
        </p:txBody>
      </p:sp>
    </p:spTree>
    <p:extLst>
      <p:ext uri="{BB962C8B-B14F-4D97-AF65-F5344CB8AC3E}">
        <p14:creationId xmlns:p14="http://schemas.microsoft.com/office/powerpoint/2010/main" val="133537639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5" descr="Wyndyridge Gardens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338" y="-228600"/>
            <a:ext cx="9210676"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763298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descr="Wyndyridg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124889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descr="Wyndyridg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965913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descr="Wyndyridg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113011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descr="Wyndyridg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567721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2" descr="Wyndyridg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508811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descr="Wyndyridg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685193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descr="Wyndyridg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996086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descr="Wyndyridg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269090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2" descr="Wyndyridg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658852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descr="Wyndyridg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561778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2" descr="Wyndyridg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318108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2" descr="Wyndyridg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929810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descr="Wyndyridg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253570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TotalTime>
  <Words>646</Words>
  <Application>Microsoft Office PowerPoint</Application>
  <PresentationFormat>Presentación en pantalla (4:3)</PresentationFormat>
  <Paragraphs>190</Paragraphs>
  <Slides>89</Slides>
  <Notes>86</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89</vt:i4>
      </vt:variant>
    </vt:vector>
  </HeadingPairs>
  <TitlesOfParts>
    <vt:vector size="96" baseType="lpstr">
      <vt:lpstr>Arial</vt:lpstr>
      <vt:lpstr>Calibri</vt:lpstr>
      <vt:lpstr>Century Schoolbook</vt:lpstr>
      <vt:lpstr>Times New Roman</vt:lpstr>
      <vt:lpstr>Wingdings</vt:lpstr>
      <vt:lpstr>Wingdings 2</vt:lpstr>
      <vt:lpstr>Default Theme</vt:lpstr>
      <vt:lpstr>OCEANIA.-LA VUELTA AL MUNDO EN 885JARDINES.-AUSTRALIA.-I </vt:lpstr>
      <vt:lpstr>MELBOURNE ROYAL BOTANICAL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WINDYRIDGE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ASIA.-LA VUELTA AL MUNDO EN 385 JARDINES.-ISRAEL</dc:title>
  <dc:creator>Josep</dc:creator>
  <cp:lastModifiedBy>Usuario</cp:lastModifiedBy>
  <cp:revision>7</cp:revision>
  <dcterms:created xsi:type="dcterms:W3CDTF">2013-09-17T05:34:35Z</dcterms:created>
  <dcterms:modified xsi:type="dcterms:W3CDTF">2018-02-28T08:07:43Z</dcterms:modified>
</cp:coreProperties>
</file>