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8"/>
  </p:notesMasterIdLst>
  <p:sldIdLst>
    <p:sldId id="256" r:id="rId2"/>
    <p:sldId id="257" r:id="rId3"/>
    <p:sldId id="366" r:id="rId4"/>
    <p:sldId id="367" r:id="rId5"/>
    <p:sldId id="368" r:id="rId6"/>
    <p:sldId id="369" r:id="rId7"/>
    <p:sldId id="370" r:id="rId8"/>
    <p:sldId id="258" r:id="rId9"/>
    <p:sldId id="259" r:id="rId10"/>
    <p:sldId id="260" r:id="rId11"/>
    <p:sldId id="261" r:id="rId12"/>
    <p:sldId id="290" r:id="rId13"/>
    <p:sldId id="293" r:id="rId14"/>
    <p:sldId id="297" r:id="rId15"/>
    <p:sldId id="298" r:id="rId16"/>
    <p:sldId id="281" r:id="rId17"/>
    <p:sldId id="283" r:id="rId18"/>
    <p:sldId id="262" r:id="rId19"/>
    <p:sldId id="263" r:id="rId20"/>
    <p:sldId id="264" r:id="rId21"/>
    <p:sldId id="265" r:id="rId22"/>
    <p:sldId id="287" r:id="rId23"/>
    <p:sldId id="295" r:id="rId24"/>
    <p:sldId id="266" r:id="rId25"/>
    <p:sldId id="267" r:id="rId26"/>
    <p:sldId id="268" r:id="rId27"/>
    <p:sldId id="269" r:id="rId28"/>
    <p:sldId id="270" r:id="rId29"/>
    <p:sldId id="271" r:id="rId30"/>
    <p:sldId id="272" r:id="rId31"/>
    <p:sldId id="273" r:id="rId32"/>
    <p:sldId id="274" r:id="rId33"/>
    <p:sldId id="275" r:id="rId34"/>
    <p:sldId id="276" r:id="rId35"/>
    <p:sldId id="277" r:id="rId36"/>
    <p:sldId id="278" r:id="rId37"/>
    <p:sldId id="279" r:id="rId38"/>
    <p:sldId id="280" r:id="rId39"/>
    <p:sldId id="282" r:id="rId40"/>
    <p:sldId id="284" r:id="rId41"/>
    <p:sldId id="285" r:id="rId42"/>
    <p:sldId id="286" r:id="rId43"/>
    <p:sldId id="288" r:id="rId44"/>
    <p:sldId id="289" r:id="rId45"/>
    <p:sldId id="292" r:id="rId46"/>
    <p:sldId id="294" r:id="rId47"/>
    <p:sldId id="299" r:id="rId48"/>
    <p:sldId id="296" r:id="rId49"/>
    <p:sldId id="300" r:id="rId50"/>
    <p:sldId id="301" r:id="rId51"/>
    <p:sldId id="302" r:id="rId52"/>
    <p:sldId id="303" r:id="rId53"/>
    <p:sldId id="305" r:id="rId54"/>
    <p:sldId id="306" r:id="rId55"/>
    <p:sldId id="307" r:id="rId56"/>
    <p:sldId id="308" r:id="rId57"/>
    <p:sldId id="309" r:id="rId58"/>
    <p:sldId id="310" r:id="rId59"/>
    <p:sldId id="311" r:id="rId60"/>
    <p:sldId id="312" r:id="rId61"/>
    <p:sldId id="371" r:id="rId62"/>
    <p:sldId id="372" r:id="rId63"/>
    <p:sldId id="373" r:id="rId64"/>
    <p:sldId id="374" r:id="rId65"/>
    <p:sldId id="375" r:id="rId66"/>
    <p:sldId id="313" r:id="rId67"/>
    <p:sldId id="314" r:id="rId68"/>
    <p:sldId id="315" r:id="rId69"/>
    <p:sldId id="340" r:id="rId70"/>
    <p:sldId id="346" r:id="rId71"/>
    <p:sldId id="316" r:id="rId72"/>
    <p:sldId id="317" r:id="rId73"/>
    <p:sldId id="318" r:id="rId74"/>
    <p:sldId id="319" r:id="rId75"/>
    <p:sldId id="320" r:id="rId76"/>
    <p:sldId id="321" r:id="rId77"/>
    <p:sldId id="322" r:id="rId78"/>
    <p:sldId id="323" r:id="rId79"/>
    <p:sldId id="324" r:id="rId80"/>
    <p:sldId id="325" r:id="rId81"/>
    <p:sldId id="326" r:id="rId82"/>
    <p:sldId id="327" r:id="rId83"/>
    <p:sldId id="328" r:id="rId84"/>
    <p:sldId id="329" r:id="rId85"/>
    <p:sldId id="330" r:id="rId86"/>
    <p:sldId id="332" r:id="rId87"/>
    <p:sldId id="333" r:id="rId88"/>
    <p:sldId id="334" r:id="rId89"/>
    <p:sldId id="335" r:id="rId90"/>
    <p:sldId id="336" r:id="rId91"/>
    <p:sldId id="337" r:id="rId92"/>
    <p:sldId id="338" r:id="rId93"/>
    <p:sldId id="339" r:id="rId94"/>
    <p:sldId id="342" r:id="rId95"/>
    <p:sldId id="343" r:id="rId96"/>
    <p:sldId id="344" r:id="rId97"/>
    <p:sldId id="347" r:id="rId98"/>
    <p:sldId id="341" r:id="rId99"/>
    <p:sldId id="345" r:id="rId100"/>
    <p:sldId id="348" r:id="rId101"/>
    <p:sldId id="349" r:id="rId102"/>
    <p:sldId id="355" r:id="rId103"/>
    <p:sldId id="350" r:id="rId104"/>
    <p:sldId id="353" r:id="rId105"/>
    <p:sldId id="354" r:id="rId106"/>
    <p:sldId id="357" r:id="rId107"/>
    <p:sldId id="359" r:id="rId108"/>
    <p:sldId id="356" r:id="rId109"/>
    <p:sldId id="365" r:id="rId110"/>
    <p:sldId id="360" r:id="rId111"/>
    <p:sldId id="361" r:id="rId112"/>
    <p:sldId id="362" r:id="rId113"/>
    <p:sldId id="363" r:id="rId114"/>
    <p:sldId id="364" r:id="rId115"/>
    <p:sldId id="376" r:id="rId116"/>
    <p:sldId id="377"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73DD2C-57C3-49FA-A17A-B0A03F42ADCA}"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D8E7D9-2D5B-46E1-AEA5-9B3EC24D3FB4}" type="slidenum">
              <a:rPr lang="es-ES" smtClean="0"/>
              <a:t>‹Nº›</a:t>
            </a:fld>
            <a:endParaRPr lang="es-ES" dirty="0"/>
          </a:p>
        </p:txBody>
      </p:sp>
    </p:spTree>
    <p:extLst>
      <p:ext uri="{BB962C8B-B14F-4D97-AF65-F5344CB8AC3E}">
        <p14:creationId xmlns:p14="http://schemas.microsoft.com/office/powerpoint/2010/main" val="1305295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Garden..-Casa de Palmas</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9</a:t>
            </a:fld>
            <a:endParaRPr lang="es-ES" dirty="0"/>
          </a:p>
        </p:txBody>
      </p:sp>
    </p:spTree>
    <p:extLst>
      <p:ext uri="{BB962C8B-B14F-4D97-AF65-F5344CB8AC3E}">
        <p14:creationId xmlns:p14="http://schemas.microsoft.com/office/powerpoint/2010/main" val="1125794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10</a:t>
            </a:fld>
            <a:endParaRPr lang="es-ES" dirty="0"/>
          </a:p>
        </p:txBody>
      </p:sp>
    </p:spTree>
    <p:extLst>
      <p:ext uri="{BB962C8B-B14F-4D97-AF65-F5344CB8AC3E}">
        <p14:creationId xmlns:p14="http://schemas.microsoft.com/office/powerpoint/2010/main" val="2816173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Garden..-Rosaleda</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11</a:t>
            </a:fld>
            <a:endParaRPr lang="es-ES" dirty="0"/>
          </a:p>
        </p:txBody>
      </p:sp>
    </p:spTree>
    <p:extLst>
      <p:ext uri="{BB962C8B-B14F-4D97-AF65-F5344CB8AC3E}">
        <p14:creationId xmlns:p14="http://schemas.microsoft.com/office/powerpoint/2010/main" val="3804700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12</a:t>
            </a:fld>
            <a:endParaRPr lang="es-ES" dirty="0"/>
          </a:p>
        </p:txBody>
      </p:sp>
    </p:spTree>
    <p:extLst>
      <p:ext uri="{BB962C8B-B14F-4D97-AF65-F5344CB8AC3E}">
        <p14:creationId xmlns:p14="http://schemas.microsoft.com/office/powerpoint/2010/main" val="1648293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13</a:t>
            </a:fld>
            <a:endParaRPr lang="es-ES" dirty="0"/>
          </a:p>
        </p:txBody>
      </p:sp>
    </p:spTree>
    <p:extLst>
      <p:ext uri="{BB962C8B-B14F-4D97-AF65-F5344CB8AC3E}">
        <p14:creationId xmlns:p14="http://schemas.microsoft.com/office/powerpoint/2010/main" val="1966240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14</a:t>
            </a:fld>
            <a:endParaRPr lang="es-ES" dirty="0"/>
          </a:p>
        </p:txBody>
      </p:sp>
    </p:spTree>
    <p:extLst>
      <p:ext uri="{BB962C8B-B14F-4D97-AF65-F5344CB8AC3E}">
        <p14:creationId xmlns:p14="http://schemas.microsoft.com/office/powerpoint/2010/main" val="2031662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15</a:t>
            </a:fld>
            <a:endParaRPr lang="es-ES" dirty="0"/>
          </a:p>
        </p:txBody>
      </p:sp>
    </p:spTree>
    <p:extLst>
      <p:ext uri="{BB962C8B-B14F-4D97-AF65-F5344CB8AC3E}">
        <p14:creationId xmlns:p14="http://schemas.microsoft.com/office/powerpoint/2010/main" val="4257105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16</a:t>
            </a:fld>
            <a:endParaRPr lang="es-ES" dirty="0"/>
          </a:p>
        </p:txBody>
      </p:sp>
    </p:spTree>
    <p:extLst>
      <p:ext uri="{BB962C8B-B14F-4D97-AF65-F5344CB8AC3E}">
        <p14:creationId xmlns:p14="http://schemas.microsoft.com/office/powerpoint/2010/main" val="356569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17</a:t>
            </a:fld>
            <a:endParaRPr lang="es-ES" dirty="0"/>
          </a:p>
        </p:txBody>
      </p:sp>
    </p:spTree>
    <p:extLst>
      <p:ext uri="{BB962C8B-B14F-4D97-AF65-F5344CB8AC3E}">
        <p14:creationId xmlns:p14="http://schemas.microsoft.com/office/powerpoint/2010/main" val="2976572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Garden..-Escultura de cristal y Casa de cristal</a:t>
            </a:r>
            <a:r>
              <a:rPr lang="es-ES" baseline="0" dirty="0"/>
              <a:t> interior</a:t>
            </a:r>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18</a:t>
            </a:fld>
            <a:endParaRPr lang="es-ES" dirty="0"/>
          </a:p>
        </p:txBody>
      </p:sp>
    </p:spTree>
    <p:extLst>
      <p:ext uri="{BB962C8B-B14F-4D97-AF65-F5344CB8AC3E}">
        <p14:creationId xmlns:p14="http://schemas.microsoft.com/office/powerpoint/2010/main" val="990793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19</a:t>
            </a:fld>
            <a:endParaRPr lang="es-ES" dirty="0"/>
          </a:p>
        </p:txBody>
      </p:sp>
    </p:spTree>
    <p:extLst>
      <p:ext uri="{BB962C8B-B14F-4D97-AF65-F5344CB8AC3E}">
        <p14:creationId xmlns:p14="http://schemas.microsoft.com/office/powerpoint/2010/main" val="1820920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20</a:t>
            </a:fld>
            <a:endParaRPr lang="es-ES" dirty="0"/>
          </a:p>
        </p:txBody>
      </p:sp>
    </p:spTree>
    <p:extLst>
      <p:ext uri="{BB962C8B-B14F-4D97-AF65-F5344CB8AC3E}">
        <p14:creationId xmlns:p14="http://schemas.microsoft.com/office/powerpoint/2010/main" val="1162795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21</a:t>
            </a:fld>
            <a:endParaRPr lang="es-ES" dirty="0"/>
          </a:p>
        </p:txBody>
      </p:sp>
    </p:spTree>
    <p:extLst>
      <p:ext uri="{BB962C8B-B14F-4D97-AF65-F5344CB8AC3E}">
        <p14:creationId xmlns:p14="http://schemas.microsoft.com/office/powerpoint/2010/main" val="11318559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Garden..-Tillantia usneoides</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22</a:t>
            </a:fld>
            <a:endParaRPr lang="es-ES" dirty="0"/>
          </a:p>
        </p:txBody>
      </p:sp>
    </p:spTree>
    <p:extLst>
      <p:ext uri="{BB962C8B-B14F-4D97-AF65-F5344CB8AC3E}">
        <p14:creationId xmlns:p14="http://schemas.microsoft.com/office/powerpoint/2010/main" val="37912311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23</a:t>
            </a:fld>
            <a:endParaRPr lang="es-ES" dirty="0"/>
          </a:p>
        </p:txBody>
      </p:sp>
    </p:spTree>
    <p:extLst>
      <p:ext uri="{BB962C8B-B14F-4D97-AF65-F5344CB8AC3E}">
        <p14:creationId xmlns:p14="http://schemas.microsoft.com/office/powerpoint/2010/main" val="2026700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24</a:t>
            </a:fld>
            <a:endParaRPr lang="es-ES" dirty="0"/>
          </a:p>
        </p:txBody>
      </p:sp>
    </p:spTree>
    <p:extLst>
      <p:ext uri="{BB962C8B-B14F-4D97-AF65-F5344CB8AC3E}">
        <p14:creationId xmlns:p14="http://schemas.microsoft.com/office/powerpoint/2010/main" val="10626541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25</a:t>
            </a:fld>
            <a:endParaRPr lang="es-ES" dirty="0"/>
          </a:p>
        </p:txBody>
      </p:sp>
    </p:spTree>
    <p:extLst>
      <p:ext uri="{BB962C8B-B14F-4D97-AF65-F5344CB8AC3E}">
        <p14:creationId xmlns:p14="http://schemas.microsoft.com/office/powerpoint/2010/main" val="31085683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26</a:t>
            </a:fld>
            <a:endParaRPr lang="es-ES" dirty="0"/>
          </a:p>
        </p:txBody>
      </p:sp>
    </p:spTree>
    <p:extLst>
      <p:ext uri="{BB962C8B-B14F-4D97-AF65-F5344CB8AC3E}">
        <p14:creationId xmlns:p14="http://schemas.microsoft.com/office/powerpoint/2010/main" val="36898642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27</a:t>
            </a:fld>
            <a:endParaRPr lang="es-ES" dirty="0"/>
          </a:p>
        </p:txBody>
      </p:sp>
    </p:spTree>
    <p:extLst>
      <p:ext uri="{BB962C8B-B14F-4D97-AF65-F5344CB8AC3E}">
        <p14:creationId xmlns:p14="http://schemas.microsoft.com/office/powerpoint/2010/main" val="20501946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28</a:t>
            </a:fld>
            <a:endParaRPr lang="es-ES" dirty="0"/>
          </a:p>
        </p:txBody>
      </p:sp>
    </p:spTree>
    <p:extLst>
      <p:ext uri="{BB962C8B-B14F-4D97-AF65-F5344CB8AC3E}">
        <p14:creationId xmlns:p14="http://schemas.microsoft.com/office/powerpoint/2010/main" val="5903087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29</a:t>
            </a:fld>
            <a:endParaRPr lang="es-ES" dirty="0"/>
          </a:p>
        </p:txBody>
      </p:sp>
    </p:spTree>
    <p:extLst>
      <p:ext uri="{BB962C8B-B14F-4D97-AF65-F5344CB8AC3E}">
        <p14:creationId xmlns:p14="http://schemas.microsoft.com/office/powerpoint/2010/main" val="33289403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30</a:t>
            </a:fld>
            <a:endParaRPr lang="es-ES" dirty="0"/>
          </a:p>
        </p:txBody>
      </p:sp>
    </p:spTree>
    <p:extLst>
      <p:ext uri="{BB962C8B-B14F-4D97-AF65-F5344CB8AC3E}">
        <p14:creationId xmlns:p14="http://schemas.microsoft.com/office/powerpoint/2010/main" val="21991091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31</a:t>
            </a:fld>
            <a:endParaRPr lang="es-ES" dirty="0"/>
          </a:p>
        </p:txBody>
      </p:sp>
    </p:spTree>
    <p:extLst>
      <p:ext uri="{BB962C8B-B14F-4D97-AF65-F5344CB8AC3E}">
        <p14:creationId xmlns:p14="http://schemas.microsoft.com/office/powerpoint/2010/main" val="19556485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32</a:t>
            </a:fld>
            <a:endParaRPr lang="es-ES" dirty="0"/>
          </a:p>
        </p:txBody>
      </p:sp>
    </p:spTree>
    <p:extLst>
      <p:ext uri="{BB962C8B-B14F-4D97-AF65-F5344CB8AC3E}">
        <p14:creationId xmlns:p14="http://schemas.microsoft.com/office/powerpoint/2010/main" val="4466529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33</a:t>
            </a:fld>
            <a:endParaRPr lang="es-ES" dirty="0"/>
          </a:p>
        </p:txBody>
      </p:sp>
    </p:spTree>
    <p:extLst>
      <p:ext uri="{BB962C8B-B14F-4D97-AF65-F5344CB8AC3E}">
        <p14:creationId xmlns:p14="http://schemas.microsoft.com/office/powerpoint/2010/main" val="13478160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34</a:t>
            </a:fld>
            <a:endParaRPr lang="es-ES" dirty="0"/>
          </a:p>
        </p:txBody>
      </p:sp>
    </p:spTree>
    <p:extLst>
      <p:ext uri="{BB962C8B-B14F-4D97-AF65-F5344CB8AC3E}">
        <p14:creationId xmlns:p14="http://schemas.microsoft.com/office/powerpoint/2010/main" val="32305859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35</a:t>
            </a:fld>
            <a:endParaRPr lang="es-ES" dirty="0"/>
          </a:p>
        </p:txBody>
      </p:sp>
    </p:spTree>
    <p:extLst>
      <p:ext uri="{BB962C8B-B14F-4D97-AF65-F5344CB8AC3E}">
        <p14:creationId xmlns:p14="http://schemas.microsoft.com/office/powerpoint/2010/main" val="25556053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36</a:t>
            </a:fld>
            <a:endParaRPr lang="es-ES" dirty="0"/>
          </a:p>
        </p:txBody>
      </p:sp>
    </p:spTree>
    <p:extLst>
      <p:ext uri="{BB962C8B-B14F-4D97-AF65-F5344CB8AC3E}">
        <p14:creationId xmlns:p14="http://schemas.microsoft.com/office/powerpoint/2010/main" val="31065915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37</a:t>
            </a:fld>
            <a:endParaRPr lang="es-ES" dirty="0"/>
          </a:p>
        </p:txBody>
      </p:sp>
    </p:spTree>
    <p:extLst>
      <p:ext uri="{BB962C8B-B14F-4D97-AF65-F5344CB8AC3E}">
        <p14:creationId xmlns:p14="http://schemas.microsoft.com/office/powerpoint/2010/main" val="35300092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38</a:t>
            </a:fld>
            <a:endParaRPr lang="es-ES" dirty="0"/>
          </a:p>
        </p:txBody>
      </p:sp>
    </p:spTree>
    <p:extLst>
      <p:ext uri="{BB962C8B-B14F-4D97-AF65-F5344CB8AC3E}">
        <p14:creationId xmlns:p14="http://schemas.microsoft.com/office/powerpoint/2010/main" val="7851497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39</a:t>
            </a:fld>
            <a:endParaRPr lang="es-ES" dirty="0"/>
          </a:p>
        </p:txBody>
      </p:sp>
    </p:spTree>
    <p:extLst>
      <p:ext uri="{BB962C8B-B14F-4D97-AF65-F5344CB8AC3E}">
        <p14:creationId xmlns:p14="http://schemas.microsoft.com/office/powerpoint/2010/main" val="24753660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40</a:t>
            </a:fld>
            <a:endParaRPr lang="es-ES" dirty="0"/>
          </a:p>
        </p:txBody>
      </p:sp>
    </p:spTree>
    <p:extLst>
      <p:ext uri="{BB962C8B-B14F-4D97-AF65-F5344CB8AC3E}">
        <p14:creationId xmlns:p14="http://schemas.microsoft.com/office/powerpoint/2010/main" val="22708225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41</a:t>
            </a:fld>
            <a:endParaRPr lang="es-ES" dirty="0"/>
          </a:p>
        </p:txBody>
      </p:sp>
    </p:spTree>
    <p:extLst>
      <p:ext uri="{BB962C8B-B14F-4D97-AF65-F5344CB8AC3E}">
        <p14:creationId xmlns:p14="http://schemas.microsoft.com/office/powerpoint/2010/main" val="3820730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42</a:t>
            </a:fld>
            <a:endParaRPr lang="es-ES" dirty="0"/>
          </a:p>
        </p:txBody>
      </p:sp>
    </p:spTree>
    <p:extLst>
      <p:ext uri="{BB962C8B-B14F-4D97-AF65-F5344CB8AC3E}">
        <p14:creationId xmlns:p14="http://schemas.microsoft.com/office/powerpoint/2010/main" val="30583774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43</a:t>
            </a:fld>
            <a:endParaRPr lang="es-ES" dirty="0"/>
          </a:p>
        </p:txBody>
      </p:sp>
    </p:spTree>
    <p:extLst>
      <p:ext uri="{BB962C8B-B14F-4D97-AF65-F5344CB8AC3E}">
        <p14:creationId xmlns:p14="http://schemas.microsoft.com/office/powerpoint/2010/main" val="1833429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44</a:t>
            </a:fld>
            <a:endParaRPr lang="es-ES" dirty="0"/>
          </a:p>
        </p:txBody>
      </p:sp>
    </p:spTree>
    <p:extLst>
      <p:ext uri="{BB962C8B-B14F-4D97-AF65-F5344CB8AC3E}">
        <p14:creationId xmlns:p14="http://schemas.microsoft.com/office/powerpoint/2010/main" val="13068406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45</a:t>
            </a:fld>
            <a:endParaRPr lang="es-ES" dirty="0"/>
          </a:p>
        </p:txBody>
      </p:sp>
    </p:spTree>
    <p:extLst>
      <p:ext uri="{BB962C8B-B14F-4D97-AF65-F5344CB8AC3E}">
        <p14:creationId xmlns:p14="http://schemas.microsoft.com/office/powerpoint/2010/main" val="14971940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46</a:t>
            </a:fld>
            <a:endParaRPr lang="es-ES" dirty="0"/>
          </a:p>
        </p:txBody>
      </p:sp>
    </p:spTree>
    <p:extLst>
      <p:ext uri="{BB962C8B-B14F-4D97-AF65-F5344CB8AC3E}">
        <p14:creationId xmlns:p14="http://schemas.microsoft.com/office/powerpoint/2010/main" val="14027497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47</a:t>
            </a:fld>
            <a:endParaRPr lang="es-ES" dirty="0"/>
          </a:p>
        </p:txBody>
      </p:sp>
    </p:spTree>
    <p:extLst>
      <p:ext uri="{BB962C8B-B14F-4D97-AF65-F5344CB8AC3E}">
        <p14:creationId xmlns:p14="http://schemas.microsoft.com/office/powerpoint/2010/main" val="2668369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48</a:t>
            </a:fld>
            <a:endParaRPr lang="es-ES" dirty="0"/>
          </a:p>
        </p:txBody>
      </p:sp>
    </p:spTree>
    <p:extLst>
      <p:ext uri="{BB962C8B-B14F-4D97-AF65-F5344CB8AC3E}">
        <p14:creationId xmlns:p14="http://schemas.microsoft.com/office/powerpoint/2010/main" val="31731352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49</a:t>
            </a:fld>
            <a:endParaRPr lang="es-ES" dirty="0"/>
          </a:p>
        </p:txBody>
      </p:sp>
    </p:spTree>
    <p:extLst>
      <p:ext uri="{BB962C8B-B14F-4D97-AF65-F5344CB8AC3E}">
        <p14:creationId xmlns:p14="http://schemas.microsoft.com/office/powerpoint/2010/main" val="31413966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50</a:t>
            </a:fld>
            <a:endParaRPr lang="es-ES" dirty="0"/>
          </a:p>
        </p:txBody>
      </p:sp>
    </p:spTree>
    <p:extLst>
      <p:ext uri="{BB962C8B-B14F-4D97-AF65-F5344CB8AC3E}">
        <p14:creationId xmlns:p14="http://schemas.microsoft.com/office/powerpoint/2010/main" val="5339349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51</a:t>
            </a:fld>
            <a:endParaRPr lang="es-ES" dirty="0"/>
          </a:p>
        </p:txBody>
      </p:sp>
    </p:spTree>
    <p:extLst>
      <p:ext uri="{BB962C8B-B14F-4D97-AF65-F5344CB8AC3E}">
        <p14:creationId xmlns:p14="http://schemas.microsoft.com/office/powerpoint/2010/main" val="28688411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52</a:t>
            </a:fld>
            <a:endParaRPr lang="es-ES" dirty="0"/>
          </a:p>
        </p:txBody>
      </p:sp>
    </p:spTree>
    <p:extLst>
      <p:ext uri="{BB962C8B-B14F-4D97-AF65-F5344CB8AC3E}">
        <p14:creationId xmlns:p14="http://schemas.microsoft.com/office/powerpoint/2010/main" val="41350181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Gardens-Gastrolobium_celsianum</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53</a:t>
            </a:fld>
            <a:endParaRPr lang="es-ES" dirty="0"/>
          </a:p>
        </p:txBody>
      </p:sp>
    </p:spTree>
    <p:extLst>
      <p:ext uri="{BB962C8B-B14F-4D97-AF65-F5344CB8AC3E}">
        <p14:creationId xmlns:p14="http://schemas.microsoft.com/office/powerpoint/2010/main" val="20644093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Gardens-Isopogon_cuneatus</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54</a:t>
            </a:fld>
            <a:endParaRPr lang="es-ES" dirty="0"/>
          </a:p>
        </p:txBody>
      </p:sp>
    </p:spTree>
    <p:extLst>
      <p:ext uri="{BB962C8B-B14F-4D97-AF65-F5344CB8AC3E}">
        <p14:creationId xmlns:p14="http://schemas.microsoft.com/office/powerpoint/2010/main" val="4979775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Gardens-Isopogon_cuneatus</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55</a:t>
            </a:fld>
            <a:endParaRPr lang="es-ES" dirty="0"/>
          </a:p>
        </p:txBody>
      </p:sp>
    </p:spTree>
    <p:extLst>
      <p:ext uri="{BB962C8B-B14F-4D97-AF65-F5344CB8AC3E}">
        <p14:creationId xmlns:p14="http://schemas.microsoft.com/office/powerpoint/2010/main" val="25107171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56</a:t>
            </a:fld>
            <a:endParaRPr lang="es-ES" dirty="0"/>
          </a:p>
        </p:txBody>
      </p:sp>
    </p:spTree>
    <p:extLst>
      <p:ext uri="{BB962C8B-B14F-4D97-AF65-F5344CB8AC3E}">
        <p14:creationId xmlns:p14="http://schemas.microsoft.com/office/powerpoint/2010/main" val="26024779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Gardens-Isopogon_cuneatus</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57</a:t>
            </a:fld>
            <a:endParaRPr lang="es-ES" dirty="0"/>
          </a:p>
        </p:txBody>
      </p:sp>
    </p:spTree>
    <p:extLst>
      <p:ext uri="{BB962C8B-B14F-4D97-AF65-F5344CB8AC3E}">
        <p14:creationId xmlns:p14="http://schemas.microsoft.com/office/powerpoint/2010/main" val="16807983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58</a:t>
            </a:fld>
            <a:endParaRPr lang="es-ES" dirty="0"/>
          </a:p>
        </p:txBody>
      </p:sp>
    </p:spTree>
    <p:extLst>
      <p:ext uri="{BB962C8B-B14F-4D97-AF65-F5344CB8AC3E}">
        <p14:creationId xmlns:p14="http://schemas.microsoft.com/office/powerpoint/2010/main" val="28749099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59</a:t>
            </a:fld>
            <a:endParaRPr lang="es-ES" dirty="0"/>
          </a:p>
        </p:txBody>
      </p:sp>
    </p:spTree>
    <p:extLst>
      <p:ext uri="{BB962C8B-B14F-4D97-AF65-F5344CB8AC3E}">
        <p14:creationId xmlns:p14="http://schemas.microsoft.com/office/powerpoint/2010/main" val="29848965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 National Flower</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66</a:t>
            </a:fld>
            <a:endParaRPr lang="es-ES" dirty="0"/>
          </a:p>
        </p:txBody>
      </p:sp>
    </p:spTree>
    <p:extLst>
      <p:ext uri="{BB962C8B-B14F-4D97-AF65-F5344CB8AC3E}">
        <p14:creationId xmlns:p14="http://schemas.microsoft.com/office/powerpoint/2010/main" val="41706056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67</a:t>
            </a:fld>
            <a:endParaRPr lang="es-ES" dirty="0"/>
          </a:p>
        </p:txBody>
      </p:sp>
    </p:spTree>
    <p:extLst>
      <p:ext uri="{BB962C8B-B14F-4D97-AF65-F5344CB8AC3E}">
        <p14:creationId xmlns:p14="http://schemas.microsoft.com/office/powerpoint/2010/main" val="38894310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Garden.Anizoganthus</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68</a:t>
            </a:fld>
            <a:endParaRPr lang="es-ES" dirty="0"/>
          </a:p>
        </p:txBody>
      </p:sp>
    </p:spTree>
    <p:extLst>
      <p:ext uri="{BB962C8B-B14F-4D97-AF65-F5344CB8AC3E}">
        <p14:creationId xmlns:p14="http://schemas.microsoft.com/office/powerpoint/2010/main" val="7424473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 .-Anizoganthus..-</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69</a:t>
            </a:fld>
            <a:endParaRPr lang="es-ES" dirty="0"/>
          </a:p>
        </p:txBody>
      </p:sp>
    </p:spTree>
    <p:extLst>
      <p:ext uri="{BB962C8B-B14F-4D97-AF65-F5344CB8AC3E}">
        <p14:creationId xmlns:p14="http://schemas.microsoft.com/office/powerpoint/2010/main" val="24038102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70</a:t>
            </a:fld>
            <a:endParaRPr lang="es-ES" dirty="0"/>
          </a:p>
        </p:txBody>
      </p:sp>
    </p:spTree>
    <p:extLst>
      <p:ext uri="{BB962C8B-B14F-4D97-AF65-F5344CB8AC3E}">
        <p14:creationId xmlns:p14="http://schemas.microsoft.com/office/powerpoint/2010/main" val="8653719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Garden..-Doryanthes excelsa</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71</a:t>
            </a:fld>
            <a:endParaRPr lang="es-ES" dirty="0"/>
          </a:p>
        </p:txBody>
      </p:sp>
    </p:spTree>
    <p:extLst>
      <p:ext uri="{BB962C8B-B14F-4D97-AF65-F5344CB8AC3E}">
        <p14:creationId xmlns:p14="http://schemas.microsoft.com/office/powerpoint/2010/main" val="99855948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Garden..-Eucalyptus</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72</a:t>
            </a:fld>
            <a:endParaRPr lang="es-ES" dirty="0"/>
          </a:p>
        </p:txBody>
      </p:sp>
    </p:spTree>
    <p:extLst>
      <p:ext uri="{BB962C8B-B14F-4D97-AF65-F5344CB8AC3E}">
        <p14:creationId xmlns:p14="http://schemas.microsoft.com/office/powerpoint/2010/main" val="360341524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Garden.-Grevillea spec.</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73</a:t>
            </a:fld>
            <a:endParaRPr lang="es-ES" dirty="0"/>
          </a:p>
        </p:txBody>
      </p:sp>
    </p:spTree>
    <p:extLst>
      <p:ext uri="{BB962C8B-B14F-4D97-AF65-F5344CB8AC3E}">
        <p14:creationId xmlns:p14="http://schemas.microsoft.com/office/powerpoint/2010/main" val="39289632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Garden.-Banksiae spec.</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74</a:t>
            </a:fld>
            <a:endParaRPr lang="es-ES" dirty="0"/>
          </a:p>
        </p:txBody>
      </p:sp>
    </p:spTree>
    <p:extLst>
      <p:ext uri="{BB962C8B-B14F-4D97-AF65-F5344CB8AC3E}">
        <p14:creationId xmlns:p14="http://schemas.microsoft.com/office/powerpoint/2010/main" val="85913919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Garden.-Banksiae</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75</a:t>
            </a:fld>
            <a:endParaRPr lang="es-ES" dirty="0"/>
          </a:p>
        </p:txBody>
      </p:sp>
    </p:spTree>
    <p:extLst>
      <p:ext uri="{BB962C8B-B14F-4D97-AF65-F5344CB8AC3E}">
        <p14:creationId xmlns:p14="http://schemas.microsoft.com/office/powerpoint/2010/main" val="9307550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Garden..-Melaleucas</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76</a:t>
            </a:fld>
            <a:endParaRPr lang="es-ES" dirty="0"/>
          </a:p>
        </p:txBody>
      </p:sp>
    </p:spTree>
    <p:extLst>
      <p:ext uri="{BB962C8B-B14F-4D97-AF65-F5344CB8AC3E}">
        <p14:creationId xmlns:p14="http://schemas.microsoft.com/office/powerpoint/2010/main" val="149701347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Garden..-Mimosas</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77</a:t>
            </a:fld>
            <a:endParaRPr lang="es-ES" dirty="0"/>
          </a:p>
        </p:txBody>
      </p:sp>
    </p:spTree>
    <p:extLst>
      <p:ext uri="{BB962C8B-B14F-4D97-AF65-F5344CB8AC3E}">
        <p14:creationId xmlns:p14="http://schemas.microsoft.com/office/powerpoint/2010/main" val="31805401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Garden.-Canberra.-Ptilotus exaltatus.</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78</a:t>
            </a:fld>
            <a:endParaRPr lang="es-ES" dirty="0"/>
          </a:p>
        </p:txBody>
      </p:sp>
    </p:spTree>
    <p:extLst>
      <p:ext uri="{BB962C8B-B14F-4D97-AF65-F5344CB8AC3E}">
        <p14:creationId xmlns:p14="http://schemas.microsoft.com/office/powerpoint/2010/main" val="23325653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Garden.-Canberra.Xanthorroea spec</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79</a:t>
            </a:fld>
            <a:endParaRPr lang="es-ES" dirty="0"/>
          </a:p>
        </p:txBody>
      </p:sp>
    </p:spTree>
    <p:extLst>
      <p:ext uri="{BB962C8B-B14F-4D97-AF65-F5344CB8AC3E}">
        <p14:creationId xmlns:p14="http://schemas.microsoft.com/office/powerpoint/2010/main" val="17972405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 Mimosas</a:t>
            </a:r>
            <a:r>
              <a:rPr lang="es-ES" baseline="0" dirty="0"/>
              <a:t> ,.Acacia </a:t>
            </a:r>
            <a:r>
              <a:rPr lang="es-ES" dirty="0"/>
              <a:t>spec</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80</a:t>
            </a:fld>
            <a:endParaRPr lang="es-ES" dirty="0"/>
          </a:p>
        </p:txBody>
      </p:sp>
    </p:spTree>
    <p:extLst>
      <p:ext uri="{BB962C8B-B14F-4D97-AF65-F5344CB8AC3E}">
        <p14:creationId xmlns:p14="http://schemas.microsoft.com/office/powerpoint/2010/main" val="227900846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81</a:t>
            </a:fld>
            <a:endParaRPr lang="es-ES" dirty="0"/>
          </a:p>
        </p:txBody>
      </p:sp>
    </p:spTree>
    <p:extLst>
      <p:ext uri="{BB962C8B-B14F-4D97-AF65-F5344CB8AC3E}">
        <p14:creationId xmlns:p14="http://schemas.microsoft.com/office/powerpoint/2010/main" val="241481976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82</a:t>
            </a:fld>
            <a:endParaRPr lang="es-ES" dirty="0"/>
          </a:p>
        </p:txBody>
      </p:sp>
    </p:spTree>
    <p:extLst>
      <p:ext uri="{BB962C8B-B14F-4D97-AF65-F5344CB8AC3E}">
        <p14:creationId xmlns:p14="http://schemas.microsoft.com/office/powerpoint/2010/main" val="51686742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Garden.-Canberra.-Dicksonia antartica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83</a:t>
            </a:fld>
            <a:endParaRPr lang="es-ES" dirty="0"/>
          </a:p>
        </p:txBody>
      </p:sp>
    </p:spTree>
    <p:extLst>
      <p:ext uri="{BB962C8B-B14F-4D97-AF65-F5344CB8AC3E}">
        <p14:creationId xmlns:p14="http://schemas.microsoft.com/office/powerpoint/2010/main" val="5548312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84</a:t>
            </a:fld>
            <a:endParaRPr lang="es-ES" dirty="0"/>
          </a:p>
        </p:txBody>
      </p:sp>
    </p:spTree>
    <p:extLst>
      <p:ext uri="{BB962C8B-B14F-4D97-AF65-F5344CB8AC3E}">
        <p14:creationId xmlns:p14="http://schemas.microsoft.com/office/powerpoint/2010/main" val="404596298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85</a:t>
            </a:fld>
            <a:endParaRPr lang="es-ES" dirty="0"/>
          </a:p>
        </p:txBody>
      </p:sp>
    </p:spTree>
    <p:extLst>
      <p:ext uri="{BB962C8B-B14F-4D97-AF65-F5344CB8AC3E}">
        <p14:creationId xmlns:p14="http://schemas.microsoft.com/office/powerpoint/2010/main" val="41194615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Garden.-Canberra.-Anizoganthus spec.</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86</a:t>
            </a:fld>
            <a:endParaRPr lang="es-ES" dirty="0"/>
          </a:p>
        </p:txBody>
      </p:sp>
    </p:spTree>
    <p:extLst>
      <p:ext uri="{BB962C8B-B14F-4D97-AF65-F5344CB8AC3E}">
        <p14:creationId xmlns:p14="http://schemas.microsoft.com/office/powerpoint/2010/main" val="114641915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87</a:t>
            </a:fld>
            <a:endParaRPr lang="es-ES" dirty="0"/>
          </a:p>
        </p:txBody>
      </p:sp>
    </p:spTree>
    <p:extLst>
      <p:ext uri="{BB962C8B-B14F-4D97-AF65-F5344CB8AC3E}">
        <p14:creationId xmlns:p14="http://schemas.microsoft.com/office/powerpoint/2010/main" val="411400494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Garden.-Canberra.-Helichrysum bracteatum</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88</a:t>
            </a:fld>
            <a:endParaRPr lang="es-ES" dirty="0"/>
          </a:p>
        </p:txBody>
      </p:sp>
    </p:spTree>
    <p:extLst>
      <p:ext uri="{BB962C8B-B14F-4D97-AF65-F5344CB8AC3E}">
        <p14:creationId xmlns:p14="http://schemas.microsoft.com/office/powerpoint/2010/main" val="33403686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89</a:t>
            </a:fld>
            <a:endParaRPr lang="es-ES" dirty="0"/>
          </a:p>
        </p:txBody>
      </p:sp>
    </p:spTree>
    <p:extLst>
      <p:ext uri="{BB962C8B-B14F-4D97-AF65-F5344CB8AC3E}">
        <p14:creationId xmlns:p14="http://schemas.microsoft.com/office/powerpoint/2010/main" val="314218669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Garden.-Canberra.-Eucaliptus</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90</a:t>
            </a:fld>
            <a:endParaRPr lang="es-ES" dirty="0"/>
          </a:p>
        </p:txBody>
      </p:sp>
    </p:spTree>
    <p:extLst>
      <p:ext uri="{BB962C8B-B14F-4D97-AF65-F5344CB8AC3E}">
        <p14:creationId xmlns:p14="http://schemas.microsoft.com/office/powerpoint/2010/main" val="390230517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91</a:t>
            </a:fld>
            <a:endParaRPr lang="es-ES" dirty="0"/>
          </a:p>
        </p:txBody>
      </p:sp>
    </p:spTree>
    <p:extLst>
      <p:ext uri="{BB962C8B-B14F-4D97-AF65-F5344CB8AC3E}">
        <p14:creationId xmlns:p14="http://schemas.microsoft.com/office/powerpoint/2010/main" val="75803131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92</a:t>
            </a:fld>
            <a:endParaRPr lang="es-ES" dirty="0"/>
          </a:p>
        </p:txBody>
      </p:sp>
    </p:spTree>
    <p:extLst>
      <p:ext uri="{BB962C8B-B14F-4D97-AF65-F5344CB8AC3E}">
        <p14:creationId xmlns:p14="http://schemas.microsoft.com/office/powerpoint/2010/main" val="187042491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Garden.-Canberra..-Colección de Acacias.-Mimosas</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93</a:t>
            </a:fld>
            <a:endParaRPr lang="es-ES" dirty="0"/>
          </a:p>
        </p:txBody>
      </p:sp>
    </p:spTree>
    <p:extLst>
      <p:ext uri="{BB962C8B-B14F-4D97-AF65-F5344CB8AC3E}">
        <p14:creationId xmlns:p14="http://schemas.microsoft.com/office/powerpoint/2010/main" val="162649055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94</a:t>
            </a:fld>
            <a:endParaRPr lang="es-ES" dirty="0"/>
          </a:p>
        </p:txBody>
      </p:sp>
    </p:spTree>
    <p:extLst>
      <p:ext uri="{BB962C8B-B14F-4D97-AF65-F5344CB8AC3E}">
        <p14:creationId xmlns:p14="http://schemas.microsoft.com/office/powerpoint/2010/main" val="46740844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95</a:t>
            </a:fld>
            <a:endParaRPr lang="es-ES" dirty="0"/>
          </a:p>
        </p:txBody>
      </p:sp>
    </p:spTree>
    <p:extLst>
      <p:ext uri="{BB962C8B-B14F-4D97-AF65-F5344CB8AC3E}">
        <p14:creationId xmlns:p14="http://schemas.microsoft.com/office/powerpoint/2010/main" val="405691535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96</a:t>
            </a:fld>
            <a:endParaRPr lang="es-ES" dirty="0"/>
          </a:p>
        </p:txBody>
      </p:sp>
    </p:spTree>
    <p:extLst>
      <p:ext uri="{BB962C8B-B14F-4D97-AF65-F5344CB8AC3E}">
        <p14:creationId xmlns:p14="http://schemas.microsoft.com/office/powerpoint/2010/main" val="154463698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97</a:t>
            </a:fld>
            <a:endParaRPr lang="es-ES" dirty="0"/>
          </a:p>
        </p:txBody>
      </p:sp>
    </p:spTree>
    <p:extLst>
      <p:ext uri="{BB962C8B-B14F-4D97-AF65-F5344CB8AC3E}">
        <p14:creationId xmlns:p14="http://schemas.microsoft.com/office/powerpoint/2010/main" val="258147229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98</a:t>
            </a:fld>
            <a:endParaRPr lang="es-ES" dirty="0"/>
          </a:p>
        </p:txBody>
      </p:sp>
    </p:spTree>
    <p:extLst>
      <p:ext uri="{BB962C8B-B14F-4D97-AF65-F5344CB8AC3E}">
        <p14:creationId xmlns:p14="http://schemas.microsoft.com/office/powerpoint/2010/main" val="46379181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99</a:t>
            </a:fld>
            <a:endParaRPr lang="es-ES" dirty="0"/>
          </a:p>
        </p:txBody>
      </p:sp>
    </p:spTree>
    <p:extLst>
      <p:ext uri="{BB962C8B-B14F-4D97-AF65-F5344CB8AC3E}">
        <p14:creationId xmlns:p14="http://schemas.microsoft.com/office/powerpoint/2010/main" val="61551073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Garden.-Canberra.-Gum Tree</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100</a:t>
            </a:fld>
            <a:endParaRPr lang="es-ES" dirty="0"/>
          </a:p>
        </p:txBody>
      </p:sp>
    </p:spTree>
    <p:extLst>
      <p:ext uri="{BB962C8B-B14F-4D97-AF65-F5344CB8AC3E}">
        <p14:creationId xmlns:p14="http://schemas.microsoft.com/office/powerpoint/2010/main" val="172241793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101</a:t>
            </a:fld>
            <a:endParaRPr lang="es-ES" dirty="0"/>
          </a:p>
        </p:txBody>
      </p:sp>
    </p:spTree>
    <p:extLst>
      <p:ext uri="{BB962C8B-B14F-4D97-AF65-F5344CB8AC3E}">
        <p14:creationId xmlns:p14="http://schemas.microsoft.com/office/powerpoint/2010/main" val="341073375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102</a:t>
            </a:fld>
            <a:endParaRPr lang="es-ES" dirty="0"/>
          </a:p>
        </p:txBody>
      </p:sp>
    </p:spTree>
    <p:extLst>
      <p:ext uri="{BB962C8B-B14F-4D97-AF65-F5344CB8AC3E}">
        <p14:creationId xmlns:p14="http://schemas.microsoft.com/office/powerpoint/2010/main" val="48213849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103</a:t>
            </a:fld>
            <a:endParaRPr lang="es-ES" dirty="0"/>
          </a:p>
        </p:txBody>
      </p:sp>
    </p:spTree>
    <p:extLst>
      <p:ext uri="{BB962C8B-B14F-4D97-AF65-F5344CB8AC3E}">
        <p14:creationId xmlns:p14="http://schemas.microsoft.com/office/powerpoint/2010/main" val="414045695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104</a:t>
            </a:fld>
            <a:endParaRPr lang="es-ES" dirty="0"/>
          </a:p>
        </p:txBody>
      </p:sp>
    </p:spTree>
    <p:extLst>
      <p:ext uri="{BB962C8B-B14F-4D97-AF65-F5344CB8AC3E}">
        <p14:creationId xmlns:p14="http://schemas.microsoft.com/office/powerpoint/2010/main" val="114969743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105</a:t>
            </a:fld>
            <a:endParaRPr lang="es-ES" dirty="0"/>
          </a:p>
        </p:txBody>
      </p:sp>
    </p:spTree>
    <p:extLst>
      <p:ext uri="{BB962C8B-B14F-4D97-AF65-F5344CB8AC3E}">
        <p14:creationId xmlns:p14="http://schemas.microsoft.com/office/powerpoint/2010/main" val="183589012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106</a:t>
            </a:fld>
            <a:endParaRPr lang="es-ES" dirty="0"/>
          </a:p>
        </p:txBody>
      </p:sp>
    </p:spTree>
    <p:extLst>
      <p:ext uri="{BB962C8B-B14F-4D97-AF65-F5344CB8AC3E}">
        <p14:creationId xmlns:p14="http://schemas.microsoft.com/office/powerpoint/2010/main" val="12391068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107</a:t>
            </a:fld>
            <a:endParaRPr lang="es-ES" dirty="0"/>
          </a:p>
        </p:txBody>
      </p:sp>
    </p:spTree>
    <p:extLst>
      <p:ext uri="{BB962C8B-B14F-4D97-AF65-F5344CB8AC3E}">
        <p14:creationId xmlns:p14="http://schemas.microsoft.com/office/powerpoint/2010/main" val="54056587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108</a:t>
            </a:fld>
            <a:endParaRPr lang="es-ES" dirty="0"/>
          </a:p>
        </p:txBody>
      </p:sp>
    </p:spTree>
    <p:extLst>
      <p:ext uri="{BB962C8B-B14F-4D97-AF65-F5344CB8AC3E}">
        <p14:creationId xmlns:p14="http://schemas.microsoft.com/office/powerpoint/2010/main" val="21777442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109</a:t>
            </a:fld>
            <a:endParaRPr lang="es-ES" dirty="0"/>
          </a:p>
        </p:txBody>
      </p:sp>
    </p:spTree>
    <p:extLst>
      <p:ext uri="{BB962C8B-B14F-4D97-AF65-F5344CB8AC3E}">
        <p14:creationId xmlns:p14="http://schemas.microsoft.com/office/powerpoint/2010/main" val="98664324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110</a:t>
            </a:fld>
            <a:endParaRPr lang="es-ES" dirty="0"/>
          </a:p>
        </p:txBody>
      </p:sp>
    </p:spTree>
    <p:extLst>
      <p:ext uri="{BB962C8B-B14F-4D97-AF65-F5344CB8AC3E}">
        <p14:creationId xmlns:p14="http://schemas.microsoft.com/office/powerpoint/2010/main" val="278325424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111</a:t>
            </a:fld>
            <a:endParaRPr lang="es-ES" dirty="0"/>
          </a:p>
        </p:txBody>
      </p:sp>
    </p:spTree>
    <p:extLst>
      <p:ext uri="{BB962C8B-B14F-4D97-AF65-F5344CB8AC3E}">
        <p14:creationId xmlns:p14="http://schemas.microsoft.com/office/powerpoint/2010/main" val="101146194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112</a:t>
            </a:fld>
            <a:endParaRPr lang="es-ES" dirty="0"/>
          </a:p>
        </p:txBody>
      </p:sp>
    </p:spTree>
    <p:extLst>
      <p:ext uri="{BB962C8B-B14F-4D97-AF65-F5344CB8AC3E}">
        <p14:creationId xmlns:p14="http://schemas.microsoft.com/office/powerpoint/2010/main" val="97026876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Garden.-Canberra.-Banksia ericifolia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113</a:t>
            </a:fld>
            <a:endParaRPr lang="es-ES" dirty="0"/>
          </a:p>
        </p:txBody>
      </p:sp>
    </p:spTree>
    <p:extLst>
      <p:ext uri="{BB962C8B-B14F-4D97-AF65-F5344CB8AC3E}">
        <p14:creationId xmlns:p14="http://schemas.microsoft.com/office/powerpoint/2010/main" val="153979459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114</a:t>
            </a:fld>
            <a:endParaRPr lang="es-ES" dirty="0"/>
          </a:p>
        </p:txBody>
      </p:sp>
    </p:spTree>
    <p:extLst>
      <p:ext uri="{BB962C8B-B14F-4D97-AF65-F5344CB8AC3E}">
        <p14:creationId xmlns:p14="http://schemas.microsoft.com/office/powerpoint/2010/main" val="43968214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a:p>
            <a:endParaRPr lang="es-ES" dirty="0"/>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115</a:t>
            </a:fld>
            <a:endParaRPr lang="es-ES" dirty="0"/>
          </a:p>
        </p:txBody>
      </p:sp>
    </p:spTree>
    <p:extLst>
      <p:ext uri="{BB962C8B-B14F-4D97-AF65-F5344CB8AC3E}">
        <p14:creationId xmlns:p14="http://schemas.microsoft.com/office/powerpoint/2010/main" val="89351708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Garden.-Canberra</a:t>
            </a:r>
          </a:p>
        </p:txBody>
      </p:sp>
      <p:sp>
        <p:nvSpPr>
          <p:cNvPr id="4" name="3 Marcador de número de diapositiva"/>
          <p:cNvSpPr>
            <a:spLocks noGrp="1"/>
          </p:cNvSpPr>
          <p:nvPr>
            <p:ph type="sldNum" sz="quarter" idx="10"/>
          </p:nvPr>
        </p:nvSpPr>
        <p:spPr/>
        <p:txBody>
          <a:bodyPr/>
          <a:lstStyle/>
          <a:p>
            <a:fld id="{3FD8E7D9-2D5B-46E1-AEA5-9B3EC24D3FB4}" type="slidenum">
              <a:rPr lang="es-ES" smtClean="0"/>
              <a:t>116</a:t>
            </a:fld>
            <a:endParaRPr lang="es-ES" dirty="0"/>
          </a:p>
        </p:txBody>
      </p:sp>
    </p:spTree>
    <p:extLst>
      <p:ext uri="{BB962C8B-B14F-4D97-AF65-F5344CB8AC3E}">
        <p14:creationId xmlns:p14="http://schemas.microsoft.com/office/powerpoint/2010/main" val="2128603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72.jpg"/></Relationships>
</file>

<file path=ppt/slides/_rels/slide8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8.xml"/><Relationship Id="rId1" Type="http://schemas.openxmlformats.org/officeDocument/2006/relationships/slideLayout" Target="../slideLayouts/slideLayout7.xml"/><Relationship Id="rId6" Type="http://schemas.openxmlformats.org/officeDocument/2006/relationships/image" Target="../media/image95.jpg"/><Relationship Id="rId5" Type="http://schemas.openxmlformats.org/officeDocument/2006/relationships/image" Target="../media/image94.jpg"/><Relationship Id="rId4" Type="http://schemas.openxmlformats.org/officeDocument/2006/relationships/image" Target="../media/image93.jpg"/></Relationships>
</file>

<file path=ppt/slides/_rels/slide10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9.xml"/><Relationship Id="rId1" Type="http://schemas.openxmlformats.org/officeDocument/2006/relationships/slideLayout" Target="../slideLayouts/slideLayout7.xml"/><Relationship Id="rId5" Type="http://schemas.openxmlformats.org/officeDocument/2006/relationships/image" Target="../media/image98.JPG"/><Relationship Id="rId4" Type="http://schemas.openxmlformats.org/officeDocument/2006/relationships/image" Target="../media/image97.JPG"/></Relationships>
</file>

<file path=ppt/slides/_rels/slide104.xml.rels><?xml version="1.0" encoding="UTF-8" standalone="yes"?>
<Relationships xmlns="http://schemas.openxmlformats.org/package/2006/relationships"><Relationship Id="rId3" Type="http://schemas.openxmlformats.org/officeDocument/2006/relationships/image" Target="../media/image99.jpg"/><Relationship Id="rId7" Type="http://schemas.openxmlformats.org/officeDocument/2006/relationships/image" Target="../media/image95.jpg"/><Relationship Id="rId2" Type="http://schemas.openxmlformats.org/officeDocument/2006/relationships/notesSlide" Target="../notesSlides/notesSlide90.xml"/><Relationship Id="rId1" Type="http://schemas.openxmlformats.org/officeDocument/2006/relationships/slideLayout" Target="../slideLayouts/slideLayout7.xml"/><Relationship Id="rId6" Type="http://schemas.openxmlformats.org/officeDocument/2006/relationships/image" Target="../media/image102.jpg"/><Relationship Id="rId5" Type="http://schemas.openxmlformats.org/officeDocument/2006/relationships/image" Target="../media/image101.JPG"/><Relationship Id="rId4" Type="http://schemas.openxmlformats.org/officeDocument/2006/relationships/image" Target="../media/image100.jpg"/></Relationships>
</file>

<file path=ppt/slides/_rels/slide10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1.xml"/><Relationship Id="rId1" Type="http://schemas.openxmlformats.org/officeDocument/2006/relationships/slideLayout" Target="../slideLayouts/slideLayout7.xml"/><Relationship Id="rId5" Type="http://schemas.openxmlformats.org/officeDocument/2006/relationships/image" Target="../media/image105.jpg"/><Relationship Id="rId4" Type="http://schemas.openxmlformats.org/officeDocument/2006/relationships/image" Target="../media/image104.JPG"/></Relationships>
</file>

<file path=ppt/slides/_rels/slide10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1.xml"/><Relationship Id="rId1" Type="http://schemas.openxmlformats.org/officeDocument/2006/relationships/slideLayout" Target="../slideLayouts/slideLayout7.xml"/><Relationship Id="rId6" Type="http://schemas.openxmlformats.org/officeDocument/2006/relationships/image" Target="../media/image117.jpeg"/><Relationship Id="rId5" Type="http://schemas.openxmlformats.org/officeDocument/2006/relationships/image" Target="../media/image116.jpg"/><Relationship Id="rId4" Type="http://schemas.openxmlformats.org/officeDocument/2006/relationships/image" Target="../media/image99.jpg"/></Relationships>
</file>

<file path=ppt/slides/_rels/slide116.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2.xml"/><Relationship Id="rId1" Type="http://schemas.openxmlformats.org/officeDocument/2006/relationships/slideLayout" Target="../slideLayouts/slideLayout7.xml"/><Relationship Id="rId5" Type="http://schemas.openxmlformats.org/officeDocument/2006/relationships/image" Target="../media/image116.jpg"/><Relationship Id="rId4" Type="http://schemas.openxmlformats.org/officeDocument/2006/relationships/image" Target="../media/image7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836712"/>
            <a:ext cx="6462464" cy="2808312"/>
          </a:xfrm>
        </p:spPr>
        <p:txBody>
          <a:bodyPr>
            <a:normAutofit fontScale="90000"/>
          </a:bodyPr>
          <a:lstStyle/>
          <a:p>
            <a:r>
              <a:rPr lang="es-ES" sz="3600" dirty="0"/>
              <a:t>OCEANIA.-LA VUELTA AL MUNDO EN 385 JARDINES.</a:t>
            </a:r>
            <a:r>
              <a:rPr lang="es-ES" dirty="0"/>
              <a:t>-AUSTRALIA.-JARDINES BOTANICOS.-ADELAIDE  y CANBERRA</a:t>
            </a:r>
            <a:br>
              <a:rPr lang="es-ES" dirty="0"/>
            </a:br>
            <a:endParaRPr lang="es-ES" dirty="0"/>
          </a:p>
        </p:txBody>
      </p:sp>
      <p:sp>
        <p:nvSpPr>
          <p:cNvPr id="3" name="2 Subtítulo"/>
          <p:cNvSpPr>
            <a:spLocks noGrp="1"/>
          </p:cNvSpPr>
          <p:nvPr>
            <p:ph type="subTitle" idx="1"/>
          </p:nvPr>
        </p:nvSpPr>
        <p:spPr>
          <a:xfrm>
            <a:off x="2483768" y="5013176"/>
            <a:ext cx="5256584" cy="1371600"/>
          </a:xfrm>
        </p:spPr>
        <p:txBody>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60484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botánico de adelaide</a:t>
            </a:r>
          </a:p>
        </p:txBody>
      </p:sp>
      <p:sp>
        <p:nvSpPr>
          <p:cNvPr id="3" name="2 Marcador de contenido"/>
          <p:cNvSpPr>
            <a:spLocks noGrp="1"/>
          </p:cNvSpPr>
          <p:nvPr>
            <p:ph sz="quarter" idx="1"/>
          </p:nvPr>
        </p:nvSpPr>
        <p:spPr/>
        <p:txBody>
          <a:bodyPr/>
          <a:lstStyle/>
          <a:p>
            <a:r>
              <a:rPr lang="es-ES" dirty="0"/>
              <a:t>El Jardín Botánico de Adelaide son (51 ha) de jardín público en la esquina noreste del centro de la ciudad de Adelaida , en las Tierras Adelaide Parque . Abarca un jardín vallado en North Terrace (entre el Royal Adelaide Hospital y el Centro Nacional del Vino ) y detrás de ella el Parque Botánico (junto al zoológico de Adelaide ).</a:t>
            </a:r>
          </a:p>
          <a:p>
            <a:r>
              <a:rPr lang="es-ES" dirty="0"/>
              <a:t> El Jardín Botánico de Adelaida, junto con el Wittunga y los Lofty Mt jardines botánicos, comprende los tres jardines botánicos de Adelaida.</a:t>
            </a:r>
          </a:p>
        </p:txBody>
      </p:sp>
    </p:spTree>
    <p:extLst>
      <p:ext uri="{BB962C8B-B14F-4D97-AF65-F5344CB8AC3E}">
        <p14:creationId xmlns:p14="http://schemas.microsoft.com/office/powerpoint/2010/main" val="2723300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Desde la primera encuesta oficial realizada por el mapa de Adelaide - Coronel William Light destinado a la ciudad planificada de tener un "jardín botánico". </a:t>
            </a:r>
          </a:p>
          <a:p>
            <a:r>
              <a:rPr lang="es-ES" dirty="0"/>
              <a:t>Para ello: designó un origen natural Ait de la tierra que se había formado en el curso del río Torrens . </a:t>
            </a:r>
          </a:p>
          <a:p>
            <a:r>
              <a:rPr lang="es-ES" dirty="0"/>
              <a:t>Sin embargo, no fue sino hasta 1854, después de un llamamiento público al gobernador Sir Henry joven que se crearon los jardines en la ubicación actual. </a:t>
            </a:r>
          </a:p>
          <a:p>
            <a:r>
              <a:rPr lang="es-ES" dirty="0"/>
              <a:t>Fueron fundados el año siguiente y se inauguró oficialmente en 1857. El diseño del jardín se vio influenciado por los Jardines Reales de Kew, Inglaterra y Versalles, Francia .</a:t>
            </a:r>
          </a:p>
        </p:txBody>
      </p:sp>
    </p:spTree>
    <p:extLst>
      <p:ext uri="{BB962C8B-B14F-4D97-AF65-F5344CB8AC3E}">
        <p14:creationId xmlns:p14="http://schemas.microsoft.com/office/powerpoint/2010/main" val="2695619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Uno de los directores del jardín del siglo XIX fue el botánico Dr. Richard Moritz Schomburgk , hermano del naturalista alemán Robert Hermann Schomburgk .</a:t>
            </a:r>
          </a:p>
          <a:p>
            <a:r>
              <a:rPr lang="es-ES" dirty="0"/>
              <a:t> Él era un defensor importante para el establecimiento de reservas forestales en la campiña del sur de Australia cada vez más despojada. </a:t>
            </a:r>
          </a:p>
          <a:p>
            <a:r>
              <a:rPr lang="es-ES" dirty="0"/>
              <a:t> El sucesor de Dr. Schomburgk, el Dr. MW Holtze ISO, hizo mucho para hacer los jardines más atractivos para el público en general. </a:t>
            </a:r>
          </a:p>
          <a:p>
            <a:r>
              <a:rPr lang="es-ES" dirty="0"/>
              <a:t>Entre otras exhibiciones científicas y educativas de los nativos e internacional de horticultura , los jardines ocupan uno de los primeros especímenes reproducidos del pino de Wollemi árbol, que fue descubierto recientemente, en 1994.</a:t>
            </a:r>
          </a:p>
        </p:txBody>
      </p:sp>
    </p:spTree>
    <p:extLst>
      <p:ext uri="{BB962C8B-B14F-4D97-AF65-F5344CB8AC3E}">
        <p14:creationId xmlns:p14="http://schemas.microsoft.com/office/powerpoint/2010/main" val="2093964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The Palm, o tropical, la casa es un victoriano invernadero situado al oeste del lago principal. Fue importada desde Bremen, Alemania , en 1875, abrió sus puertas en 1877 y restaurada en 1995. </a:t>
            </a:r>
          </a:p>
          <a:p>
            <a:r>
              <a:rPr lang="es-ES" dirty="0"/>
              <a:t>A partir de 2007 se llevó a cabo una colección de malgaches flora áridas.</a:t>
            </a:r>
          </a:p>
          <a:p>
            <a:r>
              <a:rPr lang="es-ES" dirty="0"/>
              <a:t>Iniciado en 1996, el Nacional de Rose Trial Garden es el primer jardín de su tipo en Australia donde las rosas son a prueba de su adecuación a los climas de Australia. </a:t>
            </a:r>
          </a:p>
          <a:p>
            <a:r>
              <a:rPr lang="es-ES" dirty="0"/>
              <a:t>El Jardín es una empresa conjunta entre el Jardín Botánico de Adelaida, la Sociedad Nacional de Rose Trial de Australia y la industria de la rosa. Se ha construido en una parte de la antigua Municipal Tranvías Confianza Hackney Depot.</a:t>
            </a:r>
          </a:p>
        </p:txBody>
      </p:sp>
    </p:spTree>
    <p:extLst>
      <p:ext uri="{BB962C8B-B14F-4D97-AF65-F5344CB8AC3E}">
        <p14:creationId xmlns:p14="http://schemas.microsoft.com/office/powerpoint/2010/main" val="559584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Los rosales se plantan en grupos tales como, Noisette Roses, Roses Bourbon, rosas de té, Ramblers y Perpetuas Rosas. </a:t>
            </a:r>
          </a:p>
          <a:p>
            <a:r>
              <a:rPr lang="es-ES" dirty="0"/>
              <a:t>Un ensayo se lleva a cabo más de dos estaciones de crecimiento y todas las plantas se tratan por igual en lo que respecta a las prácticas hortícolas. Las rosas son juzgadas por un panel de 10 rosalistas experimentados que los ven y asignan puntos en las dos estaciones de crecimiento. </a:t>
            </a:r>
          </a:p>
          <a:p>
            <a:r>
              <a:rPr lang="es-ES" dirty="0"/>
              <a:t>Los resultados se anuncian públicamente en la final de la prueba y las rosas con mejores resultados reciben un premio.</a:t>
            </a:r>
          </a:p>
          <a:p>
            <a:r>
              <a:rPr lang="es-ES" dirty="0"/>
              <a:t>Mientras que en Adelaide en 2004, Sir Cliff Richard plantó una rosa llamada 'Sir Cliff Richard' en el Rose Garden, rodeado por un pequeño grupo de aficionados y entusiastas de la rosa. Las ventas de la rosa apoyan la Fundación del crecimiento óseo.</a:t>
            </a:r>
          </a:p>
        </p:txBody>
      </p:sp>
    </p:spTree>
    <p:extLst>
      <p:ext uri="{BB962C8B-B14F-4D97-AF65-F5344CB8AC3E}">
        <p14:creationId xmlns:p14="http://schemas.microsoft.com/office/powerpoint/2010/main" val="1454737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Mientras que en Adelaide en 2004, Sir Cliff Richard plantó una rosa llamada 'Sir Cliff Richard' en el Rose Garden, rodeado por un pequeño grupo de aficionados y entusiastas de la rosa.</a:t>
            </a:r>
          </a:p>
          <a:p>
            <a:r>
              <a:rPr lang="es-ES" dirty="0"/>
              <a:t> Las ventas de la rosas apoyan la Fundación del crecimiento óseo.</a:t>
            </a:r>
          </a:p>
          <a:p>
            <a:r>
              <a:rPr lang="es-ES" dirty="0"/>
              <a:t>Como parte de la celebración de Adelaide del Bicentenario de Australia el conservatorio fue construido en 1987 y abrió sus puertas a finales de 1989. </a:t>
            </a:r>
          </a:p>
          <a:p>
            <a:r>
              <a:rPr lang="es-ES" dirty="0"/>
              <a:t>El edificio fue diseñado por el local, arquitecto de Guy Maron y ha ganado premios por su diseño, ingeniería y paisajismo.</a:t>
            </a:r>
          </a:p>
        </p:txBody>
      </p:sp>
    </p:spTree>
    <p:extLst>
      <p:ext uri="{BB962C8B-B14F-4D97-AF65-F5344CB8AC3E}">
        <p14:creationId xmlns:p14="http://schemas.microsoft.com/office/powerpoint/2010/main" val="2363365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7426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2795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6612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681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935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432"/>
            <a:ext cx="9144000" cy="7317432"/>
          </a:xfrm>
          <a:prstGeom prst="rect">
            <a:avLst/>
          </a:prstGeom>
        </p:spPr>
      </p:pic>
    </p:spTree>
    <p:extLst>
      <p:ext uri="{BB962C8B-B14F-4D97-AF65-F5344CB8AC3E}">
        <p14:creationId xmlns:p14="http://schemas.microsoft.com/office/powerpoint/2010/main" val="149252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7683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8414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664020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89478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72" y="0"/>
            <a:ext cx="4973176"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50" y="0"/>
            <a:ext cx="4286250" cy="6848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5631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3074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7064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8986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7676505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6025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002"/>
            <a:ext cx="9144000" cy="6837998"/>
          </a:xfrm>
          <a:prstGeom prst="rect">
            <a:avLst/>
          </a:prstGeom>
        </p:spPr>
      </p:pic>
    </p:spTree>
    <p:extLst>
      <p:ext uri="{BB962C8B-B14F-4D97-AF65-F5344CB8AC3E}">
        <p14:creationId xmlns:p14="http://schemas.microsoft.com/office/powerpoint/2010/main" val="3210704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06801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62182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9388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95400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33688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67597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04285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68710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31705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95092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8210069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24890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9371936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 y="0"/>
            <a:ext cx="9128760" cy="6858000"/>
          </a:xfrm>
          <a:prstGeom prst="rect">
            <a:avLst/>
          </a:prstGeom>
        </p:spPr>
      </p:pic>
    </p:spTree>
    <p:extLst>
      <p:ext uri="{BB962C8B-B14F-4D97-AF65-F5344CB8AC3E}">
        <p14:creationId xmlns:p14="http://schemas.microsoft.com/office/powerpoint/2010/main" val="33039907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47804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89991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29891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94723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298921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7169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29065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11303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128792"/>
          </a:xfrm>
          <a:prstGeom prst="rect">
            <a:avLst/>
          </a:prstGeom>
        </p:spPr>
      </p:pic>
    </p:spTree>
    <p:extLst>
      <p:ext uri="{BB962C8B-B14F-4D97-AF65-F5344CB8AC3E}">
        <p14:creationId xmlns:p14="http://schemas.microsoft.com/office/powerpoint/2010/main" val="15868389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68848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100476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58249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80581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09660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29092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69796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50263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37515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65318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70216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06414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Australian National Botanic Garden.-Canberra.</a:t>
            </a:r>
          </a:p>
        </p:txBody>
      </p:sp>
      <p:sp>
        <p:nvSpPr>
          <p:cNvPr id="3" name="2 Marcador de contenido"/>
          <p:cNvSpPr>
            <a:spLocks noGrp="1"/>
          </p:cNvSpPr>
          <p:nvPr>
            <p:ph sz="quarter" idx="1"/>
          </p:nvPr>
        </p:nvSpPr>
        <p:spPr/>
        <p:txBody>
          <a:bodyPr/>
          <a:lstStyle/>
          <a:p>
            <a:r>
              <a:rPr lang="es-ES" dirty="0"/>
              <a:t>Los Jardines Botánicos Nacionales de Australia (ANBG) se encuentran en Canberra y son administrados por el Gobierno de Australia Departamento de Medio Ambiente y Patrimonio .</a:t>
            </a:r>
          </a:p>
          <a:p>
            <a:r>
              <a:rPr lang="es-ES" dirty="0"/>
              <a:t>Los jardines botánicos son la mayor colección viva de nativos flora australiana ,  la misión de la ANBG es estudiar y promover la flora de Australia.</a:t>
            </a:r>
          </a:p>
          <a:p>
            <a:r>
              <a:rPr lang="es-ES" dirty="0"/>
              <a:t> Los jardines mantienen una amplia variedad de recursos botánicos para investigadores y cultivan las plantas nativas amenazadas en su hábitat natural.</a:t>
            </a:r>
          </a:p>
        </p:txBody>
      </p:sp>
    </p:spTree>
    <p:extLst>
      <p:ext uri="{BB962C8B-B14F-4D97-AF65-F5344CB8AC3E}">
        <p14:creationId xmlns:p14="http://schemas.microsoft.com/office/powerpoint/2010/main" val="18515437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Cuando Canberra se estaba planeando en la década de 1930, el establecimiento de los jardines se recomendó en un informe publicado en 1933 por el Consejo Consultivo del territorio capital federal. En 1935, el Informe Dickson se establece un marco para su desarrollo. Un gran sitio para los jardines fue dejada de lado en Cerro Negro . En septiembre de 1949, la plantación Ceremonial de primera árboles del primer ministro Ben Chifley y director de Kew Gardens , Sir Edward Salisbury tuvo lugar. </a:t>
            </a:r>
          </a:p>
          <a:p>
            <a:r>
              <a:rPr lang="es-ES" dirty="0"/>
              <a:t>El desarrollo del sitio, las instalaciones y la recolección progresó y los jardines fueron abiertos oficialmente en octubre de 1970 por el primer ministro John Gorton . </a:t>
            </a:r>
          </a:p>
        </p:txBody>
      </p:sp>
    </p:spTree>
    <p:extLst>
      <p:ext uri="{BB962C8B-B14F-4D97-AF65-F5344CB8AC3E}">
        <p14:creationId xmlns:p14="http://schemas.microsoft.com/office/powerpoint/2010/main" val="2710632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Jardín tiene la tenencia de más de 90 hectáreas en Cerro Negro. Cerca de 40 hectáreas se desarrollan actualmente como el Jardín Botánico. Los planes para el desarrollo de las tierras restantes están en espera hasta que se disponga de fondos.</a:t>
            </a:r>
          </a:p>
          <a:p>
            <a:r>
              <a:rPr lang="es-ES" dirty="0"/>
              <a:t>Los jardines están organizados en secciones temáticas, las plantas se agrupan por compartir taxonomía o se presentan en agrupaciones ecológicas que existen en la naturaleza. Se cultivan más de 5500 especies. Las exhibiciones incluyen:</a:t>
            </a:r>
          </a:p>
          <a:p>
            <a:r>
              <a:rPr lang="es-ES" dirty="0"/>
              <a:t>Selva Gully, con plantas de las selvas tropicales del este de Australia.</a:t>
            </a:r>
          </a:p>
          <a:p>
            <a:r>
              <a:rPr lang="es-ES" dirty="0"/>
              <a:t>Rock Garden, una exhibición de plantas que se producen en los hábitats del desierto a las zonas alpinas.</a:t>
            </a:r>
          </a:p>
        </p:txBody>
      </p:sp>
    </p:spTree>
    <p:extLst>
      <p:ext uri="{BB962C8B-B14F-4D97-AF65-F5344CB8AC3E}">
        <p14:creationId xmlns:p14="http://schemas.microsoft.com/office/powerpoint/2010/main" val="10210263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23528" y="476672"/>
            <a:ext cx="7992888" cy="5997280"/>
          </a:xfrm>
        </p:spPr>
        <p:txBody>
          <a:bodyPr/>
          <a:lstStyle/>
          <a:p>
            <a:r>
              <a:rPr lang="es-ES" dirty="0"/>
              <a:t>Sydney Región Flora, una exhibición de los buzos flora endémica de las formaciones de arenisca de la Sydney cuenca.</a:t>
            </a:r>
          </a:p>
          <a:p>
            <a:r>
              <a:rPr lang="es-ES" dirty="0"/>
              <a:t>Mallee plantas, los mallees es el nombre dado a los eucaliptos de troncos múltiples y los arbustos y pastos asociados con ellos.</a:t>
            </a:r>
          </a:p>
          <a:p>
            <a:r>
              <a:rPr lang="es-ES" dirty="0"/>
              <a:t>Banksias , waratahs y grevilleas (familia Proteaceae )</a:t>
            </a:r>
          </a:p>
          <a:p>
            <a:r>
              <a:rPr lang="es-ES" dirty="0"/>
              <a:t>Callistemon , Leptospermum y Melaleuca (familia Myrtaceae )</a:t>
            </a:r>
          </a:p>
          <a:p>
            <a:r>
              <a:rPr lang="es-ES" dirty="0"/>
              <a:t>El eucalipto del césped, cuenta con aproximadamente una quinta parte de las especies de eucaliptos australianos.</a:t>
            </a:r>
          </a:p>
          <a:p>
            <a:r>
              <a:rPr lang="es-ES" dirty="0"/>
              <a:t>Wattles (género Acacia )</a:t>
            </a:r>
          </a:p>
        </p:txBody>
      </p:sp>
    </p:spTree>
    <p:extLst>
      <p:ext uri="{BB962C8B-B14F-4D97-AF65-F5344CB8AC3E}">
        <p14:creationId xmlns:p14="http://schemas.microsoft.com/office/powerpoint/2010/main" val="38482929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 Australian National Herbario esta ubicado en el  Jardín Botánico Nacional. </a:t>
            </a:r>
          </a:p>
          <a:p>
            <a:r>
              <a:rPr lang="es-ES" dirty="0"/>
              <a:t>El Herbario alberga la mayor colección de prensado, planta seca especímenes en Australia. El Herbario es operado conjuntamente con el CSIRO , como parte de un centro de investigación conjunta, el Centro para la Biodiversidad Vegetal Investigación . No está abierto al público.</a:t>
            </a:r>
          </a:p>
          <a:p>
            <a:r>
              <a:rPr lang="es-ES" dirty="0"/>
              <a:t> El  Herbario Nacional australiano participa en la creación del Herbario Virtual de Australia (AVH), un registro basado en la web de información botánica, incluyendo seis millones de registros de especímenes que muestran la distribución geográfica, imágenes, textos descriptivos y herramientas de identificación.</a:t>
            </a:r>
          </a:p>
        </p:txBody>
      </p:sp>
    </p:spTree>
    <p:extLst>
      <p:ext uri="{BB962C8B-B14F-4D97-AF65-F5344CB8AC3E}">
        <p14:creationId xmlns:p14="http://schemas.microsoft.com/office/powerpoint/2010/main" val="7536125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Jardines gestionan varias plantas de grandes bases de datos , entre ellos ¿Cuál es su nombre? es un punto de acceso a la más compleja 'australiano Índice Nombre Plant' APNI lista de todos los nombres científicos jamás utilizados para las plantas de Australia . Una gran colección de fotografías también está disponible.</a:t>
            </a:r>
          </a:p>
          <a:p>
            <a:r>
              <a:rPr lang="es-ES" dirty="0"/>
              <a:t>Los jardines de la biblioteca cuentan con colecciones importantes de libros de botánica, revistas, CD-ROM y mapas. </a:t>
            </a:r>
          </a:p>
          <a:p>
            <a:r>
              <a:rPr lang="es-ES" dirty="0"/>
              <a:t>La biblioteca está abierta a estudiantes y al público con cita previa.</a:t>
            </a:r>
          </a:p>
          <a:p>
            <a:r>
              <a:rPr lang="es-ES" dirty="0"/>
              <a:t>Su investigador principal es Lyndley Craven .</a:t>
            </a:r>
          </a:p>
          <a:p>
            <a:endParaRPr lang="es-ES" dirty="0"/>
          </a:p>
        </p:txBody>
      </p:sp>
    </p:spTree>
    <p:extLst>
      <p:ext uri="{BB962C8B-B14F-4D97-AF65-F5344CB8AC3E}">
        <p14:creationId xmlns:p14="http://schemas.microsoft.com/office/powerpoint/2010/main" val="37749970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167" t="6223" r="3166" b="7112"/>
          <a:stretch/>
        </p:blipFill>
        <p:spPr>
          <a:xfrm>
            <a:off x="0" y="0"/>
            <a:ext cx="9144000" cy="6858000"/>
          </a:xfrm>
          <a:prstGeom prst="rect">
            <a:avLst/>
          </a:prstGeom>
        </p:spPr>
      </p:pic>
    </p:spTree>
    <p:extLst>
      <p:ext uri="{BB962C8B-B14F-4D97-AF65-F5344CB8AC3E}">
        <p14:creationId xmlns:p14="http://schemas.microsoft.com/office/powerpoint/2010/main" val="35387902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8941262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17784750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0"/>
            <a:ext cx="9144000" cy="6858000"/>
          </a:xfrm>
          <a:prstGeom prst="rect">
            <a:avLst/>
          </a:prstGeom>
        </p:spPr>
      </p:pic>
    </p:spTree>
    <p:extLst>
      <p:ext uri="{BB962C8B-B14F-4D97-AF65-F5344CB8AC3E}">
        <p14:creationId xmlns:p14="http://schemas.microsoft.com/office/powerpoint/2010/main" val="28755119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16113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00081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39865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580702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13682827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5754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16988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72116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19533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9402705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098989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860"/>
            <a:ext cx="9144000" cy="6823140"/>
          </a:xfrm>
          <a:prstGeom prst="rect">
            <a:avLst/>
          </a:prstGeom>
        </p:spPr>
      </p:pic>
    </p:spTree>
    <p:extLst>
      <p:ext uri="{BB962C8B-B14F-4D97-AF65-F5344CB8AC3E}">
        <p14:creationId xmlns:p14="http://schemas.microsoft.com/office/powerpoint/2010/main" val="37017650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81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810000"/>
            <a:ext cx="9144000" cy="3048000"/>
          </a:xfrm>
          <a:prstGeom prst="rect">
            <a:avLst/>
          </a:prstGeom>
        </p:spPr>
      </p:pic>
    </p:spTree>
    <p:extLst>
      <p:ext uri="{BB962C8B-B14F-4D97-AF65-F5344CB8AC3E}">
        <p14:creationId xmlns:p14="http://schemas.microsoft.com/office/powerpoint/2010/main" val="181715180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0147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1689557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377285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49584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58647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03616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177982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218981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12587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55862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19646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14878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48811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774884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56632433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83634657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833704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28240376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149006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0"/>
            <a:ext cx="4283968" cy="3610352"/>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4860031" cy="3212976"/>
          </a:xfrm>
          <a:prstGeom prst="rect">
            <a:avLst/>
          </a:prstGeom>
        </p:spPr>
      </p:pic>
      <p:pic>
        <p:nvPicPr>
          <p:cNvPr id="8" name="7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0032" y="3645024"/>
            <a:ext cx="4283968" cy="3212976"/>
          </a:xfrm>
          <a:prstGeom prst="rect">
            <a:avLst/>
          </a:prstGeom>
        </p:spPr>
      </p:pic>
    </p:spTree>
    <p:extLst>
      <p:ext uri="{BB962C8B-B14F-4D97-AF65-F5344CB8AC3E}">
        <p14:creationId xmlns:p14="http://schemas.microsoft.com/office/powerpoint/2010/main" val="113737954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139952" cy="3390155"/>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39952" y="-99392"/>
            <a:ext cx="5004048" cy="697909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12" y="3390156"/>
            <a:ext cx="4126240" cy="3464004"/>
          </a:xfrm>
          <a:prstGeom prst="rect">
            <a:avLst/>
          </a:prstGeom>
        </p:spPr>
      </p:pic>
    </p:spTree>
    <p:extLst>
      <p:ext uri="{BB962C8B-B14F-4D97-AF65-F5344CB8AC3E}">
        <p14:creationId xmlns:p14="http://schemas.microsoft.com/office/powerpoint/2010/main" val="7742861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4" y="0"/>
            <a:ext cx="4860032" cy="352501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6408" y="0"/>
            <a:ext cx="4307592" cy="352501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25014"/>
            <a:ext cx="2028825" cy="333298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36844" y="3525014"/>
            <a:ext cx="4047324" cy="3332986"/>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84168" y="3525015"/>
            <a:ext cx="3059832" cy="3332986"/>
          </a:xfrm>
          <a:prstGeom prst="rect">
            <a:avLst/>
          </a:prstGeom>
        </p:spPr>
      </p:pic>
    </p:spTree>
    <p:extLst>
      <p:ext uri="{BB962C8B-B14F-4D97-AF65-F5344CB8AC3E}">
        <p14:creationId xmlns:p14="http://schemas.microsoft.com/office/powerpoint/2010/main" val="285116312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99992"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32" y="3432428"/>
            <a:ext cx="4203184" cy="344880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0500" y="23232"/>
            <a:ext cx="5143500" cy="6858000"/>
          </a:xfrm>
          <a:prstGeom prst="rect">
            <a:avLst/>
          </a:prstGeom>
        </p:spPr>
      </p:pic>
    </p:spTree>
    <p:extLst>
      <p:ext uri="{BB962C8B-B14F-4D97-AF65-F5344CB8AC3E}">
        <p14:creationId xmlns:p14="http://schemas.microsoft.com/office/powerpoint/2010/main" val="316672685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794062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747738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462927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945767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749934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26587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443394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7" cy="6858000"/>
          </a:xfrm>
          <a:prstGeom prst="rect">
            <a:avLst/>
          </a:prstGeom>
        </p:spPr>
      </p:pic>
    </p:spTree>
    <p:extLst>
      <p:ext uri="{BB962C8B-B14F-4D97-AF65-F5344CB8AC3E}">
        <p14:creationId xmlns:p14="http://schemas.microsoft.com/office/powerpoint/2010/main" val="211622093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98974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81736"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1736" y="0"/>
            <a:ext cx="4662264"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481736" cy="342900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81736" y="3429000"/>
            <a:ext cx="4833888" cy="3575720"/>
          </a:xfrm>
          <a:prstGeom prst="rect">
            <a:avLst/>
          </a:prstGeom>
        </p:spPr>
      </p:pic>
    </p:spTree>
    <p:extLst>
      <p:ext uri="{BB962C8B-B14F-4D97-AF65-F5344CB8AC3E}">
        <p14:creationId xmlns:p14="http://schemas.microsoft.com/office/powerpoint/2010/main" val="329788671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3204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48000"/>
            <a:ext cx="9144000" cy="3810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32040" y="1"/>
            <a:ext cx="4211960" cy="3048000"/>
          </a:xfrm>
          <a:prstGeom prst="rect">
            <a:avLst/>
          </a:prstGeom>
        </p:spPr>
      </p:pic>
    </p:spTree>
    <p:extLst>
      <p:ext uri="{BB962C8B-B14F-4D97-AF65-F5344CB8AC3E}">
        <p14:creationId xmlns:p14="http://schemas.microsoft.com/office/powerpoint/2010/main" val="31732324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188</TotalTime>
  <Words>2009</Words>
  <Application>Microsoft Office PowerPoint</Application>
  <PresentationFormat>Presentación en pantalla (4:3)</PresentationFormat>
  <Paragraphs>254</Paragraphs>
  <Slides>116</Slides>
  <Notes>102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116</vt:i4>
      </vt:variant>
    </vt:vector>
  </HeadingPairs>
  <TitlesOfParts>
    <vt:vector size="121" baseType="lpstr">
      <vt:lpstr>Calibri</vt:lpstr>
      <vt:lpstr>Century Schoolbook</vt:lpstr>
      <vt:lpstr>Wingdings</vt:lpstr>
      <vt:lpstr>Wingdings 2</vt:lpstr>
      <vt:lpstr>Default Theme</vt:lpstr>
      <vt:lpstr>OCEANIA.-LA VUELTA AL MUNDO EN 385 JARDINES.-AUSTRALIA.-JARDINES BOTANICOS.-ADELAIDE  y CANBERRA </vt:lpstr>
      <vt:lpstr>Jardin botánico de adelaide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Australian National Botanic Garden.-Canberra.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20</cp:revision>
  <dcterms:created xsi:type="dcterms:W3CDTF">2013-09-17T05:34:35Z</dcterms:created>
  <dcterms:modified xsi:type="dcterms:W3CDTF">2018-02-28T08:30:19Z</dcterms:modified>
</cp:coreProperties>
</file>