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16"/>
  </p:notesMasterIdLst>
  <p:sldIdLst>
    <p:sldId id="381" r:id="rId3"/>
    <p:sldId id="257" r:id="rId4"/>
    <p:sldId id="371" r:id="rId5"/>
    <p:sldId id="372" r:id="rId6"/>
    <p:sldId id="373" r:id="rId7"/>
    <p:sldId id="374" r:id="rId8"/>
    <p:sldId id="375" r:id="rId9"/>
    <p:sldId id="272" r:id="rId10"/>
    <p:sldId id="258" r:id="rId11"/>
    <p:sldId id="259" r:id="rId12"/>
    <p:sldId id="260" r:id="rId13"/>
    <p:sldId id="265" r:id="rId14"/>
    <p:sldId id="267" r:id="rId15"/>
    <p:sldId id="268" r:id="rId16"/>
    <p:sldId id="269" r:id="rId17"/>
    <p:sldId id="273" r:id="rId18"/>
    <p:sldId id="274" r:id="rId19"/>
    <p:sldId id="275" r:id="rId20"/>
    <p:sldId id="266" r:id="rId21"/>
    <p:sldId id="285" r:id="rId22"/>
    <p:sldId id="276" r:id="rId23"/>
    <p:sldId id="277" r:id="rId24"/>
    <p:sldId id="278" r:id="rId25"/>
    <p:sldId id="279" r:id="rId26"/>
    <p:sldId id="280" r:id="rId27"/>
    <p:sldId id="281" r:id="rId28"/>
    <p:sldId id="282" r:id="rId29"/>
    <p:sldId id="283" r:id="rId30"/>
    <p:sldId id="284" r:id="rId31"/>
    <p:sldId id="270" r:id="rId32"/>
    <p:sldId id="261" r:id="rId33"/>
    <p:sldId id="264" r:id="rId34"/>
    <p:sldId id="271" r:id="rId35"/>
    <p:sldId id="286" r:id="rId36"/>
    <p:sldId id="333" r:id="rId37"/>
    <p:sldId id="338" r:id="rId38"/>
    <p:sldId id="351" r:id="rId39"/>
    <p:sldId id="346" r:id="rId40"/>
    <p:sldId id="302" r:id="rId41"/>
    <p:sldId id="287" r:id="rId42"/>
    <p:sldId id="288" r:id="rId43"/>
    <p:sldId id="289" r:id="rId44"/>
    <p:sldId id="291" r:id="rId45"/>
    <p:sldId id="292" r:id="rId46"/>
    <p:sldId id="293" r:id="rId47"/>
    <p:sldId id="294" r:id="rId48"/>
    <p:sldId id="295" r:id="rId49"/>
    <p:sldId id="296" r:id="rId50"/>
    <p:sldId id="297" r:id="rId51"/>
    <p:sldId id="298" r:id="rId52"/>
    <p:sldId id="300" r:id="rId53"/>
    <p:sldId id="301" r:id="rId54"/>
    <p:sldId id="304" r:id="rId55"/>
    <p:sldId id="305" r:id="rId56"/>
    <p:sldId id="306" r:id="rId57"/>
    <p:sldId id="307" r:id="rId58"/>
    <p:sldId id="309" r:id="rId59"/>
    <p:sldId id="310" r:id="rId60"/>
    <p:sldId id="311" r:id="rId61"/>
    <p:sldId id="313" r:id="rId62"/>
    <p:sldId id="314" r:id="rId63"/>
    <p:sldId id="315" r:id="rId64"/>
    <p:sldId id="316" r:id="rId65"/>
    <p:sldId id="317" r:id="rId66"/>
    <p:sldId id="318" r:id="rId67"/>
    <p:sldId id="319" r:id="rId68"/>
    <p:sldId id="321" r:id="rId69"/>
    <p:sldId id="322" r:id="rId70"/>
    <p:sldId id="323" r:id="rId71"/>
    <p:sldId id="324" r:id="rId72"/>
    <p:sldId id="325" r:id="rId73"/>
    <p:sldId id="326" r:id="rId74"/>
    <p:sldId id="327" r:id="rId75"/>
    <p:sldId id="328" r:id="rId76"/>
    <p:sldId id="334" r:id="rId77"/>
    <p:sldId id="348" r:id="rId78"/>
    <p:sldId id="329" r:id="rId79"/>
    <p:sldId id="330" r:id="rId80"/>
    <p:sldId id="331" r:id="rId81"/>
    <p:sldId id="332" r:id="rId82"/>
    <p:sldId id="335" r:id="rId83"/>
    <p:sldId id="336" r:id="rId84"/>
    <p:sldId id="337" r:id="rId85"/>
    <p:sldId id="340" r:id="rId86"/>
    <p:sldId id="341" r:id="rId87"/>
    <p:sldId id="342" r:id="rId88"/>
    <p:sldId id="343" r:id="rId89"/>
    <p:sldId id="344" r:id="rId90"/>
    <p:sldId id="345" r:id="rId91"/>
    <p:sldId id="347" r:id="rId92"/>
    <p:sldId id="350" r:id="rId93"/>
    <p:sldId id="352" r:id="rId94"/>
    <p:sldId id="356" r:id="rId95"/>
    <p:sldId id="353" r:id="rId96"/>
    <p:sldId id="354" r:id="rId97"/>
    <p:sldId id="355" r:id="rId98"/>
    <p:sldId id="357" r:id="rId99"/>
    <p:sldId id="359" r:id="rId100"/>
    <p:sldId id="376" r:id="rId101"/>
    <p:sldId id="377" r:id="rId102"/>
    <p:sldId id="378" r:id="rId103"/>
    <p:sldId id="379" r:id="rId104"/>
    <p:sldId id="380" r:id="rId105"/>
    <p:sldId id="370" r:id="rId106"/>
    <p:sldId id="363" r:id="rId107"/>
    <p:sldId id="361" r:id="rId108"/>
    <p:sldId id="360" r:id="rId109"/>
    <p:sldId id="362" r:id="rId110"/>
    <p:sldId id="366" r:id="rId111"/>
    <p:sldId id="364" r:id="rId112"/>
    <p:sldId id="365" r:id="rId113"/>
    <p:sldId id="368" r:id="rId114"/>
    <p:sldId id="369"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2263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presProps" Target="presProp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viewProps" Target="view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A00724-23AA-49DF-9874-C88C3CBE3BC9}"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4943B2-29A8-464F-88C0-61F9C5495B17}" type="slidenum">
              <a:rPr lang="es-ES" smtClean="0"/>
              <a:t>‹Nº›</a:t>
            </a:fld>
            <a:endParaRPr lang="es-ES" dirty="0"/>
          </a:p>
        </p:txBody>
      </p:sp>
    </p:spTree>
    <p:extLst>
      <p:ext uri="{BB962C8B-B14F-4D97-AF65-F5344CB8AC3E}">
        <p14:creationId xmlns:p14="http://schemas.microsoft.com/office/powerpoint/2010/main" val="3901031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8</a:t>
            </a:fld>
            <a:endParaRPr lang="es-ES" dirty="0"/>
          </a:p>
        </p:txBody>
      </p:sp>
    </p:spTree>
    <p:extLst>
      <p:ext uri="{BB962C8B-B14F-4D97-AF65-F5344CB8AC3E}">
        <p14:creationId xmlns:p14="http://schemas.microsoft.com/office/powerpoint/2010/main" val="1801146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9</a:t>
            </a:fld>
            <a:endParaRPr lang="es-ES" dirty="0"/>
          </a:p>
        </p:txBody>
      </p:sp>
    </p:spTree>
    <p:extLst>
      <p:ext uri="{BB962C8B-B14F-4D97-AF65-F5344CB8AC3E}">
        <p14:creationId xmlns:p14="http://schemas.microsoft.com/office/powerpoint/2010/main" val="1989904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11</a:t>
            </a:fld>
            <a:endParaRPr lang="es-ES" dirty="0"/>
          </a:p>
        </p:txBody>
      </p:sp>
    </p:spTree>
    <p:extLst>
      <p:ext uri="{BB962C8B-B14F-4D97-AF65-F5344CB8AC3E}">
        <p14:creationId xmlns:p14="http://schemas.microsoft.com/office/powerpoint/2010/main" val="3304004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12</a:t>
            </a:fld>
            <a:endParaRPr lang="es-ES" dirty="0"/>
          </a:p>
        </p:txBody>
      </p:sp>
    </p:spTree>
    <p:extLst>
      <p:ext uri="{BB962C8B-B14F-4D97-AF65-F5344CB8AC3E}">
        <p14:creationId xmlns:p14="http://schemas.microsoft.com/office/powerpoint/2010/main" val="3119686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13</a:t>
            </a:fld>
            <a:endParaRPr lang="es-ES" dirty="0"/>
          </a:p>
        </p:txBody>
      </p:sp>
    </p:spTree>
    <p:extLst>
      <p:ext uri="{BB962C8B-B14F-4D97-AF65-F5344CB8AC3E}">
        <p14:creationId xmlns:p14="http://schemas.microsoft.com/office/powerpoint/2010/main" val="4032819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14</a:t>
            </a:fld>
            <a:endParaRPr lang="es-ES" dirty="0"/>
          </a:p>
        </p:txBody>
      </p:sp>
    </p:spTree>
    <p:extLst>
      <p:ext uri="{BB962C8B-B14F-4D97-AF65-F5344CB8AC3E}">
        <p14:creationId xmlns:p14="http://schemas.microsoft.com/office/powerpoint/2010/main" val="3280982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15</a:t>
            </a:fld>
            <a:endParaRPr lang="es-ES" dirty="0"/>
          </a:p>
        </p:txBody>
      </p:sp>
    </p:spTree>
    <p:extLst>
      <p:ext uri="{BB962C8B-B14F-4D97-AF65-F5344CB8AC3E}">
        <p14:creationId xmlns:p14="http://schemas.microsoft.com/office/powerpoint/2010/main" val="4256141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16</a:t>
            </a:fld>
            <a:endParaRPr lang="es-ES" dirty="0"/>
          </a:p>
        </p:txBody>
      </p:sp>
    </p:spTree>
    <p:extLst>
      <p:ext uri="{BB962C8B-B14F-4D97-AF65-F5344CB8AC3E}">
        <p14:creationId xmlns:p14="http://schemas.microsoft.com/office/powerpoint/2010/main" val="4267587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17</a:t>
            </a:fld>
            <a:endParaRPr lang="es-ES" dirty="0"/>
          </a:p>
        </p:txBody>
      </p:sp>
    </p:spTree>
    <p:extLst>
      <p:ext uri="{BB962C8B-B14F-4D97-AF65-F5344CB8AC3E}">
        <p14:creationId xmlns:p14="http://schemas.microsoft.com/office/powerpoint/2010/main" val="3968742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18</a:t>
            </a:fld>
            <a:endParaRPr lang="es-ES" dirty="0"/>
          </a:p>
        </p:txBody>
      </p:sp>
    </p:spTree>
    <p:extLst>
      <p:ext uri="{BB962C8B-B14F-4D97-AF65-F5344CB8AC3E}">
        <p14:creationId xmlns:p14="http://schemas.microsoft.com/office/powerpoint/2010/main" val="2083790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19</a:t>
            </a:fld>
            <a:endParaRPr lang="es-ES" dirty="0"/>
          </a:p>
        </p:txBody>
      </p:sp>
    </p:spTree>
    <p:extLst>
      <p:ext uri="{BB962C8B-B14F-4D97-AF65-F5344CB8AC3E}">
        <p14:creationId xmlns:p14="http://schemas.microsoft.com/office/powerpoint/2010/main" val="2566762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20</a:t>
            </a:fld>
            <a:endParaRPr lang="es-ES" dirty="0"/>
          </a:p>
        </p:txBody>
      </p:sp>
    </p:spTree>
    <p:extLst>
      <p:ext uri="{BB962C8B-B14F-4D97-AF65-F5344CB8AC3E}">
        <p14:creationId xmlns:p14="http://schemas.microsoft.com/office/powerpoint/2010/main" val="2202910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21</a:t>
            </a:fld>
            <a:endParaRPr lang="es-ES" dirty="0"/>
          </a:p>
        </p:txBody>
      </p:sp>
    </p:spTree>
    <p:extLst>
      <p:ext uri="{BB962C8B-B14F-4D97-AF65-F5344CB8AC3E}">
        <p14:creationId xmlns:p14="http://schemas.microsoft.com/office/powerpoint/2010/main" val="2399968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22</a:t>
            </a:fld>
            <a:endParaRPr lang="es-ES" dirty="0"/>
          </a:p>
        </p:txBody>
      </p:sp>
    </p:spTree>
    <p:extLst>
      <p:ext uri="{BB962C8B-B14F-4D97-AF65-F5344CB8AC3E}">
        <p14:creationId xmlns:p14="http://schemas.microsoft.com/office/powerpoint/2010/main" val="39724243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23</a:t>
            </a:fld>
            <a:endParaRPr lang="es-ES" dirty="0"/>
          </a:p>
        </p:txBody>
      </p:sp>
    </p:spTree>
    <p:extLst>
      <p:ext uri="{BB962C8B-B14F-4D97-AF65-F5344CB8AC3E}">
        <p14:creationId xmlns:p14="http://schemas.microsoft.com/office/powerpoint/2010/main" val="42664251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24</a:t>
            </a:fld>
            <a:endParaRPr lang="es-ES" dirty="0"/>
          </a:p>
        </p:txBody>
      </p:sp>
    </p:spTree>
    <p:extLst>
      <p:ext uri="{BB962C8B-B14F-4D97-AF65-F5344CB8AC3E}">
        <p14:creationId xmlns:p14="http://schemas.microsoft.com/office/powerpoint/2010/main" val="67812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25</a:t>
            </a:fld>
            <a:endParaRPr lang="es-ES" dirty="0"/>
          </a:p>
        </p:txBody>
      </p:sp>
    </p:spTree>
    <p:extLst>
      <p:ext uri="{BB962C8B-B14F-4D97-AF65-F5344CB8AC3E}">
        <p14:creationId xmlns:p14="http://schemas.microsoft.com/office/powerpoint/2010/main" val="40556008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26</a:t>
            </a:fld>
            <a:endParaRPr lang="es-ES" dirty="0"/>
          </a:p>
        </p:txBody>
      </p:sp>
    </p:spTree>
    <p:extLst>
      <p:ext uri="{BB962C8B-B14F-4D97-AF65-F5344CB8AC3E}">
        <p14:creationId xmlns:p14="http://schemas.microsoft.com/office/powerpoint/2010/main" val="37584823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27</a:t>
            </a:fld>
            <a:endParaRPr lang="es-ES" dirty="0"/>
          </a:p>
        </p:txBody>
      </p:sp>
    </p:spTree>
    <p:extLst>
      <p:ext uri="{BB962C8B-B14F-4D97-AF65-F5344CB8AC3E}">
        <p14:creationId xmlns:p14="http://schemas.microsoft.com/office/powerpoint/2010/main" val="13284424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28</a:t>
            </a:fld>
            <a:endParaRPr lang="es-ES" dirty="0"/>
          </a:p>
        </p:txBody>
      </p:sp>
    </p:spTree>
    <p:extLst>
      <p:ext uri="{BB962C8B-B14F-4D97-AF65-F5344CB8AC3E}">
        <p14:creationId xmlns:p14="http://schemas.microsoft.com/office/powerpoint/2010/main" val="3259717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29</a:t>
            </a:fld>
            <a:endParaRPr lang="es-ES" dirty="0"/>
          </a:p>
        </p:txBody>
      </p:sp>
    </p:spTree>
    <p:extLst>
      <p:ext uri="{BB962C8B-B14F-4D97-AF65-F5344CB8AC3E}">
        <p14:creationId xmlns:p14="http://schemas.microsoft.com/office/powerpoint/2010/main" val="18583149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30</a:t>
            </a:fld>
            <a:endParaRPr lang="es-ES" dirty="0"/>
          </a:p>
        </p:txBody>
      </p:sp>
    </p:spTree>
    <p:extLst>
      <p:ext uri="{BB962C8B-B14F-4D97-AF65-F5344CB8AC3E}">
        <p14:creationId xmlns:p14="http://schemas.microsoft.com/office/powerpoint/2010/main" val="7983768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31</a:t>
            </a:fld>
            <a:endParaRPr lang="es-ES" dirty="0"/>
          </a:p>
        </p:txBody>
      </p:sp>
    </p:spTree>
    <p:extLst>
      <p:ext uri="{BB962C8B-B14F-4D97-AF65-F5344CB8AC3E}">
        <p14:creationId xmlns:p14="http://schemas.microsoft.com/office/powerpoint/2010/main" val="37473851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32</a:t>
            </a:fld>
            <a:endParaRPr lang="es-ES" dirty="0"/>
          </a:p>
        </p:txBody>
      </p:sp>
    </p:spTree>
    <p:extLst>
      <p:ext uri="{BB962C8B-B14F-4D97-AF65-F5344CB8AC3E}">
        <p14:creationId xmlns:p14="http://schemas.microsoft.com/office/powerpoint/2010/main" val="3067376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33</a:t>
            </a:fld>
            <a:endParaRPr lang="es-ES" dirty="0"/>
          </a:p>
        </p:txBody>
      </p:sp>
    </p:spTree>
    <p:extLst>
      <p:ext uri="{BB962C8B-B14F-4D97-AF65-F5344CB8AC3E}">
        <p14:creationId xmlns:p14="http://schemas.microsoft.com/office/powerpoint/2010/main" val="10538196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34</a:t>
            </a:fld>
            <a:endParaRPr lang="es-ES" dirty="0"/>
          </a:p>
        </p:txBody>
      </p:sp>
    </p:spTree>
    <p:extLst>
      <p:ext uri="{BB962C8B-B14F-4D97-AF65-F5344CB8AC3E}">
        <p14:creationId xmlns:p14="http://schemas.microsoft.com/office/powerpoint/2010/main" val="24139245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35</a:t>
            </a:fld>
            <a:endParaRPr lang="es-ES" dirty="0"/>
          </a:p>
        </p:txBody>
      </p:sp>
    </p:spTree>
    <p:extLst>
      <p:ext uri="{BB962C8B-B14F-4D97-AF65-F5344CB8AC3E}">
        <p14:creationId xmlns:p14="http://schemas.microsoft.com/office/powerpoint/2010/main" val="36853767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36</a:t>
            </a:fld>
            <a:endParaRPr lang="es-ES" dirty="0"/>
          </a:p>
        </p:txBody>
      </p:sp>
    </p:spTree>
    <p:extLst>
      <p:ext uri="{BB962C8B-B14F-4D97-AF65-F5344CB8AC3E}">
        <p14:creationId xmlns:p14="http://schemas.microsoft.com/office/powerpoint/2010/main" val="9108851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37</a:t>
            </a:fld>
            <a:endParaRPr lang="es-ES" dirty="0"/>
          </a:p>
        </p:txBody>
      </p:sp>
    </p:spTree>
    <p:extLst>
      <p:ext uri="{BB962C8B-B14F-4D97-AF65-F5344CB8AC3E}">
        <p14:creationId xmlns:p14="http://schemas.microsoft.com/office/powerpoint/2010/main" val="3355533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38</a:t>
            </a:fld>
            <a:endParaRPr lang="es-ES" dirty="0"/>
          </a:p>
        </p:txBody>
      </p:sp>
    </p:spTree>
    <p:extLst>
      <p:ext uri="{BB962C8B-B14F-4D97-AF65-F5344CB8AC3E}">
        <p14:creationId xmlns:p14="http://schemas.microsoft.com/office/powerpoint/2010/main" val="6654492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39</a:t>
            </a:fld>
            <a:endParaRPr lang="es-ES" dirty="0"/>
          </a:p>
        </p:txBody>
      </p:sp>
    </p:spTree>
    <p:extLst>
      <p:ext uri="{BB962C8B-B14F-4D97-AF65-F5344CB8AC3E}">
        <p14:creationId xmlns:p14="http://schemas.microsoft.com/office/powerpoint/2010/main" val="35448277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40</a:t>
            </a:fld>
            <a:endParaRPr lang="es-ES" dirty="0"/>
          </a:p>
        </p:txBody>
      </p:sp>
    </p:spTree>
    <p:extLst>
      <p:ext uri="{BB962C8B-B14F-4D97-AF65-F5344CB8AC3E}">
        <p14:creationId xmlns:p14="http://schemas.microsoft.com/office/powerpoint/2010/main" val="6633635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41</a:t>
            </a:fld>
            <a:endParaRPr lang="es-ES" dirty="0"/>
          </a:p>
        </p:txBody>
      </p:sp>
    </p:spTree>
    <p:extLst>
      <p:ext uri="{BB962C8B-B14F-4D97-AF65-F5344CB8AC3E}">
        <p14:creationId xmlns:p14="http://schemas.microsoft.com/office/powerpoint/2010/main" val="25997949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42</a:t>
            </a:fld>
            <a:endParaRPr lang="es-ES" dirty="0"/>
          </a:p>
        </p:txBody>
      </p:sp>
    </p:spTree>
    <p:extLst>
      <p:ext uri="{BB962C8B-B14F-4D97-AF65-F5344CB8AC3E}">
        <p14:creationId xmlns:p14="http://schemas.microsoft.com/office/powerpoint/2010/main" val="3229525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43</a:t>
            </a:fld>
            <a:endParaRPr lang="es-ES" dirty="0"/>
          </a:p>
        </p:txBody>
      </p:sp>
    </p:spTree>
    <p:extLst>
      <p:ext uri="{BB962C8B-B14F-4D97-AF65-F5344CB8AC3E}">
        <p14:creationId xmlns:p14="http://schemas.microsoft.com/office/powerpoint/2010/main" val="20206795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44</a:t>
            </a:fld>
            <a:endParaRPr lang="es-ES" dirty="0"/>
          </a:p>
        </p:txBody>
      </p:sp>
    </p:spTree>
    <p:extLst>
      <p:ext uri="{BB962C8B-B14F-4D97-AF65-F5344CB8AC3E}">
        <p14:creationId xmlns:p14="http://schemas.microsoft.com/office/powerpoint/2010/main" val="37152006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45</a:t>
            </a:fld>
            <a:endParaRPr lang="es-ES" dirty="0"/>
          </a:p>
        </p:txBody>
      </p:sp>
    </p:spTree>
    <p:extLst>
      <p:ext uri="{BB962C8B-B14F-4D97-AF65-F5344CB8AC3E}">
        <p14:creationId xmlns:p14="http://schemas.microsoft.com/office/powerpoint/2010/main" val="14031375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46</a:t>
            </a:fld>
            <a:endParaRPr lang="es-ES" dirty="0"/>
          </a:p>
        </p:txBody>
      </p:sp>
    </p:spTree>
    <p:extLst>
      <p:ext uri="{BB962C8B-B14F-4D97-AF65-F5344CB8AC3E}">
        <p14:creationId xmlns:p14="http://schemas.microsoft.com/office/powerpoint/2010/main" val="1086610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47</a:t>
            </a:fld>
            <a:endParaRPr lang="es-ES" dirty="0"/>
          </a:p>
        </p:txBody>
      </p:sp>
    </p:spTree>
    <p:extLst>
      <p:ext uri="{BB962C8B-B14F-4D97-AF65-F5344CB8AC3E}">
        <p14:creationId xmlns:p14="http://schemas.microsoft.com/office/powerpoint/2010/main" val="10159881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48</a:t>
            </a:fld>
            <a:endParaRPr lang="es-ES" dirty="0"/>
          </a:p>
        </p:txBody>
      </p:sp>
    </p:spTree>
    <p:extLst>
      <p:ext uri="{BB962C8B-B14F-4D97-AF65-F5344CB8AC3E}">
        <p14:creationId xmlns:p14="http://schemas.microsoft.com/office/powerpoint/2010/main" val="969522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49</a:t>
            </a:fld>
            <a:endParaRPr lang="es-ES" dirty="0"/>
          </a:p>
        </p:txBody>
      </p:sp>
    </p:spTree>
    <p:extLst>
      <p:ext uri="{BB962C8B-B14F-4D97-AF65-F5344CB8AC3E}">
        <p14:creationId xmlns:p14="http://schemas.microsoft.com/office/powerpoint/2010/main" val="39876655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50</a:t>
            </a:fld>
            <a:endParaRPr lang="es-ES" dirty="0"/>
          </a:p>
        </p:txBody>
      </p:sp>
    </p:spTree>
    <p:extLst>
      <p:ext uri="{BB962C8B-B14F-4D97-AF65-F5344CB8AC3E}">
        <p14:creationId xmlns:p14="http://schemas.microsoft.com/office/powerpoint/2010/main" val="11155699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51</a:t>
            </a:fld>
            <a:endParaRPr lang="es-ES" dirty="0"/>
          </a:p>
        </p:txBody>
      </p:sp>
    </p:spTree>
    <p:extLst>
      <p:ext uri="{BB962C8B-B14F-4D97-AF65-F5344CB8AC3E}">
        <p14:creationId xmlns:p14="http://schemas.microsoft.com/office/powerpoint/2010/main" val="29874285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52</a:t>
            </a:fld>
            <a:endParaRPr lang="es-ES" dirty="0"/>
          </a:p>
        </p:txBody>
      </p:sp>
    </p:spTree>
    <p:extLst>
      <p:ext uri="{BB962C8B-B14F-4D97-AF65-F5344CB8AC3E}">
        <p14:creationId xmlns:p14="http://schemas.microsoft.com/office/powerpoint/2010/main" val="21930484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53</a:t>
            </a:fld>
            <a:endParaRPr lang="es-ES" dirty="0"/>
          </a:p>
        </p:txBody>
      </p:sp>
    </p:spTree>
    <p:extLst>
      <p:ext uri="{BB962C8B-B14F-4D97-AF65-F5344CB8AC3E}">
        <p14:creationId xmlns:p14="http://schemas.microsoft.com/office/powerpoint/2010/main" val="32525907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54</a:t>
            </a:fld>
            <a:endParaRPr lang="es-ES" dirty="0"/>
          </a:p>
        </p:txBody>
      </p:sp>
    </p:spTree>
    <p:extLst>
      <p:ext uri="{BB962C8B-B14F-4D97-AF65-F5344CB8AC3E}">
        <p14:creationId xmlns:p14="http://schemas.microsoft.com/office/powerpoint/2010/main" val="3569440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Garden.-Brisbane.-Plumeria alba</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55</a:t>
            </a:fld>
            <a:endParaRPr lang="es-ES" dirty="0"/>
          </a:p>
        </p:txBody>
      </p:sp>
    </p:spTree>
    <p:extLst>
      <p:ext uri="{BB962C8B-B14F-4D97-AF65-F5344CB8AC3E}">
        <p14:creationId xmlns:p14="http://schemas.microsoft.com/office/powerpoint/2010/main" val="24218736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56</a:t>
            </a:fld>
            <a:endParaRPr lang="es-ES" dirty="0"/>
          </a:p>
        </p:txBody>
      </p:sp>
    </p:spTree>
    <p:extLst>
      <p:ext uri="{BB962C8B-B14F-4D97-AF65-F5344CB8AC3E}">
        <p14:creationId xmlns:p14="http://schemas.microsoft.com/office/powerpoint/2010/main" val="32517191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57</a:t>
            </a:fld>
            <a:endParaRPr lang="es-ES" dirty="0"/>
          </a:p>
        </p:txBody>
      </p:sp>
    </p:spTree>
    <p:extLst>
      <p:ext uri="{BB962C8B-B14F-4D97-AF65-F5344CB8AC3E}">
        <p14:creationId xmlns:p14="http://schemas.microsoft.com/office/powerpoint/2010/main" val="29613149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58</a:t>
            </a:fld>
            <a:endParaRPr lang="es-ES" dirty="0"/>
          </a:p>
        </p:txBody>
      </p:sp>
    </p:spTree>
    <p:extLst>
      <p:ext uri="{BB962C8B-B14F-4D97-AF65-F5344CB8AC3E}">
        <p14:creationId xmlns:p14="http://schemas.microsoft.com/office/powerpoint/2010/main" val="25092012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59</a:t>
            </a:fld>
            <a:endParaRPr lang="es-ES" dirty="0"/>
          </a:p>
        </p:txBody>
      </p:sp>
    </p:spTree>
    <p:extLst>
      <p:ext uri="{BB962C8B-B14F-4D97-AF65-F5344CB8AC3E}">
        <p14:creationId xmlns:p14="http://schemas.microsoft.com/office/powerpoint/2010/main" val="32393616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60</a:t>
            </a:fld>
            <a:endParaRPr lang="es-ES" dirty="0"/>
          </a:p>
        </p:txBody>
      </p:sp>
    </p:spTree>
    <p:extLst>
      <p:ext uri="{BB962C8B-B14F-4D97-AF65-F5344CB8AC3E}">
        <p14:creationId xmlns:p14="http://schemas.microsoft.com/office/powerpoint/2010/main" val="19720002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61</a:t>
            </a:fld>
            <a:endParaRPr lang="es-ES" dirty="0"/>
          </a:p>
        </p:txBody>
      </p:sp>
    </p:spTree>
    <p:extLst>
      <p:ext uri="{BB962C8B-B14F-4D97-AF65-F5344CB8AC3E}">
        <p14:creationId xmlns:p14="http://schemas.microsoft.com/office/powerpoint/2010/main" val="5524888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62</a:t>
            </a:fld>
            <a:endParaRPr lang="es-ES" dirty="0"/>
          </a:p>
        </p:txBody>
      </p:sp>
    </p:spTree>
    <p:extLst>
      <p:ext uri="{BB962C8B-B14F-4D97-AF65-F5344CB8AC3E}">
        <p14:creationId xmlns:p14="http://schemas.microsoft.com/office/powerpoint/2010/main" val="12474060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63</a:t>
            </a:fld>
            <a:endParaRPr lang="es-ES" dirty="0"/>
          </a:p>
        </p:txBody>
      </p:sp>
    </p:spTree>
    <p:extLst>
      <p:ext uri="{BB962C8B-B14F-4D97-AF65-F5344CB8AC3E}">
        <p14:creationId xmlns:p14="http://schemas.microsoft.com/office/powerpoint/2010/main" val="21004729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64</a:t>
            </a:fld>
            <a:endParaRPr lang="es-ES" dirty="0"/>
          </a:p>
        </p:txBody>
      </p:sp>
    </p:spTree>
    <p:extLst>
      <p:ext uri="{BB962C8B-B14F-4D97-AF65-F5344CB8AC3E}">
        <p14:creationId xmlns:p14="http://schemas.microsoft.com/office/powerpoint/2010/main" val="32546141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65</a:t>
            </a:fld>
            <a:endParaRPr lang="es-ES" dirty="0"/>
          </a:p>
        </p:txBody>
      </p:sp>
    </p:spTree>
    <p:extLst>
      <p:ext uri="{BB962C8B-B14F-4D97-AF65-F5344CB8AC3E}">
        <p14:creationId xmlns:p14="http://schemas.microsoft.com/office/powerpoint/2010/main" val="19222022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66</a:t>
            </a:fld>
            <a:endParaRPr lang="es-ES" dirty="0"/>
          </a:p>
        </p:txBody>
      </p:sp>
    </p:spTree>
    <p:extLst>
      <p:ext uri="{BB962C8B-B14F-4D97-AF65-F5344CB8AC3E}">
        <p14:creationId xmlns:p14="http://schemas.microsoft.com/office/powerpoint/2010/main" val="14563351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Garden.-Brisbane.-Aleurites rockinghamensis</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67</a:t>
            </a:fld>
            <a:endParaRPr lang="es-ES" dirty="0"/>
          </a:p>
        </p:txBody>
      </p:sp>
    </p:spTree>
    <p:extLst>
      <p:ext uri="{BB962C8B-B14F-4D97-AF65-F5344CB8AC3E}">
        <p14:creationId xmlns:p14="http://schemas.microsoft.com/office/powerpoint/2010/main" val="15605114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Brisbane Botanic Gardens at Mount Coot-tha-Lophanthera_lactescens_Flowers_3</a:t>
            </a:r>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68</a:t>
            </a:fld>
            <a:endParaRPr lang="es-ES" dirty="0"/>
          </a:p>
        </p:txBody>
      </p:sp>
    </p:spTree>
    <p:extLst>
      <p:ext uri="{BB962C8B-B14F-4D97-AF65-F5344CB8AC3E}">
        <p14:creationId xmlns:p14="http://schemas.microsoft.com/office/powerpoint/2010/main" val="12684832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Brisbane Botanic Gardens </a:t>
            </a:r>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69</a:t>
            </a:fld>
            <a:endParaRPr lang="es-ES" dirty="0"/>
          </a:p>
        </p:txBody>
      </p:sp>
    </p:spTree>
    <p:extLst>
      <p:ext uri="{BB962C8B-B14F-4D97-AF65-F5344CB8AC3E}">
        <p14:creationId xmlns:p14="http://schemas.microsoft.com/office/powerpoint/2010/main" val="324872980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70</a:t>
            </a:fld>
            <a:endParaRPr lang="es-ES" dirty="0"/>
          </a:p>
        </p:txBody>
      </p:sp>
    </p:spTree>
    <p:extLst>
      <p:ext uri="{BB962C8B-B14F-4D97-AF65-F5344CB8AC3E}">
        <p14:creationId xmlns:p14="http://schemas.microsoft.com/office/powerpoint/2010/main" val="320916421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71</a:t>
            </a:fld>
            <a:endParaRPr lang="es-ES" dirty="0"/>
          </a:p>
        </p:txBody>
      </p:sp>
    </p:spTree>
    <p:extLst>
      <p:ext uri="{BB962C8B-B14F-4D97-AF65-F5344CB8AC3E}">
        <p14:creationId xmlns:p14="http://schemas.microsoft.com/office/powerpoint/2010/main" val="7517474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72</a:t>
            </a:fld>
            <a:endParaRPr lang="es-ES" dirty="0"/>
          </a:p>
        </p:txBody>
      </p:sp>
    </p:spTree>
    <p:extLst>
      <p:ext uri="{BB962C8B-B14F-4D97-AF65-F5344CB8AC3E}">
        <p14:creationId xmlns:p14="http://schemas.microsoft.com/office/powerpoint/2010/main" val="32393656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73</a:t>
            </a:fld>
            <a:endParaRPr lang="es-ES" dirty="0"/>
          </a:p>
        </p:txBody>
      </p:sp>
    </p:spTree>
    <p:extLst>
      <p:ext uri="{BB962C8B-B14F-4D97-AF65-F5344CB8AC3E}">
        <p14:creationId xmlns:p14="http://schemas.microsoft.com/office/powerpoint/2010/main" val="257395974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74</a:t>
            </a:fld>
            <a:endParaRPr lang="es-ES" dirty="0"/>
          </a:p>
        </p:txBody>
      </p:sp>
    </p:spTree>
    <p:extLst>
      <p:ext uri="{BB962C8B-B14F-4D97-AF65-F5344CB8AC3E}">
        <p14:creationId xmlns:p14="http://schemas.microsoft.com/office/powerpoint/2010/main" val="18965318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75</a:t>
            </a:fld>
            <a:endParaRPr lang="es-ES" dirty="0"/>
          </a:p>
        </p:txBody>
      </p:sp>
    </p:spTree>
    <p:extLst>
      <p:ext uri="{BB962C8B-B14F-4D97-AF65-F5344CB8AC3E}">
        <p14:creationId xmlns:p14="http://schemas.microsoft.com/office/powerpoint/2010/main" val="279755948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76</a:t>
            </a:fld>
            <a:endParaRPr lang="es-ES" dirty="0"/>
          </a:p>
        </p:txBody>
      </p:sp>
    </p:spTree>
    <p:extLst>
      <p:ext uri="{BB962C8B-B14F-4D97-AF65-F5344CB8AC3E}">
        <p14:creationId xmlns:p14="http://schemas.microsoft.com/office/powerpoint/2010/main" val="115316680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77</a:t>
            </a:fld>
            <a:endParaRPr lang="es-ES" dirty="0"/>
          </a:p>
        </p:txBody>
      </p:sp>
    </p:spTree>
    <p:extLst>
      <p:ext uri="{BB962C8B-B14F-4D97-AF65-F5344CB8AC3E}">
        <p14:creationId xmlns:p14="http://schemas.microsoft.com/office/powerpoint/2010/main" val="242183603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78</a:t>
            </a:fld>
            <a:endParaRPr lang="es-ES" dirty="0"/>
          </a:p>
        </p:txBody>
      </p:sp>
    </p:spTree>
    <p:extLst>
      <p:ext uri="{BB962C8B-B14F-4D97-AF65-F5344CB8AC3E}">
        <p14:creationId xmlns:p14="http://schemas.microsoft.com/office/powerpoint/2010/main" val="24059255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79</a:t>
            </a:fld>
            <a:endParaRPr lang="es-ES" dirty="0"/>
          </a:p>
        </p:txBody>
      </p:sp>
    </p:spTree>
    <p:extLst>
      <p:ext uri="{BB962C8B-B14F-4D97-AF65-F5344CB8AC3E}">
        <p14:creationId xmlns:p14="http://schemas.microsoft.com/office/powerpoint/2010/main" val="717517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80</a:t>
            </a:fld>
            <a:endParaRPr lang="es-ES" dirty="0"/>
          </a:p>
        </p:txBody>
      </p:sp>
    </p:spTree>
    <p:extLst>
      <p:ext uri="{BB962C8B-B14F-4D97-AF65-F5344CB8AC3E}">
        <p14:creationId xmlns:p14="http://schemas.microsoft.com/office/powerpoint/2010/main" val="295704986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81</a:t>
            </a:fld>
            <a:endParaRPr lang="es-ES" dirty="0"/>
          </a:p>
        </p:txBody>
      </p:sp>
    </p:spTree>
    <p:extLst>
      <p:ext uri="{BB962C8B-B14F-4D97-AF65-F5344CB8AC3E}">
        <p14:creationId xmlns:p14="http://schemas.microsoft.com/office/powerpoint/2010/main" val="188051714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82</a:t>
            </a:fld>
            <a:endParaRPr lang="es-ES" dirty="0"/>
          </a:p>
        </p:txBody>
      </p:sp>
    </p:spTree>
    <p:extLst>
      <p:ext uri="{BB962C8B-B14F-4D97-AF65-F5344CB8AC3E}">
        <p14:creationId xmlns:p14="http://schemas.microsoft.com/office/powerpoint/2010/main" val="110247420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83</a:t>
            </a:fld>
            <a:endParaRPr lang="es-ES" dirty="0"/>
          </a:p>
        </p:txBody>
      </p:sp>
    </p:spTree>
    <p:extLst>
      <p:ext uri="{BB962C8B-B14F-4D97-AF65-F5344CB8AC3E}">
        <p14:creationId xmlns:p14="http://schemas.microsoft.com/office/powerpoint/2010/main" val="386276796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84</a:t>
            </a:fld>
            <a:endParaRPr lang="es-ES" dirty="0"/>
          </a:p>
        </p:txBody>
      </p:sp>
    </p:spTree>
    <p:extLst>
      <p:ext uri="{BB962C8B-B14F-4D97-AF65-F5344CB8AC3E}">
        <p14:creationId xmlns:p14="http://schemas.microsoft.com/office/powerpoint/2010/main" val="150939409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85</a:t>
            </a:fld>
            <a:endParaRPr lang="es-ES" dirty="0"/>
          </a:p>
        </p:txBody>
      </p:sp>
    </p:spTree>
    <p:extLst>
      <p:ext uri="{BB962C8B-B14F-4D97-AF65-F5344CB8AC3E}">
        <p14:creationId xmlns:p14="http://schemas.microsoft.com/office/powerpoint/2010/main" val="364242364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86</a:t>
            </a:fld>
            <a:endParaRPr lang="es-ES" dirty="0"/>
          </a:p>
        </p:txBody>
      </p:sp>
    </p:spTree>
    <p:extLst>
      <p:ext uri="{BB962C8B-B14F-4D97-AF65-F5344CB8AC3E}">
        <p14:creationId xmlns:p14="http://schemas.microsoft.com/office/powerpoint/2010/main" val="266382913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87</a:t>
            </a:fld>
            <a:endParaRPr lang="es-ES" dirty="0"/>
          </a:p>
        </p:txBody>
      </p:sp>
    </p:spTree>
    <p:extLst>
      <p:ext uri="{BB962C8B-B14F-4D97-AF65-F5344CB8AC3E}">
        <p14:creationId xmlns:p14="http://schemas.microsoft.com/office/powerpoint/2010/main" val="343023142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88</a:t>
            </a:fld>
            <a:endParaRPr lang="es-ES" dirty="0"/>
          </a:p>
        </p:txBody>
      </p:sp>
    </p:spTree>
    <p:extLst>
      <p:ext uri="{BB962C8B-B14F-4D97-AF65-F5344CB8AC3E}">
        <p14:creationId xmlns:p14="http://schemas.microsoft.com/office/powerpoint/2010/main" val="13917564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89</a:t>
            </a:fld>
            <a:endParaRPr lang="es-ES" dirty="0"/>
          </a:p>
        </p:txBody>
      </p:sp>
    </p:spTree>
    <p:extLst>
      <p:ext uri="{BB962C8B-B14F-4D97-AF65-F5344CB8AC3E}">
        <p14:creationId xmlns:p14="http://schemas.microsoft.com/office/powerpoint/2010/main" val="72008434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90</a:t>
            </a:fld>
            <a:endParaRPr lang="es-ES" dirty="0"/>
          </a:p>
        </p:txBody>
      </p:sp>
    </p:spTree>
    <p:extLst>
      <p:ext uri="{BB962C8B-B14F-4D97-AF65-F5344CB8AC3E}">
        <p14:creationId xmlns:p14="http://schemas.microsoft.com/office/powerpoint/2010/main" val="79431814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91</a:t>
            </a:fld>
            <a:endParaRPr lang="es-ES" dirty="0"/>
          </a:p>
        </p:txBody>
      </p:sp>
    </p:spTree>
    <p:extLst>
      <p:ext uri="{BB962C8B-B14F-4D97-AF65-F5344CB8AC3E}">
        <p14:creationId xmlns:p14="http://schemas.microsoft.com/office/powerpoint/2010/main" val="40004471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92</a:t>
            </a:fld>
            <a:endParaRPr lang="es-ES" dirty="0"/>
          </a:p>
        </p:txBody>
      </p:sp>
    </p:spTree>
    <p:extLst>
      <p:ext uri="{BB962C8B-B14F-4D97-AF65-F5344CB8AC3E}">
        <p14:creationId xmlns:p14="http://schemas.microsoft.com/office/powerpoint/2010/main" val="53723786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93</a:t>
            </a:fld>
            <a:endParaRPr lang="es-ES" dirty="0"/>
          </a:p>
        </p:txBody>
      </p:sp>
    </p:spTree>
    <p:extLst>
      <p:ext uri="{BB962C8B-B14F-4D97-AF65-F5344CB8AC3E}">
        <p14:creationId xmlns:p14="http://schemas.microsoft.com/office/powerpoint/2010/main" val="176815608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94</a:t>
            </a:fld>
            <a:endParaRPr lang="es-ES" dirty="0"/>
          </a:p>
        </p:txBody>
      </p:sp>
    </p:spTree>
    <p:extLst>
      <p:ext uri="{BB962C8B-B14F-4D97-AF65-F5344CB8AC3E}">
        <p14:creationId xmlns:p14="http://schemas.microsoft.com/office/powerpoint/2010/main" val="27542737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95</a:t>
            </a:fld>
            <a:endParaRPr lang="es-ES" dirty="0"/>
          </a:p>
        </p:txBody>
      </p:sp>
    </p:spTree>
    <p:extLst>
      <p:ext uri="{BB962C8B-B14F-4D97-AF65-F5344CB8AC3E}">
        <p14:creationId xmlns:p14="http://schemas.microsoft.com/office/powerpoint/2010/main" val="360776453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96</a:t>
            </a:fld>
            <a:endParaRPr lang="es-ES" dirty="0"/>
          </a:p>
        </p:txBody>
      </p:sp>
    </p:spTree>
    <p:extLst>
      <p:ext uri="{BB962C8B-B14F-4D97-AF65-F5344CB8AC3E}">
        <p14:creationId xmlns:p14="http://schemas.microsoft.com/office/powerpoint/2010/main" val="93487358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Brisbane Botanic Gardens </a:t>
            </a:r>
          </a:p>
          <a:p>
            <a:endParaRPr lang="es-ES" dirty="0"/>
          </a:p>
        </p:txBody>
      </p:sp>
      <p:sp>
        <p:nvSpPr>
          <p:cNvPr id="4" name="3 Marcador de número de diapositiva"/>
          <p:cNvSpPr>
            <a:spLocks noGrp="1"/>
          </p:cNvSpPr>
          <p:nvPr>
            <p:ph type="sldNum" sz="quarter" idx="10"/>
          </p:nvPr>
        </p:nvSpPr>
        <p:spPr/>
        <p:txBody>
          <a:bodyPr/>
          <a:lstStyle/>
          <a:p>
            <a:fld id="{584943B2-29A8-464F-88C0-61F9C5495B17}" type="slidenum">
              <a:rPr lang="es-ES" smtClean="0"/>
              <a:t>97</a:t>
            </a:fld>
            <a:endParaRPr lang="es-ES" dirty="0"/>
          </a:p>
        </p:txBody>
      </p:sp>
    </p:spTree>
    <p:extLst>
      <p:ext uri="{BB962C8B-B14F-4D97-AF65-F5344CB8AC3E}">
        <p14:creationId xmlns:p14="http://schemas.microsoft.com/office/powerpoint/2010/main" val="180878737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 Park, Western Australia</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104</a:t>
            </a:fld>
            <a:endParaRPr lang="es-ES" dirty="0"/>
          </a:p>
        </p:txBody>
      </p:sp>
    </p:spTree>
    <p:extLst>
      <p:ext uri="{BB962C8B-B14F-4D97-AF65-F5344CB8AC3E}">
        <p14:creationId xmlns:p14="http://schemas.microsoft.com/office/powerpoint/2010/main" val="251944206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 Park, Western Australia</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105</a:t>
            </a:fld>
            <a:endParaRPr lang="es-ES" dirty="0"/>
          </a:p>
        </p:txBody>
      </p:sp>
    </p:spTree>
    <p:extLst>
      <p:ext uri="{BB962C8B-B14F-4D97-AF65-F5344CB8AC3E}">
        <p14:creationId xmlns:p14="http://schemas.microsoft.com/office/powerpoint/2010/main" val="80707918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 Park, Western Australia</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106</a:t>
            </a:fld>
            <a:endParaRPr lang="es-ES" dirty="0"/>
          </a:p>
        </p:txBody>
      </p:sp>
    </p:spTree>
    <p:extLst>
      <p:ext uri="{BB962C8B-B14F-4D97-AF65-F5344CB8AC3E}">
        <p14:creationId xmlns:p14="http://schemas.microsoft.com/office/powerpoint/2010/main" val="31667983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 Park, Western Australia</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107</a:t>
            </a:fld>
            <a:endParaRPr lang="es-ES" dirty="0"/>
          </a:p>
        </p:txBody>
      </p:sp>
    </p:spTree>
    <p:extLst>
      <p:ext uri="{BB962C8B-B14F-4D97-AF65-F5344CB8AC3E}">
        <p14:creationId xmlns:p14="http://schemas.microsoft.com/office/powerpoint/2010/main" val="336142434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 Park, Western Australia</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110</a:t>
            </a:fld>
            <a:endParaRPr lang="es-ES" dirty="0"/>
          </a:p>
        </p:txBody>
      </p:sp>
    </p:spTree>
    <p:extLst>
      <p:ext uri="{BB962C8B-B14F-4D97-AF65-F5344CB8AC3E}">
        <p14:creationId xmlns:p14="http://schemas.microsoft.com/office/powerpoint/2010/main" val="2180633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 Park, Western Australia</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111</a:t>
            </a:fld>
            <a:endParaRPr lang="es-ES" dirty="0"/>
          </a:p>
        </p:txBody>
      </p:sp>
    </p:spTree>
    <p:extLst>
      <p:ext uri="{BB962C8B-B14F-4D97-AF65-F5344CB8AC3E}">
        <p14:creationId xmlns:p14="http://schemas.microsoft.com/office/powerpoint/2010/main" val="110532223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 Park, Western Australia</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112</a:t>
            </a:fld>
            <a:endParaRPr lang="es-ES" dirty="0"/>
          </a:p>
        </p:txBody>
      </p:sp>
    </p:spTree>
    <p:extLst>
      <p:ext uri="{BB962C8B-B14F-4D97-AF65-F5344CB8AC3E}">
        <p14:creationId xmlns:p14="http://schemas.microsoft.com/office/powerpoint/2010/main" val="190358244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 Park, Western Australia</a:t>
            </a:r>
          </a:p>
        </p:txBody>
      </p:sp>
      <p:sp>
        <p:nvSpPr>
          <p:cNvPr id="4" name="3 Marcador de número de diapositiva"/>
          <p:cNvSpPr>
            <a:spLocks noGrp="1"/>
          </p:cNvSpPr>
          <p:nvPr>
            <p:ph type="sldNum" sz="quarter" idx="10"/>
          </p:nvPr>
        </p:nvSpPr>
        <p:spPr/>
        <p:txBody>
          <a:bodyPr/>
          <a:lstStyle/>
          <a:p>
            <a:fld id="{584943B2-29A8-464F-88C0-61F9C5495B17}" type="slidenum">
              <a:rPr lang="es-ES" smtClean="0"/>
              <a:t>113</a:t>
            </a:fld>
            <a:endParaRPr lang="es-ES" dirty="0"/>
          </a:p>
        </p:txBody>
      </p:sp>
    </p:spTree>
    <p:extLst>
      <p:ext uri="{BB962C8B-B14F-4D97-AF65-F5344CB8AC3E}">
        <p14:creationId xmlns:p14="http://schemas.microsoft.com/office/powerpoint/2010/main" val="1064350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966574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3948788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92768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6" name="5 Marcador de pie de página"/>
          <p:cNvSpPr>
            <a:spLocks noGrp="1"/>
          </p:cNvSpPr>
          <p:nvPr>
            <p:ph type="ftr" sz="quarter" idx="11"/>
          </p:nvPr>
        </p:nvSpPr>
        <p:spPr/>
        <p:txBody>
          <a:bodyPr/>
          <a:lstStyle/>
          <a:p>
            <a:endParaRPr lang="en-US" dirty="0">
              <a:solidFill>
                <a:srgbClr val="575F6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6865340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8" name="7 Marcador de pie de página"/>
          <p:cNvSpPr>
            <a:spLocks noGrp="1"/>
          </p:cNvSpPr>
          <p:nvPr>
            <p:ph type="ftr" sz="quarter" idx="11"/>
          </p:nvPr>
        </p:nvSpPr>
        <p:spPr/>
        <p:txBody>
          <a:bodyPr/>
          <a:lstStyle/>
          <a:p>
            <a:endParaRPr lang="en-US" dirty="0">
              <a:solidFill>
                <a:srgbClr val="575F6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5694536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36422467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3" name="2 Marcador de pie de página"/>
          <p:cNvSpPr>
            <a:spLocks noGrp="1"/>
          </p:cNvSpPr>
          <p:nvPr>
            <p:ph type="ftr" sz="quarter" idx="11"/>
          </p:nvPr>
        </p:nvSpPr>
        <p:spPr/>
        <p:txBody>
          <a:bodyPr/>
          <a:lstStyle/>
          <a:p>
            <a:endParaRPr lang="en-US" dirty="0">
              <a:solidFill>
                <a:srgbClr val="575F6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24696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16910353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11146398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097770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52572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1766031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1.jpg"/></Relationships>
</file>

<file path=ppt/slides/_rels/slide5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172200" cy="2520280"/>
          </a:xfrm>
        </p:spPr>
        <p:txBody>
          <a:bodyPr>
            <a:normAutofit fontScale="90000"/>
          </a:bodyPr>
          <a:lstStyle/>
          <a:p>
            <a:r>
              <a:rPr lang="es-ES" dirty="0"/>
              <a:t>OCEANIA.-LA VUELTA AL MUNDO EN 885 JARDINES.-AUSTRALIA.-Jardines Botánicos de Brisbane y Kings Park</a:t>
            </a:r>
            <a:br>
              <a:rPr lang="es-ES" dirty="0"/>
            </a:br>
            <a:endParaRPr lang="es-ES" dirty="0"/>
          </a:p>
        </p:txBody>
      </p:sp>
      <p:sp>
        <p:nvSpPr>
          <p:cNvPr id="3" name="2 Subtítulo"/>
          <p:cNvSpPr>
            <a:spLocks noGrp="1"/>
          </p:cNvSpPr>
          <p:nvPr>
            <p:ph type="subTitle" idx="1"/>
          </p:nvPr>
        </p:nvSpPr>
        <p:spPr>
          <a:xfrm>
            <a:off x="2483768" y="5003322"/>
            <a:ext cx="4608512"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813085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Botanic Garden.-Brisbane.</a:t>
            </a:r>
          </a:p>
        </p:txBody>
      </p:sp>
      <p:sp>
        <p:nvSpPr>
          <p:cNvPr id="3" name="2 Marcador de contenido"/>
          <p:cNvSpPr>
            <a:spLocks noGrp="1"/>
          </p:cNvSpPr>
          <p:nvPr>
            <p:ph sz="quarter" idx="1"/>
          </p:nvPr>
        </p:nvSpPr>
        <p:spPr/>
        <p:txBody>
          <a:bodyPr>
            <a:normAutofit lnSpcReduction="10000"/>
          </a:bodyPr>
          <a:lstStyle/>
          <a:p>
            <a:r>
              <a:rPr lang="es-ES" dirty="0"/>
              <a:t>Los jardines botánicos de la ciudad (antes los jardines botánicos de Brisbane) se encuentra en un punto conocido como Jardines Point en el río de Brisbane al lado del distrito central de negocios de la ciudad de Brisbane , Queensland , Australia . </a:t>
            </a:r>
          </a:p>
          <a:p>
            <a:r>
              <a:rPr lang="es-ES" dirty="0"/>
              <a:t>El área de jardines tiene fachadas, tanto en la calle Alice y George Street .</a:t>
            </a:r>
          </a:p>
          <a:p>
            <a:r>
              <a:rPr lang="es-ES" dirty="0"/>
              <a:t>El parque más o menos triangular está bordeado por el río Brisbane en un lado, y los jardines de la Casa del Parlamento y de la Universidad de Tecnología de Queensland 's campus Gardens Point en otro.</a:t>
            </a:r>
          </a:p>
        </p:txBody>
      </p:sp>
    </p:spTree>
    <p:extLst>
      <p:ext uri="{BB962C8B-B14F-4D97-AF65-F5344CB8AC3E}">
        <p14:creationId xmlns:p14="http://schemas.microsoft.com/office/powerpoint/2010/main" val="579112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 fachada de la calle Alice se extiende desde George Street (justo enfrente de la Casa del Parlamento de Queensland ) para Edward Street en el río Brisbane Los jardines son jardines más maduros de Brisbane, con muchas especies botánicas raras e inusuales. </a:t>
            </a:r>
          </a:p>
          <a:p>
            <a:r>
              <a:rPr lang="es-ES" dirty="0"/>
              <a:t>En particular, los jardines cuentan con una colección especial de cícadas , palmeras , higueras y bambú .</a:t>
            </a:r>
          </a:p>
          <a:p>
            <a:r>
              <a:rPr lang="es-ES" dirty="0"/>
              <a:t>El Registro del Patrimonio del Gobierno de Queensland se describen los jardines como "paisaje cultural  a más significativa, no aborigen en Queensland, que tiene una historia hortícola continua desde 1828, sin ninguna pérdida significativa de la superficie terrestre o el cambio en el uso durante ese tiempo. </a:t>
            </a:r>
          </a:p>
        </p:txBody>
      </p:sp>
    </p:spTree>
    <p:extLst>
      <p:ext uri="{BB962C8B-B14F-4D97-AF65-F5344CB8AC3E}">
        <p14:creationId xmlns:p14="http://schemas.microsoft.com/office/powerpoint/2010/main" val="1679314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Queda la primera instalación de parque público y recreativo para la capital de Queensland, que papel que ha realizado desde la década de 1840 “.</a:t>
            </a:r>
          </a:p>
          <a:p>
            <a:r>
              <a:rPr lang="es-ES" dirty="0"/>
              <a:t>El sitio fue seleccionado como un jardín público en 1828 por el NSW Colonial botánico Charles Fraser , Tres años después de la creación de la colonización europea en el cercano North Quay, Brisbane . </a:t>
            </a:r>
          </a:p>
          <a:p>
            <a:r>
              <a:rPr lang="es-ES" dirty="0"/>
              <a:t>Originalmente, los jardines fueron plantados por los convictos en 1825 con los cultivos de alimentos para alimentar a la colonia penitenciaria. </a:t>
            </a:r>
          </a:p>
          <a:p>
            <a:r>
              <a:rPr lang="es-ES" dirty="0"/>
              <a:t> En 1855, una parte de la tierra fue declarada 'Botánico Reserva' y Walter Hill fue nombrado comisario, cargo que ocupó hasta 1881 . </a:t>
            </a:r>
          </a:p>
          <a:p>
            <a:r>
              <a:rPr lang="es-ES" dirty="0"/>
              <a:t> </a:t>
            </a:r>
          </a:p>
        </p:txBody>
      </p:sp>
    </p:spTree>
    <p:extLst>
      <p:ext uri="{BB962C8B-B14F-4D97-AF65-F5344CB8AC3E}">
        <p14:creationId xmlns:p14="http://schemas.microsoft.com/office/powerpoint/2010/main" val="2431210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Algunos de los árboles más viejos plantados en los jardines fueron los primeros de su especie que se plantarán en Australia, debido a los experimentos de Hill para aclimatar las plantas. </a:t>
            </a:r>
          </a:p>
          <a:p>
            <a:r>
              <a:rPr lang="es-ES" dirty="0"/>
              <a:t> Los experimentos sirvieron resultados prácticos. Las plantas con potencial valor comercial se pusieron a prueba en los jardines, en primer lugar para ver si son viables, para determinar lo que necesitaban para el crecimiento y si el beneficio se podría hacer. </a:t>
            </a:r>
          </a:p>
          <a:p>
            <a:r>
              <a:rPr lang="es-ES" dirty="0"/>
              <a:t> Colina introdujo el mango, la papaya, jengibre, tamarindo, caoba, flamboyán y jacarandas, así como el tabaco, el azúcar, la vid, el trigo, las frutas tropicales, el té, el café, las especias y las plantas textiles</a:t>
            </a:r>
          </a:p>
        </p:txBody>
      </p:sp>
    </p:spTree>
    <p:extLst>
      <p:ext uri="{BB962C8B-B14F-4D97-AF65-F5344CB8AC3E}">
        <p14:creationId xmlns:p14="http://schemas.microsoft.com/office/powerpoint/2010/main" val="103787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En abril de 1862, primero el azúcar granulado de Queensland se produjo en los jardines. [6] Un montículo de piedras en el lugar donde se cultiva la caña de azúcar fue erigido. </a:t>
            </a:r>
          </a:p>
          <a:p>
            <a:r>
              <a:rPr lang="es-ES" dirty="0"/>
              <a:t>Una fila de los Ficus fueron plantados en la década de 1870. [6] Hill también plantó avenidas de pinos Bunya y pinos de Cook . Los existentes City Botanic Gardens se formó por la fusión de los jardines originales Botánico con el dominio (la parte sur de los Jardines Point) y el Parque de la Reina en 1916, con lo que su superficie total de alrededor de 20 hectáreas [4] (Parque de la Reina comprendía un acre 10 (4 ha) tira a lo largo de Alice Street, que sirvió originalmente como un parque y un campo deportivo, donde el cricket y regulares de fútbol se celebraron partidos). </a:t>
            </a:r>
          </a:p>
        </p:txBody>
      </p:sp>
    </p:spTree>
    <p:extLst>
      <p:ext uri="{BB962C8B-B14F-4D97-AF65-F5344CB8AC3E}">
        <p14:creationId xmlns:p14="http://schemas.microsoft.com/office/powerpoint/2010/main" val="1753894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fontScale="92500"/>
          </a:bodyPr>
          <a:lstStyle/>
          <a:p>
            <a:r>
              <a:rPr lang="es-ES" dirty="0"/>
              <a:t> Debido a la proximidad con el río, los jardines botánicos se han inundado en nueve ocasiones entre 1870 a 2011.</a:t>
            </a:r>
          </a:p>
          <a:p>
            <a:r>
              <a:rPr lang="es-ES" dirty="0"/>
              <a:t> Con muchas plantas que estuvieron siendo arrastradas, el Ayuntamiento de Brisbane estableció un nuevo jardín botánico en Mount Coottha .</a:t>
            </a:r>
          </a:p>
          <a:p>
            <a:r>
              <a:rPr lang="es-ES" dirty="0"/>
              <a:t>Los jardines eran también el hogar de más de 100 años para 'Harriet' , una tortuga Según informes recogidos por Charles Darwin durante su visita a las Islas Galápagos en 1835 y donado a los jardines en 1860 por John Clements Wickham , ex comandante del HMS Beagle y después 'Resident Gobierno de la bahía de Moretón . Harriet fue nombrado en honor de Harry Oakman , curador de los Jardines de 1945-1962 y el creador de la (ahora disuelta) en el Jardín Zoológico</a:t>
            </a:r>
          </a:p>
        </p:txBody>
      </p:sp>
    </p:spTree>
    <p:extLst>
      <p:ext uri="{BB962C8B-B14F-4D97-AF65-F5344CB8AC3E}">
        <p14:creationId xmlns:p14="http://schemas.microsoft.com/office/powerpoint/2010/main" val="2062258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6280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016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25235"/>
          </a:xfrm>
          <a:prstGeom prst="rect">
            <a:avLst/>
          </a:prstGeom>
        </p:spPr>
      </p:pic>
    </p:spTree>
    <p:extLst>
      <p:ext uri="{BB962C8B-B14F-4D97-AF65-F5344CB8AC3E}">
        <p14:creationId xmlns:p14="http://schemas.microsoft.com/office/powerpoint/2010/main" val="164059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7170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175003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7596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8839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5317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127"/>
          <a:stretch/>
        </p:blipFill>
        <p:spPr>
          <a:xfrm>
            <a:off x="0" y="-99391"/>
            <a:ext cx="9144000" cy="6957391"/>
          </a:xfrm>
          <a:prstGeom prst="rect">
            <a:avLst/>
          </a:prstGeom>
        </p:spPr>
      </p:pic>
    </p:spTree>
    <p:extLst>
      <p:ext uri="{BB962C8B-B14F-4D97-AF65-F5344CB8AC3E}">
        <p14:creationId xmlns:p14="http://schemas.microsoft.com/office/powerpoint/2010/main" val="1318987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244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9482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7299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0393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136563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3430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45956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631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524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901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18910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58199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48797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9653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8003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37860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82551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77700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80539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63992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40946920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44116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13234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14914408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67001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2213945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04973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85304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071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059" b="11961"/>
          <a:stretch/>
        </p:blipFill>
        <p:spPr>
          <a:xfrm>
            <a:off x="-1" y="0"/>
            <a:ext cx="9332259" cy="6858000"/>
          </a:xfrm>
          <a:prstGeom prst="rect">
            <a:avLst/>
          </a:prstGeom>
        </p:spPr>
      </p:pic>
    </p:spTree>
    <p:extLst>
      <p:ext uri="{BB962C8B-B14F-4D97-AF65-F5344CB8AC3E}">
        <p14:creationId xmlns:p14="http://schemas.microsoft.com/office/powerpoint/2010/main" val="11075911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09834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5693354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30246682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71337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658"/>
            <a:ext cx="9144000" cy="6844683"/>
          </a:xfrm>
          <a:prstGeom prst="rect">
            <a:avLst/>
          </a:prstGeom>
        </p:spPr>
      </p:pic>
    </p:spTree>
    <p:extLst>
      <p:ext uri="{BB962C8B-B14F-4D97-AF65-F5344CB8AC3E}">
        <p14:creationId xmlns:p14="http://schemas.microsoft.com/office/powerpoint/2010/main" val="29962599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64172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10112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433048" cy="6858000"/>
          </a:xfrm>
          <a:prstGeom prst="rect">
            <a:avLst/>
          </a:prstGeom>
        </p:spPr>
      </p:pic>
    </p:spTree>
    <p:extLst>
      <p:ext uri="{BB962C8B-B14F-4D97-AF65-F5344CB8AC3E}">
        <p14:creationId xmlns:p14="http://schemas.microsoft.com/office/powerpoint/2010/main" val="20961955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460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42751970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90619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92681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2551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54000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39266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2003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61228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9761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36897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8237723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29837677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64101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4351789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618" b="11961"/>
          <a:stretch/>
        </p:blipFill>
        <p:spPr>
          <a:xfrm>
            <a:off x="0" y="0"/>
            <a:ext cx="9291918" cy="6858000"/>
          </a:xfrm>
          <a:prstGeom prst="rect">
            <a:avLst/>
          </a:prstGeom>
        </p:spPr>
      </p:pic>
    </p:spTree>
    <p:extLst>
      <p:ext uri="{BB962C8B-B14F-4D97-AF65-F5344CB8AC3E}">
        <p14:creationId xmlns:p14="http://schemas.microsoft.com/office/powerpoint/2010/main" val="6135534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97912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8551703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08864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35443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593322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7943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12203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068679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43207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18686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59078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04078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55793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72260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11937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63993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7677217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73302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5068449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4826193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29375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2284511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74866065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433048" cy="7056784"/>
          </a:xfrm>
          <a:prstGeom prst="rect">
            <a:avLst/>
          </a:prstGeom>
        </p:spPr>
      </p:pic>
    </p:spTree>
    <p:extLst>
      <p:ext uri="{BB962C8B-B14F-4D97-AF65-F5344CB8AC3E}">
        <p14:creationId xmlns:p14="http://schemas.microsoft.com/office/powerpoint/2010/main" val="21989479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26168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237612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966014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Kings Park, Western Australia</a:t>
            </a:r>
          </a:p>
        </p:txBody>
      </p:sp>
      <p:sp>
        <p:nvSpPr>
          <p:cNvPr id="3" name="2 Marcador de contenido"/>
          <p:cNvSpPr>
            <a:spLocks noGrp="1"/>
          </p:cNvSpPr>
          <p:nvPr>
            <p:ph sz="quarter" idx="1"/>
          </p:nvPr>
        </p:nvSpPr>
        <p:spPr/>
        <p:txBody>
          <a:bodyPr>
            <a:normAutofit fontScale="85000" lnSpcReduction="10000"/>
          </a:bodyPr>
          <a:lstStyle/>
          <a:p>
            <a:r>
              <a:rPr lang="es-ES" dirty="0"/>
              <a:t>Kings Park es un 4,06 kilómetros cuadrados del parque ubicado en el extremo oeste del distrito central de negocios de Perth , Australia Occidental , Australia . </a:t>
            </a:r>
          </a:p>
          <a:p>
            <a:r>
              <a:rPr lang="es-ES" dirty="0"/>
              <a:t>El parque es una mezcla de zonas verdes de césped, jardines botánicos y vegetación natural en Mount Eliza , con dos tercios de los motivos conservados como matorrales nativos. </a:t>
            </a:r>
          </a:p>
          <a:p>
            <a:r>
              <a:rPr lang="es-ES" dirty="0"/>
              <a:t>Con vistas panorámicas al río Swan y Darling Range, es hogar de más de 300 variedades de plantas nativas y 80 especies de aves. Tiene vistas a la ciudad, así como Perth Agua y Melville agua en el río Swan .</a:t>
            </a:r>
          </a:p>
          <a:p>
            <a:r>
              <a:rPr lang="es-ES" dirty="0"/>
              <a:t>Es uno de los mayores parques del centro urbano en el mundo y el destino turístico más popular en el oeste de Australia , siendo visitada por más de cinco millones de personas cada año. [1] El parque es más grande que la de Nueva York Central Park que es de 3.41 km ².</a:t>
            </a:r>
          </a:p>
        </p:txBody>
      </p:sp>
    </p:spTree>
    <p:extLst>
      <p:ext uri="{BB962C8B-B14F-4D97-AF65-F5344CB8AC3E}">
        <p14:creationId xmlns:p14="http://schemas.microsoft.com/office/powerpoint/2010/main" val="1693900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lnSpcReduction="10000"/>
          </a:bodyPr>
          <a:lstStyle/>
          <a:p>
            <a:r>
              <a:rPr lang="es-ES" dirty="0"/>
              <a:t>Es uno de los mayores parques del centro urbano en el mundo y el destino turístico más popular en el oeste de Australia , siendo visitada por más de cinco millones de personas cada año. </a:t>
            </a:r>
          </a:p>
          <a:p>
            <a:r>
              <a:rPr lang="es-ES" dirty="0"/>
              <a:t> El parque es más grande que el de Nueva York Central Park que es de 3.41 km ².</a:t>
            </a:r>
          </a:p>
          <a:p>
            <a:r>
              <a:rPr lang="es-ES" dirty="0"/>
              <a:t>Además de las instalaciones turísticas Kings Park contiene el monumento de la guerra del Estado, el club Royal Kings Park Tennis y un depósito. Las calles son arbolada con placas individuales dedicados por los miembros de la familia para los hombres del servicio de Australia Occidental y mujeres que murieron en la Primera Guerra Mundial y la Segunda Guerra Mundial .</a:t>
            </a:r>
          </a:p>
          <a:p>
            <a:r>
              <a:rPr lang="es-ES" dirty="0"/>
              <a:t>Durante septiembre de cada año Kings Park alberga Australia mayor muestra de flores silvestres 's y la exposición -. Festival park Reyes .</a:t>
            </a:r>
          </a:p>
          <a:p>
            <a:endParaRPr lang="es-ES" dirty="0"/>
          </a:p>
        </p:txBody>
      </p:sp>
    </p:spTree>
    <p:extLst>
      <p:ext uri="{BB962C8B-B14F-4D97-AF65-F5344CB8AC3E}">
        <p14:creationId xmlns:p14="http://schemas.microsoft.com/office/powerpoint/2010/main" val="408959554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Antes de la colonización europea y la exploración Mount Eliza era conocido como Mooro Katta  y Kaarta Gar-up, los nombres aborígenes dadas por los habitantes de Nyoongar. </a:t>
            </a:r>
          </a:p>
          <a:p>
            <a:r>
              <a:rPr lang="es-ES" dirty="0"/>
              <a:t>La zona ha sido un importante centro ceremonial y cultural para la Whadjuk tribu que tenía campings y zonas de caza en la zona. </a:t>
            </a:r>
          </a:p>
          <a:p>
            <a:r>
              <a:rPr lang="es-ES" dirty="0"/>
              <a:t>En la base de la cara sur es un manantial de agua dulce, conocido como Kennedy Primavera (Goonininup), que proporcionó el agua durante todo el año para los habitantes nativos. </a:t>
            </a:r>
          </a:p>
          <a:p>
            <a:r>
              <a:rPr lang="es-ES" dirty="0"/>
              <a:t>El muelle fue señalado por los primeros visitantes europeos a la zona, Willem de Vlamingh partido 's, el 11 de enero 1697.</a:t>
            </a:r>
          </a:p>
        </p:txBody>
      </p:sp>
    </p:spTree>
    <p:extLst>
      <p:ext uri="{BB962C8B-B14F-4D97-AF65-F5344CB8AC3E}">
        <p14:creationId xmlns:p14="http://schemas.microsoft.com/office/powerpoint/2010/main" val="145856368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a:bodyPr>
          <a:lstStyle/>
          <a:p>
            <a:r>
              <a:rPr lang="es-ES" dirty="0"/>
              <a:t>El teniente gobernador de la colonia de Swan River , James Stirling , eligió el townsite de Perth por esta razón - la única fuente local. Llamó a la zona de Mount Eliza para la señora Ralph Darling. </a:t>
            </a:r>
          </a:p>
          <a:p>
            <a:r>
              <a:rPr lang="es-ES" dirty="0"/>
              <a:t>La colonia de primera Agrimensor General John Septimus Roe reconoció las cualidades de la zona y trató de protegerla, mediante la identificación de los terrenos a un lado para fines públicos.</a:t>
            </a:r>
          </a:p>
          <a:p>
            <a:r>
              <a:rPr lang="es-ES" dirty="0"/>
              <a:t> Antes de 1835 la protección de Roe fue revocada y el primer envío de cinco toneladas de Jarrah fue cortada en Mt Eliza, convirtiéndose en la primera exportación de la colonia.</a:t>
            </a:r>
          </a:p>
          <a:p>
            <a:r>
              <a:rPr lang="es-ES" dirty="0"/>
              <a:t> Inicio de sesión en la zona se mantuvo hasta 1871, cuando el sucesor de Roe Malcolm Fraser persuadió al entonces gobernador Weld dejar a un lado 1,75 kilometros ² de  reserva como terreno público</a:t>
            </a:r>
          </a:p>
        </p:txBody>
      </p:sp>
    </p:spTree>
    <p:extLst>
      <p:ext uri="{BB962C8B-B14F-4D97-AF65-F5344CB8AC3E}">
        <p14:creationId xmlns:p14="http://schemas.microsoft.com/office/powerpoint/2010/main" val="12248576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En 1890 este fue ampliado a su tamaño actual por Sir John Forrest , el primer presidente de la Junta designado bajo la Ley de Parques y Reservas de 1895.</a:t>
            </a:r>
          </a:p>
          <a:p>
            <a:r>
              <a:rPr lang="es-ES" dirty="0"/>
              <a:t>Forrest plantó el primer árbol, una isla del pino de Norfolk ( Araucaria heterophylla ), y otros árboles se introdujeron en el sitio, Eucaliptus ficifolia  y especies exóticas de Pinus ;. </a:t>
            </a:r>
          </a:p>
          <a:p>
            <a:r>
              <a:rPr lang="es-ES" dirty="0"/>
              <a:t>Algunos de éstos tuvieron éxito debido a la falta de riego </a:t>
            </a:r>
          </a:p>
          <a:p>
            <a:r>
              <a:rPr lang="es-ES" dirty="0"/>
              <a:t>Inaugurado el 10 de agosto de 1895,  el parque fue originalmente llamado Perth Park y fue rebautizado en 1901 como Parque del Rey - el apóstrofe fue caído más adelante. </a:t>
            </a:r>
          </a:p>
        </p:txBody>
      </p:sp>
    </p:spTree>
    <p:extLst>
      <p:ext uri="{BB962C8B-B14F-4D97-AF65-F5344CB8AC3E}">
        <p14:creationId xmlns:p14="http://schemas.microsoft.com/office/powerpoint/2010/main" val="17150266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Esto fue para conmemorar la ascensión al trono británico del rey Eduardo VII y la visita a Perth de George, duque de Cornualles y la princesa María . Una de las principales carreteras que atraviesan el parque, mayo Drive lleva el nombre en honor de la princesa.</a:t>
            </a:r>
          </a:p>
          <a:p>
            <a:r>
              <a:rPr lang="es-ES" dirty="0"/>
              <a:t>El Mount Eliza depósito provisto de agua a la zona local, y sigue siendo, pero por acuerdo del contrato de arrendamiento fue desviado en parte para su uso en el propio parque.</a:t>
            </a:r>
          </a:p>
          <a:p>
            <a:r>
              <a:rPr lang="es-ES" dirty="0"/>
              <a:t> Esto se asignó gran parte, después de 1919, a los memoriales Oaks y Planes recubren mayo Drive. Su eventual fracaso llevó a su sustitución con Bangalay, Eucaliptus botryoides  y  Eucalyptus calophylla var. rosea. </a:t>
            </a:r>
          </a:p>
        </p:txBody>
      </p:sp>
    </p:spTree>
    <p:extLst>
      <p:ext uri="{BB962C8B-B14F-4D97-AF65-F5344CB8AC3E}">
        <p14:creationId xmlns:p14="http://schemas.microsoft.com/office/powerpoint/2010/main" val="413758645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471167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35" y="34121"/>
            <a:ext cx="9144000" cy="6823879"/>
          </a:xfrm>
          <a:prstGeom prst="rect">
            <a:avLst/>
          </a:prstGeom>
        </p:spPr>
      </p:pic>
    </p:spTree>
    <p:extLst>
      <p:ext uri="{BB962C8B-B14F-4D97-AF65-F5344CB8AC3E}">
        <p14:creationId xmlns:p14="http://schemas.microsoft.com/office/powerpoint/2010/main" val="96074433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69"/>
            <a:ext cx="9144000" cy="6852062"/>
          </a:xfrm>
          <a:prstGeom prst="rect">
            <a:avLst/>
          </a:prstGeom>
        </p:spPr>
      </p:pic>
    </p:spTree>
    <p:extLst>
      <p:ext uri="{BB962C8B-B14F-4D97-AF65-F5344CB8AC3E}">
        <p14:creationId xmlns:p14="http://schemas.microsoft.com/office/powerpoint/2010/main" val="279227879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682399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296929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748407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401543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537136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504048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6476821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74</TotalTime>
  <Words>2051</Words>
  <Application>Microsoft Office PowerPoint</Application>
  <PresentationFormat>Presentación en pantalla (4:3)</PresentationFormat>
  <Paragraphs>239</Paragraphs>
  <Slides>113</Slides>
  <Notes>97</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113</vt:i4>
      </vt:variant>
    </vt:vector>
  </HeadingPairs>
  <TitlesOfParts>
    <vt:vector size="119" baseType="lpstr">
      <vt:lpstr>Calibri</vt:lpstr>
      <vt:lpstr>Century Schoolbook</vt:lpstr>
      <vt:lpstr>Wingdings</vt:lpstr>
      <vt:lpstr>Wingdings 2</vt:lpstr>
      <vt:lpstr>Default Theme</vt:lpstr>
      <vt:lpstr>1_Default Theme</vt:lpstr>
      <vt:lpstr>OCEANIA.-LA VUELTA AL MUNDO EN 885 JARDINES.-AUSTRALIA.-Jardines Botánicos de Brisbane y Kings Park </vt:lpstr>
      <vt:lpstr>Botanic Garden.-Brisbane.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Kings Park, Western Australia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9</cp:revision>
  <dcterms:created xsi:type="dcterms:W3CDTF">2014-03-10T16:48:16Z</dcterms:created>
  <dcterms:modified xsi:type="dcterms:W3CDTF">2018-02-28T08:26:50Z</dcterms:modified>
</cp:coreProperties>
</file>