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6"/>
  </p:notesMasterIdLst>
  <p:sldIdLst>
    <p:sldId id="257" r:id="rId3"/>
    <p:sldId id="260" r:id="rId4"/>
    <p:sldId id="261" r:id="rId5"/>
    <p:sldId id="262" r:id="rId6"/>
    <p:sldId id="263" r:id="rId7"/>
    <p:sldId id="264" r:id="rId8"/>
    <p:sldId id="265" r:id="rId9"/>
    <p:sldId id="266" r:id="rId10"/>
    <p:sldId id="267" r:id="rId11"/>
    <p:sldId id="271" r:id="rId12"/>
    <p:sldId id="272" r:id="rId13"/>
    <p:sldId id="268" r:id="rId14"/>
    <p:sldId id="270" r:id="rId15"/>
    <p:sldId id="269"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259" r:id="rId45"/>
    <p:sldId id="301" r:id="rId46"/>
    <p:sldId id="302" r:id="rId47"/>
    <p:sldId id="321" r:id="rId48"/>
    <p:sldId id="322" r:id="rId49"/>
    <p:sldId id="323" r:id="rId50"/>
    <p:sldId id="324" r:id="rId51"/>
    <p:sldId id="325" r:id="rId52"/>
    <p:sldId id="326" r:id="rId53"/>
    <p:sldId id="327" r:id="rId54"/>
    <p:sldId id="328" r:id="rId55"/>
    <p:sldId id="329" r:id="rId56"/>
    <p:sldId id="330" r:id="rId57"/>
    <p:sldId id="331" r:id="rId58"/>
    <p:sldId id="332" r:id="rId59"/>
    <p:sldId id="333" r:id="rId60"/>
    <p:sldId id="334" r:id="rId61"/>
    <p:sldId id="335" r:id="rId62"/>
    <p:sldId id="336" r:id="rId63"/>
    <p:sldId id="337" r:id="rId64"/>
    <p:sldId id="338" r:id="rId65"/>
    <p:sldId id="339" r:id="rId66"/>
    <p:sldId id="340" r:id="rId67"/>
    <p:sldId id="342" r:id="rId68"/>
    <p:sldId id="343" r:id="rId69"/>
    <p:sldId id="344" r:id="rId70"/>
    <p:sldId id="345" r:id="rId71"/>
    <p:sldId id="346" r:id="rId72"/>
    <p:sldId id="347" r:id="rId73"/>
    <p:sldId id="348" r:id="rId74"/>
    <p:sldId id="349" r:id="rId75"/>
    <p:sldId id="351" r:id="rId76"/>
    <p:sldId id="370" r:id="rId77"/>
    <p:sldId id="352" r:id="rId78"/>
    <p:sldId id="353" r:id="rId79"/>
    <p:sldId id="354" r:id="rId80"/>
    <p:sldId id="355" r:id="rId81"/>
    <p:sldId id="358" r:id="rId82"/>
    <p:sldId id="359" r:id="rId83"/>
    <p:sldId id="371" r:id="rId84"/>
    <p:sldId id="372" r:id="rId85"/>
    <p:sldId id="373" r:id="rId86"/>
    <p:sldId id="360" r:id="rId87"/>
    <p:sldId id="361" r:id="rId88"/>
    <p:sldId id="362" r:id="rId89"/>
    <p:sldId id="363" r:id="rId90"/>
    <p:sldId id="364" r:id="rId91"/>
    <p:sldId id="365" r:id="rId92"/>
    <p:sldId id="366" r:id="rId93"/>
    <p:sldId id="367" r:id="rId94"/>
    <p:sldId id="374" r:id="rId95"/>
    <p:sldId id="376" r:id="rId96"/>
    <p:sldId id="377" r:id="rId97"/>
    <p:sldId id="375" r:id="rId98"/>
    <p:sldId id="398" r:id="rId99"/>
    <p:sldId id="400" r:id="rId100"/>
    <p:sldId id="397" r:id="rId101"/>
    <p:sldId id="396" r:id="rId102"/>
    <p:sldId id="391" r:id="rId103"/>
    <p:sldId id="389" r:id="rId104"/>
    <p:sldId id="387" r:id="rId105"/>
    <p:sldId id="378" r:id="rId106"/>
    <p:sldId id="379" r:id="rId107"/>
    <p:sldId id="380" r:id="rId108"/>
    <p:sldId id="381" r:id="rId109"/>
    <p:sldId id="382" r:id="rId110"/>
    <p:sldId id="383" r:id="rId111"/>
    <p:sldId id="384" r:id="rId112"/>
    <p:sldId id="385" r:id="rId113"/>
    <p:sldId id="386" r:id="rId114"/>
    <p:sldId id="388" r:id="rId115"/>
    <p:sldId id="390" r:id="rId116"/>
    <p:sldId id="392" r:id="rId117"/>
    <p:sldId id="393" r:id="rId118"/>
    <p:sldId id="394" r:id="rId119"/>
    <p:sldId id="395" r:id="rId120"/>
    <p:sldId id="399" r:id="rId121"/>
    <p:sldId id="401" r:id="rId122"/>
    <p:sldId id="402" r:id="rId123"/>
    <p:sldId id="403" r:id="rId124"/>
    <p:sldId id="404"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F35A2A-903C-4C86-9353-FD716DF3859E}"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860AE2-4FFF-48B6-82DB-D716351258BB}" type="slidenum">
              <a:rPr lang="es-ES" smtClean="0"/>
              <a:t>‹Nº›</a:t>
            </a:fld>
            <a:endParaRPr lang="es-ES" dirty="0"/>
          </a:p>
        </p:txBody>
      </p:sp>
    </p:spTree>
    <p:extLst>
      <p:ext uri="{BB962C8B-B14F-4D97-AF65-F5344CB8AC3E}">
        <p14:creationId xmlns:p14="http://schemas.microsoft.com/office/powerpoint/2010/main" val="1163045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153064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1633860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400777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9537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850846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02336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613001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354883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793414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656279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824280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533788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446229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945674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877091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83760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407965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4058928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021853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.-Protea</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1810721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7455645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213278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785294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969134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954378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841817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792114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846683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679221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8777724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256365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40322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4502525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Tomah Botanic Garden .-Leucospermum-cordifolium</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9670746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Mt.Thomah.-Telopea speciosissima)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886944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 Isopogon anemonifolius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09758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Garden..-grevillea-gaudichaudii</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9181711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1644100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0207207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 Thomah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8644067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Peter Fudge Gardens.-Fudge-Clovelly.-</a:t>
            </a:r>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45</a:t>
            </a:fld>
            <a:endParaRPr lang="es-ES" dirty="0"/>
          </a:p>
        </p:txBody>
      </p:sp>
    </p:spTree>
    <p:extLst>
      <p:ext uri="{BB962C8B-B14F-4D97-AF65-F5344CB8AC3E}">
        <p14:creationId xmlns:p14="http://schemas.microsoft.com/office/powerpoint/2010/main" val="22401359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Peter Fudge Gardens.-Fudge-Clovelly.-j</a:t>
            </a:r>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46</a:t>
            </a:fld>
            <a:endParaRPr lang="es-ES" dirty="0"/>
          </a:p>
        </p:txBody>
      </p:sp>
    </p:spTree>
    <p:extLst>
      <p:ext uri="{BB962C8B-B14F-4D97-AF65-F5344CB8AC3E}">
        <p14:creationId xmlns:p14="http://schemas.microsoft.com/office/powerpoint/2010/main" val="29520020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Peter Fudge Gardens.-Fudge-Clovelly.-j</a:t>
            </a:r>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47</a:t>
            </a:fld>
            <a:endParaRPr lang="es-ES" dirty="0"/>
          </a:p>
        </p:txBody>
      </p:sp>
    </p:spTree>
    <p:extLst>
      <p:ext uri="{BB962C8B-B14F-4D97-AF65-F5344CB8AC3E}">
        <p14:creationId xmlns:p14="http://schemas.microsoft.com/office/powerpoint/2010/main" val="21974846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Peter Fudge Gardens.-Fudge-Clovelly.-j</a:t>
            </a:r>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48</a:t>
            </a:fld>
            <a:endParaRPr lang="es-ES" dirty="0"/>
          </a:p>
        </p:txBody>
      </p:sp>
    </p:spTree>
    <p:extLst>
      <p:ext uri="{BB962C8B-B14F-4D97-AF65-F5344CB8AC3E}">
        <p14:creationId xmlns:p14="http://schemas.microsoft.com/office/powerpoint/2010/main" val="7190142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Peter Fudge Gardens.-Fudge-Clovelly.-j</a:t>
            </a:r>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49</a:t>
            </a:fld>
            <a:endParaRPr lang="es-ES" dirty="0"/>
          </a:p>
        </p:txBody>
      </p:sp>
    </p:spTree>
    <p:extLst>
      <p:ext uri="{BB962C8B-B14F-4D97-AF65-F5344CB8AC3E}">
        <p14:creationId xmlns:p14="http://schemas.microsoft.com/office/powerpoint/2010/main" val="39193770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Peter Fudge Gardens.-Clovelly.-</a:t>
            </a:r>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50</a:t>
            </a:fld>
            <a:endParaRPr lang="es-ES" dirty="0"/>
          </a:p>
        </p:txBody>
      </p:sp>
    </p:spTree>
    <p:extLst>
      <p:ext uri="{BB962C8B-B14F-4D97-AF65-F5344CB8AC3E}">
        <p14:creationId xmlns:p14="http://schemas.microsoft.com/office/powerpoint/2010/main" val="34540859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52</a:t>
            </a:fld>
            <a:endParaRPr lang="es-ES" dirty="0"/>
          </a:p>
        </p:txBody>
      </p:sp>
    </p:spTree>
    <p:extLst>
      <p:ext uri="{BB962C8B-B14F-4D97-AF65-F5344CB8AC3E}">
        <p14:creationId xmlns:p14="http://schemas.microsoft.com/office/powerpoint/2010/main" val="40096883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53</a:t>
            </a:fld>
            <a:endParaRPr lang="es-ES" dirty="0"/>
          </a:p>
        </p:txBody>
      </p:sp>
    </p:spTree>
    <p:extLst>
      <p:ext uri="{BB962C8B-B14F-4D97-AF65-F5344CB8AC3E}">
        <p14:creationId xmlns:p14="http://schemas.microsoft.com/office/powerpoint/2010/main" val="20505623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54</a:t>
            </a:fld>
            <a:endParaRPr lang="es-ES" dirty="0"/>
          </a:p>
        </p:txBody>
      </p:sp>
    </p:spTree>
    <p:extLst>
      <p:ext uri="{BB962C8B-B14F-4D97-AF65-F5344CB8AC3E}">
        <p14:creationId xmlns:p14="http://schemas.microsoft.com/office/powerpoint/2010/main" val="14847316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55</a:t>
            </a:fld>
            <a:endParaRPr lang="es-ES" dirty="0"/>
          </a:p>
        </p:txBody>
      </p:sp>
    </p:spTree>
    <p:extLst>
      <p:ext uri="{BB962C8B-B14F-4D97-AF65-F5344CB8AC3E}">
        <p14:creationId xmlns:p14="http://schemas.microsoft.com/office/powerpoint/2010/main" val="37873651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56</a:t>
            </a:fld>
            <a:endParaRPr lang="es-ES" dirty="0"/>
          </a:p>
        </p:txBody>
      </p:sp>
    </p:spTree>
    <p:extLst>
      <p:ext uri="{BB962C8B-B14F-4D97-AF65-F5344CB8AC3E}">
        <p14:creationId xmlns:p14="http://schemas.microsoft.com/office/powerpoint/2010/main" val="182893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57</a:t>
            </a:fld>
            <a:endParaRPr lang="es-ES" dirty="0"/>
          </a:p>
        </p:txBody>
      </p:sp>
    </p:spTree>
    <p:extLst>
      <p:ext uri="{BB962C8B-B14F-4D97-AF65-F5344CB8AC3E}">
        <p14:creationId xmlns:p14="http://schemas.microsoft.com/office/powerpoint/2010/main" val="27691724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58</a:t>
            </a:fld>
            <a:endParaRPr lang="es-ES" dirty="0"/>
          </a:p>
        </p:txBody>
      </p:sp>
    </p:spTree>
    <p:extLst>
      <p:ext uri="{BB962C8B-B14F-4D97-AF65-F5344CB8AC3E}">
        <p14:creationId xmlns:p14="http://schemas.microsoft.com/office/powerpoint/2010/main" val="39548784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59</a:t>
            </a:fld>
            <a:endParaRPr lang="es-ES" dirty="0"/>
          </a:p>
        </p:txBody>
      </p:sp>
    </p:spTree>
    <p:extLst>
      <p:ext uri="{BB962C8B-B14F-4D97-AF65-F5344CB8AC3E}">
        <p14:creationId xmlns:p14="http://schemas.microsoft.com/office/powerpoint/2010/main" val="32445982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60</a:t>
            </a:fld>
            <a:endParaRPr lang="es-ES" dirty="0"/>
          </a:p>
        </p:txBody>
      </p:sp>
    </p:spTree>
    <p:extLst>
      <p:ext uri="{BB962C8B-B14F-4D97-AF65-F5344CB8AC3E}">
        <p14:creationId xmlns:p14="http://schemas.microsoft.com/office/powerpoint/2010/main" val="21258678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61</a:t>
            </a:fld>
            <a:endParaRPr lang="es-ES" dirty="0"/>
          </a:p>
        </p:txBody>
      </p:sp>
    </p:spTree>
    <p:extLst>
      <p:ext uri="{BB962C8B-B14F-4D97-AF65-F5344CB8AC3E}">
        <p14:creationId xmlns:p14="http://schemas.microsoft.com/office/powerpoint/2010/main" val="4824015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62</a:t>
            </a:fld>
            <a:endParaRPr lang="es-ES" dirty="0"/>
          </a:p>
        </p:txBody>
      </p:sp>
    </p:spTree>
    <p:extLst>
      <p:ext uri="{BB962C8B-B14F-4D97-AF65-F5344CB8AC3E}">
        <p14:creationId xmlns:p14="http://schemas.microsoft.com/office/powerpoint/2010/main" val="37903510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63</a:t>
            </a:fld>
            <a:endParaRPr lang="es-ES" dirty="0"/>
          </a:p>
        </p:txBody>
      </p:sp>
    </p:spTree>
    <p:extLst>
      <p:ext uri="{BB962C8B-B14F-4D97-AF65-F5344CB8AC3E}">
        <p14:creationId xmlns:p14="http://schemas.microsoft.com/office/powerpoint/2010/main" val="17189893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64</a:t>
            </a:fld>
            <a:endParaRPr lang="es-ES" dirty="0"/>
          </a:p>
        </p:txBody>
      </p:sp>
    </p:spTree>
    <p:extLst>
      <p:ext uri="{BB962C8B-B14F-4D97-AF65-F5344CB8AC3E}">
        <p14:creationId xmlns:p14="http://schemas.microsoft.com/office/powerpoint/2010/main" val="1454440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65</a:t>
            </a:fld>
            <a:endParaRPr lang="es-ES" dirty="0"/>
          </a:p>
        </p:txBody>
      </p:sp>
    </p:spTree>
    <p:extLst>
      <p:ext uri="{BB962C8B-B14F-4D97-AF65-F5344CB8AC3E}">
        <p14:creationId xmlns:p14="http://schemas.microsoft.com/office/powerpoint/2010/main" val="33685440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66</a:t>
            </a:fld>
            <a:endParaRPr lang="es-ES" dirty="0"/>
          </a:p>
        </p:txBody>
      </p:sp>
    </p:spTree>
    <p:extLst>
      <p:ext uri="{BB962C8B-B14F-4D97-AF65-F5344CB8AC3E}">
        <p14:creationId xmlns:p14="http://schemas.microsoft.com/office/powerpoint/2010/main" val="3713454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67</a:t>
            </a:fld>
            <a:endParaRPr lang="es-ES" dirty="0"/>
          </a:p>
        </p:txBody>
      </p:sp>
    </p:spTree>
    <p:extLst>
      <p:ext uri="{BB962C8B-B14F-4D97-AF65-F5344CB8AC3E}">
        <p14:creationId xmlns:p14="http://schemas.microsoft.com/office/powerpoint/2010/main" val="1312596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68</a:t>
            </a:fld>
            <a:endParaRPr lang="es-ES" dirty="0"/>
          </a:p>
        </p:txBody>
      </p:sp>
    </p:spTree>
    <p:extLst>
      <p:ext uri="{BB962C8B-B14F-4D97-AF65-F5344CB8AC3E}">
        <p14:creationId xmlns:p14="http://schemas.microsoft.com/office/powerpoint/2010/main" val="27656194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Peter Fudge Gardens.-Clovelly.-</a:t>
            </a:r>
            <a:endParaRPr kumimoji="0" lang="es-ES" sz="1200" b="0" i="0" u="none" strike="noStrike" kern="1200" cap="none" spc="0" normalizeH="0" baseline="0" noProof="0" dirty="0">
              <a:ln>
                <a:noFill/>
              </a:ln>
              <a:solidFill>
                <a:prstClr val="black"/>
              </a:solidFill>
              <a:effectLst/>
              <a:uLnTx/>
              <a:uFillTx/>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69</a:t>
            </a:fld>
            <a:endParaRPr lang="es-ES" dirty="0"/>
          </a:p>
        </p:txBody>
      </p:sp>
    </p:spTree>
    <p:extLst>
      <p:ext uri="{BB962C8B-B14F-4D97-AF65-F5344CB8AC3E}">
        <p14:creationId xmlns:p14="http://schemas.microsoft.com/office/powerpoint/2010/main" val="27176951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70</a:t>
            </a:fld>
            <a:endParaRPr lang="es-ES" dirty="0"/>
          </a:p>
        </p:txBody>
      </p:sp>
    </p:spTree>
    <p:extLst>
      <p:ext uri="{BB962C8B-B14F-4D97-AF65-F5344CB8AC3E}">
        <p14:creationId xmlns:p14="http://schemas.microsoft.com/office/powerpoint/2010/main" val="34391746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71</a:t>
            </a:fld>
            <a:endParaRPr lang="es-ES" dirty="0"/>
          </a:p>
        </p:txBody>
      </p:sp>
    </p:spTree>
    <p:extLst>
      <p:ext uri="{BB962C8B-B14F-4D97-AF65-F5344CB8AC3E}">
        <p14:creationId xmlns:p14="http://schemas.microsoft.com/office/powerpoint/2010/main" val="29501538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72</a:t>
            </a:fld>
            <a:endParaRPr lang="es-ES" dirty="0"/>
          </a:p>
        </p:txBody>
      </p:sp>
    </p:spTree>
    <p:extLst>
      <p:ext uri="{BB962C8B-B14F-4D97-AF65-F5344CB8AC3E}">
        <p14:creationId xmlns:p14="http://schemas.microsoft.com/office/powerpoint/2010/main" val="22999151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Fudge Gardens.-Clovelly.-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73</a:t>
            </a:fld>
            <a:endParaRPr lang="es-ES" dirty="0"/>
          </a:p>
        </p:txBody>
      </p:sp>
    </p:spTree>
    <p:extLst>
      <p:ext uri="{BB962C8B-B14F-4D97-AF65-F5344CB8AC3E}">
        <p14:creationId xmlns:p14="http://schemas.microsoft.com/office/powerpoint/2010/main" val="2708856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Garden by Vladimir Sitta.-Sidney</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76</a:t>
            </a:fld>
            <a:endParaRPr lang="es-ES" dirty="0"/>
          </a:p>
        </p:txBody>
      </p:sp>
    </p:spTree>
    <p:extLst>
      <p:ext uri="{BB962C8B-B14F-4D97-AF65-F5344CB8AC3E}">
        <p14:creationId xmlns:p14="http://schemas.microsoft.com/office/powerpoint/2010/main" val="14287341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Red Garden by Vladimir Sitta.-Sidney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77</a:t>
            </a:fld>
            <a:endParaRPr lang="es-ES" dirty="0"/>
          </a:p>
        </p:txBody>
      </p:sp>
    </p:spTree>
    <p:extLst>
      <p:ext uri="{BB962C8B-B14F-4D97-AF65-F5344CB8AC3E}">
        <p14:creationId xmlns:p14="http://schemas.microsoft.com/office/powerpoint/2010/main" val="19255663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Red Garden by Vladimir Sitta.-Sidney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78</a:t>
            </a:fld>
            <a:endParaRPr lang="es-ES" dirty="0"/>
          </a:p>
        </p:txBody>
      </p:sp>
    </p:spTree>
    <p:extLst>
      <p:ext uri="{BB962C8B-B14F-4D97-AF65-F5344CB8AC3E}">
        <p14:creationId xmlns:p14="http://schemas.microsoft.com/office/powerpoint/2010/main" val="33183442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Red Garden by Vladimir Sitta.-Sidney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79</a:t>
            </a:fld>
            <a:endParaRPr lang="es-ES" dirty="0"/>
          </a:p>
        </p:txBody>
      </p:sp>
    </p:spTree>
    <p:extLst>
      <p:ext uri="{BB962C8B-B14F-4D97-AF65-F5344CB8AC3E}">
        <p14:creationId xmlns:p14="http://schemas.microsoft.com/office/powerpoint/2010/main" val="29687638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Red Garden by Vladimir Sitta.-Sidney</a:t>
            </a:r>
          </a:p>
          <a:p>
            <a:endParaRPr lang="es-ES" dirty="0"/>
          </a:p>
        </p:txBody>
      </p:sp>
      <p:sp>
        <p:nvSpPr>
          <p:cNvPr id="4" name="3 Marcador de número de diapositiva"/>
          <p:cNvSpPr>
            <a:spLocks noGrp="1"/>
          </p:cNvSpPr>
          <p:nvPr>
            <p:ph type="sldNum" sz="quarter" idx="10"/>
          </p:nvPr>
        </p:nvSpPr>
        <p:spPr/>
        <p:txBody>
          <a:bodyPr/>
          <a:lstStyle/>
          <a:p>
            <a:fld id="{AC860AE2-4FFF-48B6-82DB-D716351258BB}" type="slidenum">
              <a:rPr lang="es-ES" smtClean="0"/>
              <a:t>80</a:t>
            </a:fld>
            <a:endParaRPr lang="es-ES" dirty="0"/>
          </a:p>
        </p:txBody>
      </p:sp>
    </p:spTree>
    <p:extLst>
      <p:ext uri="{BB962C8B-B14F-4D97-AF65-F5344CB8AC3E}">
        <p14:creationId xmlns:p14="http://schemas.microsoft.com/office/powerpoint/2010/main" val="4643340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85</a:t>
            </a:fld>
            <a:endParaRPr lang="es-ES" dirty="0"/>
          </a:p>
        </p:txBody>
      </p:sp>
    </p:spTree>
    <p:extLst>
      <p:ext uri="{BB962C8B-B14F-4D97-AF65-F5344CB8AC3E}">
        <p14:creationId xmlns:p14="http://schemas.microsoft.com/office/powerpoint/2010/main" val="33234639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86</a:t>
            </a:fld>
            <a:endParaRPr lang="es-ES" dirty="0"/>
          </a:p>
        </p:txBody>
      </p:sp>
    </p:spTree>
    <p:extLst>
      <p:ext uri="{BB962C8B-B14F-4D97-AF65-F5344CB8AC3E}">
        <p14:creationId xmlns:p14="http://schemas.microsoft.com/office/powerpoint/2010/main" val="28219430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87</a:t>
            </a:fld>
            <a:endParaRPr lang="es-ES" dirty="0"/>
          </a:p>
        </p:txBody>
      </p:sp>
    </p:spTree>
    <p:extLst>
      <p:ext uri="{BB962C8B-B14F-4D97-AF65-F5344CB8AC3E}">
        <p14:creationId xmlns:p14="http://schemas.microsoft.com/office/powerpoint/2010/main" val="60725672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88</a:t>
            </a:fld>
            <a:endParaRPr lang="es-ES" dirty="0"/>
          </a:p>
        </p:txBody>
      </p:sp>
    </p:spTree>
    <p:extLst>
      <p:ext uri="{BB962C8B-B14F-4D97-AF65-F5344CB8AC3E}">
        <p14:creationId xmlns:p14="http://schemas.microsoft.com/office/powerpoint/2010/main" val="29964556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89</a:t>
            </a:fld>
            <a:endParaRPr lang="es-ES" dirty="0"/>
          </a:p>
        </p:txBody>
      </p:sp>
    </p:spTree>
    <p:extLst>
      <p:ext uri="{BB962C8B-B14F-4D97-AF65-F5344CB8AC3E}">
        <p14:creationId xmlns:p14="http://schemas.microsoft.com/office/powerpoint/2010/main" val="17539389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90</a:t>
            </a:fld>
            <a:endParaRPr lang="es-ES" dirty="0"/>
          </a:p>
        </p:txBody>
      </p:sp>
    </p:spTree>
    <p:extLst>
      <p:ext uri="{BB962C8B-B14F-4D97-AF65-F5344CB8AC3E}">
        <p14:creationId xmlns:p14="http://schemas.microsoft.com/office/powerpoint/2010/main" val="3330164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91</a:t>
            </a:fld>
            <a:endParaRPr lang="es-ES" dirty="0"/>
          </a:p>
        </p:txBody>
      </p:sp>
    </p:spTree>
    <p:extLst>
      <p:ext uri="{BB962C8B-B14F-4D97-AF65-F5344CB8AC3E}">
        <p14:creationId xmlns:p14="http://schemas.microsoft.com/office/powerpoint/2010/main" val="24706968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Westerfolds Park</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92</a:t>
            </a:fld>
            <a:endParaRPr lang="es-ES" dirty="0"/>
          </a:p>
        </p:txBody>
      </p:sp>
    </p:spTree>
    <p:extLst>
      <p:ext uri="{BB962C8B-B14F-4D97-AF65-F5344CB8AC3E}">
        <p14:creationId xmlns:p14="http://schemas.microsoft.com/office/powerpoint/2010/main" val="29247722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96</a:t>
            </a:fld>
            <a:endParaRPr lang="es-ES" dirty="0"/>
          </a:p>
        </p:txBody>
      </p:sp>
    </p:spTree>
    <p:extLst>
      <p:ext uri="{BB962C8B-B14F-4D97-AF65-F5344CB8AC3E}">
        <p14:creationId xmlns:p14="http://schemas.microsoft.com/office/powerpoint/2010/main" val="13471532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97</a:t>
            </a:fld>
            <a:endParaRPr lang="es-ES" dirty="0"/>
          </a:p>
        </p:txBody>
      </p:sp>
    </p:spTree>
    <p:extLst>
      <p:ext uri="{BB962C8B-B14F-4D97-AF65-F5344CB8AC3E}">
        <p14:creationId xmlns:p14="http://schemas.microsoft.com/office/powerpoint/2010/main" val="5791497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98</a:t>
            </a:fld>
            <a:endParaRPr lang="es-ES" dirty="0"/>
          </a:p>
        </p:txBody>
      </p:sp>
    </p:spTree>
    <p:extLst>
      <p:ext uri="{BB962C8B-B14F-4D97-AF65-F5344CB8AC3E}">
        <p14:creationId xmlns:p14="http://schemas.microsoft.com/office/powerpoint/2010/main" val="9091175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Garden.-Lampranthus</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99</a:t>
            </a:fld>
            <a:endParaRPr lang="es-ES" dirty="0"/>
          </a:p>
        </p:txBody>
      </p:sp>
    </p:spTree>
    <p:extLst>
      <p:ext uri="{BB962C8B-B14F-4D97-AF65-F5344CB8AC3E}">
        <p14:creationId xmlns:p14="http://schemas.microsoft.com/office/powerpoint/2010/main" val="19495094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Garden.-Lampranthus</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100</a:t>
            </a:fld>
            <a:endParaRPr lang="es-ES" dirty="0"/>
          </a:p>
        </p:txBody>
      </p:sp>
    </p:spTree>
    <p:extLst>
      <p:ext uri="{BB962C8B-B14F-4D97-AF65-F5344CB8AC3E}">
        <p14:creationId xmlns:p14="http://schemas.microsoft.com/office/powerpoint/2010/main" val="7366655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101</a:t>
            </a:fld>
            <a:endParaRPr lang="es-ES" dirty="0"/>
          </a:p>
        </p:txBody>
      </p:sp>
    </p:spTree>
    <p:extLst>
      <p:ext uri="{BB962C8B-B14F-4D97-AF65-F5344CB8AC3E}">
        <p14:creationId xmlns:p14="http://schemas.microsoft.com/office/powerpoint/2010/main" val="13205488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102</a:t>
            </a:fld>
            <a:endParaRPr lang="es-ES" dirty="0"/>
          </a:p>
        </p:txBody>
      </p:sp>
    </p:spTree>
    <p:extLst>
      <p:ext uri="{BB962C8B-B14F-4D97-AF65-F5344CB8AC3E}">
        <p14:creationId xmlns:p14="http://schemas.microsoft.com/office/powerpoint/2010/main" val="6004799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103</a:t>
            </a:fld>
            <a:endParaRPr lang="es-ES" dirty="0"/>
          </a:p>
        </p:txBody>
      </p:sp>
    </p:spTree>
    <p:extLst>
      <p:ext uri="{BB962C8B-B14F-4D97-AF65-F5344CB8AC3E}">
        <p14:creationId xmlns:p14="http://schemas.microsoft.com/office/powerpoint/2010/main" val="20405838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104</a:t>
            </a:fld>
            <a:endParaRPr lang="es-ES" dirty="0"/>
          </a:p>
        </p:txBody>
      </p:sp>
    </p:spTree>
    <p:extLst>
      <p:ext uri="{BB962C8B-B14F-4D97-AF65-F5344CB8AC3E}">
        <p14:creationId xmlns:p14="http://schemas.microsoft.com/office/powerpoint/2010/main" val="16304891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105</a:t>
            </a:fld>
            <a:endParaRPr lang="es-ES" dirty="0"/>
          </a:p>
        </p:txBody>
      </p:sp>
    </p:spTree>
    <p:extLst>
      <p:ext uri="{BB962C8B-B14F-4D97-AF65-F5344CB8AC3E}">
        <p14:creationId xmlns:p14="http://schemas.microsoft.com/office/powerpoint/2010/main" val="10143779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106</a:t>
            </a:fld>
            <a:endParaRPr lang="es-ES" dirty="0"/>
          </a:p>
        </p:txBody>
      </p:sp>
    </p:spTree>
    <p:extLst>
      <p:ext uri="{BB962C8B-B14F-4D97-AF65-F5344CB8AC3E}">
        <p14:creationId xmlns:p14="http://schemas.microsoft.com/office/powerpoint/2010/main" val="321380765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107</a:t>
            </a:fld>
            <a:endParaRPr lang="es-ES" dirty="0"/>
          </a:p>
        </p:txBody>
      </p:sp>
    </p:spTree>
    <p:extLst>
      <p:ext uri="{BB962C8B-B14F-4D97-AF65-F5344CB8AC3E}">
        <p14:creationId xmlns:p14="http://schemas.microsoft.com/office/powerpoint/2010/main" val="36487170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108</a:t>
            </a:fld>
            <a:endParaRPr lang="es-ES" dirty="0"/>
          </a:p>
        </p:txBody>
      </p:sp>
    </p:spTree>
    <p:extLst>
      <p:ext uri="{BB962C8B-B14F-4D97-AF65-F5344CB8AC3E}">
        <p14:creationId xmlns:p14="http://schemas.microsoft.com/office/powerpoint/2010/main" val="209358633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109</a:t>
            </a:fld>
            <a:endParaRPr lang="es-ES" dirty="0"/>
          </a:p>
        </p:txBody>
      </p:sp>
    </p:spTree>
    <p:extLst>
      <p:ext uri="{BB962C8B-B14F-4D97-AF65-F5344CB8AC3E}">
        <p14:creationId xmlns:p14="http://schemas.microsoft.com/office/powerpoint/2010/main" val="17913934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110</a:t>
            </a:fld>
            <a:endParaRPr lang="es-ES" dirty="0"/>
          </a:p>
        </p:txBody>
      </p:sp>
    </p:spTree>
    <p:extLst>
      <p:ext uri="{BB962C8B-B14F-4D97-AF65-F5344CB8AC3E}">
        <p14:creationId xmlns:p14="http://schemas.microsoft.com/office/powerpoint/2010/main" val="319442877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111</a:t>
            </a:fld>
            <a:endParaRPr lang="es-ES" dirty="0"/>
          </a:p>
        </p:txBody>
      </p:sp>
    </p:spTree>
    <p:extLst>
      <p:ext uri="{BB962C8B-B14F-4D97-AF65-F5344CB8AC3E}">
        <p14:creationId xmlns:p14="http://schemas.microsoft.com/office/powerpoint/2010/main" val="42388720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112</a:t>
            </a:fld>
            <a:endParaRPr lang="es-ES" dirty="0"/>
          </a:p>
        </p:txBody>
      </p:sp>
    </p:spTree>
    <p:extLst>
      <p:ext uri="{BB962C8B-B14F-4D97-AF65-F5344CB8AC3E}">
        <p14:creationId xmlns:p14="http://schemas.microsoft.com/office/powerpoint/2010/main" val="191656009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113</a:t>
            </a:fld>
            <a:endParaRPr lang="es-ES" dirty="0"/>
          </a:p>
        </p:txBody>
      </p:sp>
    </p:spTree>
    <p:extLst>
      <p:ext uri="{BB962C8B-B14F-4D97-AF65-F5344CB8AC3E}">
        <p14:creationId xmlns:p14="http://schemas.microsoft.com/office/powerpoint/2010/main" val="95551704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114</a:t>
            </a:fld>
            <a:endParaRPr lang="es-ES" dirty="0"/>
          </a:p>
        </p:txBody>
      </p:sp>
    </p:spTree>
    <p:extLst>
      <p:ext uri="{BB962C8B-B14F-4D97-AF65-F5344CB8AC3E}">
        <p14:creationId xmlns:p14="http://schemas.microsoft.com/office/powerpoint/2010/main" val="21193781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115</a:t>
            </a:fld>
            <a:endParaRPr lang="es-ES" dirty="0"/>
          </a:p>
        </p:txBody>
      </p:sp>
    </p:spTree>
    <p:extLst>
      <p:ext uri="{BB962C8B-B14F-4D97-AF65-F5344CB8AC3E}">
        <p14:creationId xmlns:p14="http://schemas.microsoft.com/office/powerpoint/2010/main" val="375097572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116</a:t>
            </a:fld>
            <a:endParaRPr lang="es-ES" dirty="0"/>
          </a:p>
        </p:txBody>
      </p:sp>
    </p:spTree>
    <p:extLst>
      <p:ext uri="{BB962C8B-B14F-4D97-AF65-F5344CB8AC3E}">
        <p14:creationId xmlns:p14="http://schemas.microsoft.com/office/powerpoint/2010/main" val="252090313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117</a:t>
            </a:fld>
            <a:endParaRPr lang="es-ES" dirty="0"/>
          </a:p>
        </p:txBody>
      </p:sp>
    </p:spTree>
    <p:extLst>
      <p:ext uri="{BB962C8B-B14F-4D97-AF65-F5344CB8AC3E}">
        <p14:creationId xmlns:p14="http://schemas.microsoft.com/office/powerpoint/2010/main" val="350347865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Garden.-Callistemon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118</a:t>
            </a:fld>
            <a:endParaRPr lang="es-ES" dirty="0"/>
          </a:p>
        </p:txBody>
      </p:sp>
    </p:spTree>
    <p:extLst>
      <p:ext uri="{BB962C8B-B14F-4D97-AF65-F5344CB8AC3E}">
        <p14:creationId xmlns:p14="http://schemas.microsoft.com/office/powerpoint/2010/main" val="25112955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119</a:t>
            </a:fld>
            <a:endParaRPr lang="es-ES" dirty="0"/>
          </a:p>
        </p:txBody>
      </p:sp>
    </p:spTree>
    <p:extLst>
      <p:ext uri="{BB962C8B-B14F-4D97-AF65-F5344CB8AC3E}">
        <p14:creationId xmlns:p14="http://schemas.microsoft.com/office/powerpoint/2010/main" val="33199101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120</a:t>
            </a:fld>
            <a:endParaRPr lang="es-ES" dirty="0"/>
          </a:p>
        </p:txBody>
      </p:sp>
    </p:spTree>
    <p:extLst>
      <p:ext uri="{BB962C8B-B14F-4D97-AF65-F5344CB8AC3E}">
        <p14:creationId xmlns:p14="http://schemas.microsoft.com/office/powerpoint/2010/main" val="53253811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121</a:t>
            </a:fld>
            <a:endParaRPr lang="es-ES" dirty="0"/>
          </a:p>
        </p:txBody>
      </p:sp>
    </p:spTree>
    <p:extLst>
      <p:ext uri="{BB962C8B-B14F-4D97-AF65-F5344CB8AC3E}">
        <p14:creationId xmlns:p14="http://schemas.microsoft.com/office/powerpoint/2010/main" val="237117010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Garden.-Protea</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122</a:t>
            </a:fld>
            <a:endParaRPr lang="es-ES" dirty="0"/>
          </a:p>
        </p:txBody>
      </p:sp>
    </p:spTree>
    <p:extLst>
      <p:ext uri="{BB962C8B-B14F-4D97-AF65-F5344CB8AC3E}">
        <p14:creationId xmlns:p14="http://schemas.microsoft.com/office/powerpoint/2010/main" val="15452805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Garden.-Calistemon</a:t>
            </a:r>
          </a:p>
        </p:txBody>
      </p:sp>
      <p:sp>
        <p:nvSpPr>
          <p:cNvPr id="4" name="3 Marcador de número de diapositiva"/>
          <p:cNvSpPr>
            <a:spLocks noGrp="1"/>
          </p:cNvSpPr>
          <p:nvPr>
            <p:ph type="sldNum" sz="quarter" idx="10"/>
          </p:nvPr>
        </p:nvSpPr>
        <p:spPr/>
        <p:txBody>
          <a:bodyPr/>
          <a:lstStyle/>
          <a:p>
            <a:fld id="{AC860AE2-4FFF-48B6-82DB-D716351258BB}" type="slidenum">
              <a:rPr lang="es-ES" smtClean="0"/>
              <a:t>123</a:t>
            </a:fld>
            <a:endParaRPr lang="es-ES" dirty="0"/>
          </a:p>
        </p:txBody>
      </p:sp>
    </p:spTree>
    <p:extLst>
      <p:ext uri="{BB962C8B-B14F-4D97-AF65-F5344CB8AC3E}">
        <p14:creationId xmlns:p14="http://schemas.microsoft.com/office/powerpoint/2010/main" val="2236094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0509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56844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69271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930337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41198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34918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0290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03890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8780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17212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84496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63287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24367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52492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1604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61527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22266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0620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57676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624441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5734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9449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18457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8936787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534472" cy="4176464"/>
          </a:xfrm>
        </p:spPr>
        <p:txBody>
          <a:bodyPr>
            <a:normAutofit fontScale="90000"/>
          </a:bodyPr>
          <a:lstStyle/>
          <a:p>
            <a:r>
              <a:rPr lang="es-ES" sz="3600" dirty="0"/>
              <a:t>OCEANIA.-LA VUELTA AL MUNDO EN 385 JARDINES.-AUSTRALIA.-</a:t>
            </a:r>
            <a:r>
              <a:rPr lang="es-ES" sz="3100" dirty="0"/>
              <a:t>Mount Tomah Botanic garden.-Peter Fudge Gardens.-The Red Garden.-Westerfolds Park.-Wittunga Botanic Garden</a:t>
            </a:r>
            <a:br>
              <a:rPr lang="es-ES" sz="3100" dirty="0"/>
            </a:br>
            <a:r>
              <a:rPr lang="es-ES" sz="3600" dirty="0"/>
              <a:t>.</a:t>
            </a:r>
            <a:br>
              <a:rPr lang="es-ES" dirty="0"/>
            </a:br>
            <a:endParaRPr lang="es-ES" dirty="0"/>
          </a:p>
        </p:txBody>
      </p:sp>
      <p:sp>
        <p:nvSpPr>
          <p:cNvPr id="3" name="2 Subtítulo"/>
          <p:cNvSpPr>
            <a:spLocks noGrp="1"/>
          </p:cNvSpPr>
          <p:nvPr>
            <p:ph type="subTitle" idx="1"/>
          </p:nvPr>
        </p:nvSpPr>
        <p:spPr>
          <a:xfrm>
            <a:off x="2483768" y="4869160"/>
            <a:ext cx="467828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4030133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lstStyle/>
          <a:p>
            <a:r>
              <a:rPr lang="es-ES" dirty="0"/>
              <a:t>Mount Tomah Botanic garden</a:t>
            </a:r>
          </a:p>
        </p:txBody>
      </p:sp>
      <p:sp>
        <p:nvSpPr>
          <p:cNvPr id="3" name="2 Marcador de contenido"/>
          <p:cNvSpPr>
            <a:spLocks noGrp="1"/>
          </p:cNvSpPr>
          <p:nvPr>
            <p:ph sz="quarter" idx="1"/>
          </p:nvPr>
        </p:nvSpPr>
        <p:spPr>
          <a:xfrm>
            <a:off x="457200" y="1268760"/>
            <a:ext cx="7467600" cy="5205192"/>
          </a:xfrm>
        </p:spPr>
        <p:txBody>
          <a:bodyPr>
            <a:normAutofit lnSpcReduction="10000"/>
          </a:bodyPr>
          <a:lstStyle/>
          <a:p>
            <a:r>
              <a:rPr lang="es-ES" dirty="0"/>
              <a:t>Mount Tomah Botanic Garden es un jardín publico de 28 hectáreas  a unos 100 km al oeste de Sydney en las Montañas Azules , establecido en 1972. </a:t>
            </a:r>
          </a:p>
          <a:p>
            <a:r>
              <a:rPr lang="es-ES" dirty="0"/>
              <a:t>Hay un adicional de 128 hectáreas de tierras dedicadas a la conservación. </a:t>
            </a:r>
          </a:p>
          <a:p>
            <a:r>
              <a:rPr lang="es-ES" dirty="0"/>
              <a:t>El jardín tiene 1000 m sobre el nivel del mar, y se especializa en plantas de clima fresco que no fueran capaces de crecer en condiciones más cálidas de Sydney. </a:t>
            </a:r>
          </a:p>
          <a:p>
            <a:r>
              <a:rPr lang="es-ES" dirty="0"/>
              <a:t>Los jardines son administrados por el Fideicomiso Jardines Botánicos , una división de la Nueva Gales del Sur Departamento de Medio Ambiente y Cambio Climático. </a:t>
            </a:r>
          </a:p>
        </p:txBody>
      </p:sp>
    </p:spTree>
    <p:extLst>
      <p:ext uri="{BB962C8B-B14F-4D97-AF65-F5344CB8AC3E}">
        <p14:creationId xmlns:p14="http://schemas.microsoft.com/office/powerpoint/2010/main" val="880452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692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7301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8005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14862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750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297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882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158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4647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732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545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064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158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9353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2697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897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594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398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3539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67877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7761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528" b="6312"/>
          <a:stretch/>
        </p:blipFill>
        <p:spPr>
          <a:xfrm>
            <a:off x="0" y="0"/>
            <a:ext cx="9144000" cy="6858000"/>
          </a:xfrm>
          <a:prstGeom prst="rect">
            <a:avLst/>
          </a:prstGeom>
        </p:spPr>
      </p:pic>
    </p:spTree>
    <p:extLst>
      <p:ext uri="{BB962C8B-B14F-4D97-AF65-F5344CB8AC3E}">
        <p14:creationId xmlns:p14="http://schemas.microsoft.com/office/powerpoint/2010/main" val="651956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8167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45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29399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0331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4457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896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6242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753373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706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893464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167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3338577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48149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760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006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0104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8942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119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n-US" dirty="0"/>
              <a:t>Peter Fudge Gardens.-Clovelly.</a:t>
            </a:r>
            <a:endParaRPr lang="es-ES" dirty="0"/>
          </a:p>
        </p:txBody>
      </p:sp>
      <p:sp>
        <p:nvSpPr>
          <p:cNvPr id="5" name="4 Rectángulo"/>
          <p:cNvSpPr/>
          <p:nvPr/>
        </p:nvSpPr>
        <p:spPr>
          <a:xfrm>
            <a:off x="683568" y="1443841"/>
            <a:ext cx="6912768" cy="4524315"/>
          </a:xfrm>
          <a:prstGeom prst="rect">
            <a:avLst/>
          </a:prstGeom>
        </p:spPr>
        <p:txBody>
          <a:bodyPr wrap="square">
            <a:spAutoFit/>
          </a:bodyPr>
          <a:lstStyle/>
          <a:p>
            <a:r>
              <a:rPr lang="es-ES" sz="2400" dirty="0"/>
              <a:t>Este pequeño jardín es un espacio sereno y acogedor. losas generosas ovales de descanso de piedra azul en medio de un mar de granito descompuesto, con montones de plantas de follaje suave emergentes como cantos rodados. Una superficie de cubierta y barbacoa fluya desde la cocina, lo que lleva a un lugar de estar relajado y la creación de un estilo de vida interior-exterior reparador que es perfecto para la ubicación costera de la casa. "Pero", dice el diseñador Peter Fudge , "el cliente era estresante -. Demasiadas ideas"</a:t>
            </a:r>
          </a:p>
        </p:txBody>
      </p:sp>
    </p:spTree>
    <p:extLst>
      <p:ext uri="{BB962C8B-B14F-4D97-AF65-F5344CB8AC3E}">
        <p14:creationId xmlns:p14="http://schemas.microsoft.com/office/powerpoint/2010/main" val="394604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26157" y="980728"/>
            <a:ext cx="7272808" cy="5262979"/>
          </a:xfrm>
          <a:prstGeom prst="rect">
            <a:avLst/>
          </a:prstGeom>
        </p:spPr>
        <p:txBody>
          <a:bodyPr wrap="square">
            <a:spAutoFit/>
          </a:bodyPr>
          <a:lstStyle/>
          <a:p>
            <a:r>
              <a:rPr lang="es-ES" sz="2400" dirty="0"/>
              <a:t>Peter y su esposa Brigitte decidió hacer un cambio de imagen estaba en orden cuando se mudaron con sus dos hijos pequeños en esta pequeña casa en Clovelly de Sydney. Situado en suelo de arena poco profunda, con una orientación norte-sur y fuertes vientos del mar, al jardín en pendiente se dividió originalmente en terrazas. Los dulces de azúcar querían una zona de juegos para los niños y un espacio contemporáneo para los adultos. En primer lugar, el jardín trasero se niveló hacerse eco de la frente, entonces ambas áreas fueron pavimentadas para crear una superficie que es perfecto para el juego o entretenimiento - incluso para el aparcamiento en la parte delantera.</a:t>
            </a:r>
          </a:p>
        </p:txBody>
      </p:sp>
    </p:spTree>
    <p:extLst>
      <p:ext uri="{BB962C8B-B14F-4D97-AF65-F5344CB8AC3E}">
        <p14:creationId xmlns:p14="http://schemas.microsoft.com/office/powerpoint/2010/main" val="28888989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6097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370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82225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74814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4671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392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15405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998827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897121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1109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95617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763672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4121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8434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16290817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657339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67066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51906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8" y="0"/>
            <a:ext cx="9241631" cy="6858000"/>
          </a:xfrm>
          <a:prstGeom prst="rect">
            <a:avLst/>
          </a:prstGeom>
        </p:spPr>
      </p:pic>
    </p:spTree>
    <p:extLst>
      <p:ext uri="{BB962C8B-B14F-4D97-AF65-F5344CB8AC3E}">
        <p14:creationId xmlns:p14="http://schemas.microsoft.com/office/powerpoint/2010/main" val="19178410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53610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0273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2990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13461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0125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221645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92181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862667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962410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657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6571" y="0"/>
            <a:ext cx="4572000" cy="6858000"/>
          </a:xfrm>
          <a:prstGeom prst="rect">
            <a:avLst/>
          </a:prstGeom>
        </p:spPr>
      </p:pic>
    </p:spTree>
    <p:extLst>
      <p:ext uri="{BB962C8B-B14F-4D97-AF65-F5344CB8AC3E}">
        <p14:creationId xmlns:p14="http://schemas.microsoft.com/office/powerpoint/2010/main" val="20665553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Red Garden.-Sidney</a:t>
            </a:r>
          </a:p>
        </p:txBody>
      </p:sp>
      <p:sp>
        <p:nvSpPr>
          <p:cNvPr id="3" name="2 Marcador de contenido"/>
          <p:cNvSpPr>
            <a:spLocks noGrp="1"/>
          </p:cNvSpPr>
          <p:nvPr>
            <p:ph sz="quarter" idx="1"/>
          </p:nvPr>
        </p:nvSpPr>
        <p:spPr/>
        <p:txBody>
          <a:bodyPr>
            <a:normAutofit/>
          </a:bodyPr>
          <a:lstStyle/>
          <a:p>
            <a:r>
              <a:rPr lang="es-ES" dirty="0"/>
              <a:t>La Red Garden</a:t>
            </a:r>
          </a:p>
          <a:p>
            <a:r>
              <a:rPr lang="es-ES" dirty="0"/>
              <a:t>Este jardín privado en Sydney es típico de la obra de extravagante diseñador de jardines Vladimir Sitta. </a:t>
            </a:r>
          </a:p>
          <a:p>
            <a:r>
              <a:rPr lang="es-ES" dirty="0"/>
              <a:t>Los cinco planos en ángulo fueron hechas de piedra arenisca de Alice Springs</a:t>
            </a:r>
          </a:p>
          <a:p>
            <a:r>
              <a:rPr lang="es-ES" dirty="0"/>
              <a:t>´El jardín rojo era uno de esos jardines que realmente quería construir desde el momento en que llegó a mi escritorio - era uno de esos bocetos conceptuales de Toms, que realmente inspiraron a todos los involucrados con su forma escultural y la magia. </a:t>
            </a:r>
          </a:p>
        </p:txBody>
      </p:sp>
    </p:spTree>
    <p:extLst>
      <p:ext uri="{BB962C8B-B14F-4D97-AF65-F5344CB8AC3E}">
        <p14:creationId xmlns:p14="http://schemas.microsoft.com/office/powerpoint/2010/main" val="42083061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compromiso de viajar a Australia central para extraer la piedra roja para llegar a un material único, extraordinario diseño adecuado era una aventura en sí misma. </a:t>
            </a:r>
          </a:p>
          <a:p>
            <a:r>
              <a:rPr lang="es-ES" dirty="0"/>
              <a:t>No es realmente el paisajismo, su escultura.</a:t>
            </a:r>
          </a:p>
          <a:p>
            <a:endParaRPr lang="es-ES" dirty="0"/>
          </a:p>
        </p:txBody>
      </p:sp>
    </p:spTree>
    <p:extLst>
      <p:ext uri="{BB962C8B-B14F-4D97-AF65-F5344CB8AC3E}">
        <p14:creationId xmlns:p14="http://schemas.microsoft.com/office/powerpoint/2010/main" val="1726580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71851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2" y="1"/>
            <a:ext cx="5848350" cy="322897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22" y="3228975"/>
            <a:ext cx="5848350" cy="3629025"/>
          </a:xfrm>
          <a:prstGeom prst="rect">
            <a:avLst/>
          </a:prstGeom>
        </p:spPr>
      </p:pic>
    </p:spTree>
    <p:extLst>
      <p:ext uri="{BB962C8B-B14F-4D97-AF65-F5344CB8AC3E}">
        <p14:creationId xmlns:p14="http://schemas.microsoft.com/office/powerpoint/2010/main" val="2357901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435138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629449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3274578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Westerfolds Park</a:t>
            </a:r>
          </a:p>
        </p:txBody>
      </p:sp>
      <p:sp>
        <p:nvSpPr>
          <p:cNvPr id="3" name="2 Marcador de contenido"/>
          <p:cNvSpPr>
            <a:spLocks noGrp="1"/>
          </p:cNvSpPr>
          <p:nvPr>
            <p:ph sz="quarter" idx="1"/>
          </p:nvPr>
        </p:nvSpPr>
        <p:spPr/>
        <p:txBody>
          <a:bodyPr/>
          <a:lstStyle/>
          <a:p>
            <a:r>
              <a:rPr lang="es-ES" dirty="0"/>
              <a:t>Westerfolds Park es un parque metropolitano situado en Templestowe , un suburbio del este de Melbourne , Victoria , Australia.</a:t>
            </a:r>
          </a:p>
          <a:p>
            <a:r>
              <a:rPr lang="es-ES" dirty="0"/>
              <a:t> Westerfolds se clasifica como un parque metropolitano y conserva la ribera del hábitat dentro del entorno urbano de Melbourne. El parque se anida en una curva de colinas en el río Yarra y cuenta con una red de caminos de grava y asfalto, refugios, parques infantiles, mesas de picnic y barbacoas eléctricas. Es un lugar popular para picnics y reuniones familiares los fines de semana y días festivos</a:t>
            </a:r>
          </a:p>
        </p:txBody>
      </p:sp>
    </p:spTree>
    <p:extLst>
      <p:ext uri="{BB962C8B-B14F-4D97-AF65-F5344CB8AC3E}">
        <p14:creationId xmlns:p14="http://schemas.microsoft.com/office/powerpoint/2010/main" val="6109615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Otras actividades recreativas incluyen caminar, montar en bicicleta, patinar, pasear al perro de la familia, piragüismo, paseos a caballo y observación de aves.</a:t>
            </a:r>
          </a:p>
          <a:p>
            <a:r>
              <a:rPr lang="es-ES" dirty="0"/>
              <a:t>Cerca del centro del parque en la cima de una colina grande se encuentra el Pazo que albergaba la Galería Mia Mia y café, los australianos programas educativos y culturales de la galera que exhiben arte indígena de Australia . Mia Mia cerró en 2013 y ya no se encuentra en el parque. </a:t>
            </a:r>
          </a:p>
          <a:p>
            <a:r>
              <a:rPr lang="es-ES" dirty="0"/>
              <a:t>Nuevos intentos de negocios se están buscando en la actualidad con el fin de desarrollar aún más, renovar y restaurar la casa.</a:t>
            </a:r>
          </a:p>
        </p:txBody>
      </p:sp>
    </p:spTree>
    <p:extLst>
      <p:ext uri="{BB962C8B-B14F-4D97-AF65-F5344CB8AC3E}">
        <p14:creationId xmlns:p14="http://schemas.microsoft.com/office/powerpoint/2010/main" val="22367186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1846 la tierra se compró a la Corona. A principios de 1930, la familia Turner compró la propiedad y construyó la mansión en 1936. Después de la Segunda Guerra Mundial muchas de las granjas lecheras y huertos en los alrededores se subdividieron para el desarrollo urbano. A causa de las inundaciones en el río Yarra, Westerfolds no se subdividió y, finalmente, se añadió a la Yarra Valley Parklands en 1977. Parks Victoria (entonces conocido como Parques Melbourne y vías navegables) se hizo cargo de la gestión y conservación del Parque Westerfolds en 1978 hay programas de revegetación y de conservación en curso con el restablecimiento de los pastizales y humedales nativos.</a:t>
            </a:r>
          </a:p>
        </p:txBody>
      </p:sp>
    </p:spTree>
    <p:extLst>
      <p:ext uri="{BB962C8B-B14F-4D97-AF65-F5344CB8AC3E}">
        <p14:creationId xmlns:p14="http://schemas.microsoft.com/office/powerpoint/2010/main" val="2480753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Más de 400 especies de plantas nativas de la zona se pueden encontrar ahora incluyendo los eucaliptos , acacias , Red River encías , y las hierbas y arbustos nativos. </a:t>
            </a:r>
          </a:p>
          <a:p>
            <a:r>
              <a:rPr lang="es-ES" dirty="0"/>
              <a:t>Visita a finales del invierno y principios de primavera para experimentar los  arboles zarzo que florecen por todo el parque. Los loros , cacatúas , cucaburras , agua y pájaros pequeños arbustos se pueden ver, junto con los murciélagos , ornitorrinco , wombats , koalas , zarigüeyas , equidnas y, Macropus giganteus .</a:t>
            </a:r>
          </a:p>
        </p:txBody>
      </p:sp>
    </p:spTree>
    <p:extLst>
      <p:ext uri="{BB962C8B-B14F-4D97-AF65-F5344CB8AC3E}">
        <p14:creationId xmlns:p14="http://schemas.microsoft.com/office/powerpoint/2010/main" val="178501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395412"/>
            <a:ext cx="6096000" cy="40671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05076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934310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576805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7190"/>
            <a:ext cx="9144000" cy="6103620"/>
          </a:xfrm>
          <a:prstGeom prst="rect">
            <a:avLst/>
          </a:prstGeom>
        </p:spPr>
      </p:pic>
    </p:spTree>
    <p:extLst>
      <p:ext uri="{BB962C8B-B14F-4D97-AF65-F5344CB8AC3E}">
        <p14:creationId xmlns:p14="http://schemas.microsoft.com/office/powerpoint/2010/main" val="9946464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8646498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0180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2655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15262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Wittunga Botanic Garden</a:t>
            </a:r>
          </a:p>
        </p:txBody>
      </p:sp>
      <p:sp>
        <p:nvSpPr>
          <p:cNvPr id="3" name="2 Marcador de contenido"/>
          <p:cNvSpPr>
            <a:spLocks noGrp="1"/>
          </p:cNvSpPr>
          <p:nvPr>
            <p:ph sz="quarter" idx="1"/>
          </p:nvPr>
        </p:nvSpPr>
        <p:spPr/>
        <p:txBody>
          <a:bodyPr/>
          <a:lstStyle/>
          <a:p>
            <a:r>
              <a:rPr lang="es-ES" dirty="0"/>
              <a:t>El Jardín Botánico Wittunga o en inglés: Wittunga Botanic Garden, es un jardín botánico público de 14 hectáreas, de administrado por el Jardín Botánico de Adelaida, que está localizado en Adelaida, Australia.</a:t>
            </a:r>
          </a:p>
          <a:p>
            <a:r>
              <a:rPr lang="es-ES" dirty="0"/>
              <a:t>Es miembro del BGCI, y presenta trabajos para la Agenda Internacional para la Conservación en los Jardines Botánicos, su código de identificación internacional como institución botánica, así como las siglas de su herbario es AD.</a:t>
            </a:r>
          </a:p>
        </p:txBody>
      </p:sp>
    </p:spTree>
    <p:extLst>
      <p:ext uri="{BB962C8B-B14F-4D97-AF65-F5344CB8AC3E}">
        <p14:creationId xmlns:p14="http://schemas.microsoft.com/office/powerpoint/2010/main" val="29177514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Establecido por Edwin Ashby en 1901 en sus inicios como un típico jardín inglés.</a:t>
            </a:r>
          </a:p>
          <a:p>
            <a:r>
              <a:rPr lang="es-ES" dirty="0"/>
              <a:t>Su aspecto ha cambiado a lo largo de los años gracias a los esfuerzos del hijo de Edwin, Arthur Keith Ashby al incluir plantas nativas de Australia y de Suráfrica, con una gran muestra de plantas ahorradoras de agua.</a:t>
            </a:r>
          </a:p>
          <a:p>
            <a:r>
              <a:rPr lang="es-ES" dirty="0"/>
              <a:t>En 1965 Keith el hijo de Edwin Ashby, donó Wittunga al estado, y este lo puso bajo administración del Jardín Botánico de Adelaida.</a:t>
            </a:r>
          </a:p>
          <a:p>
            <a:r>
              <a:rPr lang="es-ES" dirty="0"/>
              <a:t>El Jardín Botánico Wittunga fue abierto al público en 1975.</a:t>
            </a:r>
          </a:p>
          <a:p>
            <a:r>
              <a:rPr lang="es-ES" dirty="0"/>
              <a:t>La mayoría de las plantas surafricanas en el jardín viene de la provincia del Cabo del distrito que tiene un clima similar al de Adelaida.</a:t>
            </a:r>
          </a:p>
          <a:p>
            <a:endParaRPr lang="es-ES" dirty="0"/>
          </a:p>
        </p:txBody>
      </p:sp>
    </p:spTree>
    <p:extLst>
      <p:ext uri="{BB962C8B-B14F-4D97-AF65-F5344CB8AC3E}">
        <p14:creationId xmlns:p14="http://schemas.microsoft.com/office/powerpoint/2010/main" val="38918726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mejor periodo de visita del jardín botánico Wittunga es primavera, cuando hay un despliegue espectacular de floraciones sobre todo en sus ricas colecciones de Erica, Leucadendron, y Protea, complementado por las exhibiciones de bulbos exóticos e inusuales y coloridas plantas anuales de temporada. </a:t>
            </a:r>
          </a:p>
          <a:p>
            <a:r>
              <a:rPr lang="es-ES" dirty="0"/>
              <a:t>La colección de flora australiana está enfocada en plantas procedentes de la Península de Fleurieu y de Isla Canguro, de Australia Meridional e incluye una buena colección de eucaliptos</a:t>
            </a:r>
          </a:p>
          <a:p>
            <a:r>
              <a:rPr lang="es-ES" dirty="0"/>
              <a:t>Sendas de paseo a través de la terraza y los jardines de Sandplain dan a los visitantes la oportunidad de ver las diferentes colecciones. </a:t>
            </a:r>
          </a:p>
        </p:txBody>
      </p:sp>
    </p:spTree>
    <p:extLst>
      <p:ext uri="{BB962C8B-B14F-4D97-AF65-F5344CB8AC3E}">
        <p14:creationId xmlns:p14="http://schemas.microsoft.com/office/powerpoint/2010/main" val="30285970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25170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461741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807398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78677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5511294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933180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90958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3597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4436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16270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04374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8556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90022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1678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3469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25343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0425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82744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7496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645815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67994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51651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4420427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0349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78252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57138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86729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95739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95</TotalTime>
  <Words>1804</Words>
  <Application>Microsoft Office PowerPoint</Application>
  <PresentationFormat>Presentación en pantalla (4:3)</PresentationFormat>
  <Paragraphs>254</Paragraphs>
  <Slides>123</Slides>
  <Notes>109</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123</vt:i4>
      </vt:variant>
    </vt:vector>
  </HeadingPairs>
  <TitlesOfParts>
    <vt:vector size="129" baseType="lpstr">
      <vt:lpstr>Calibri</vt:lpstr>
      <vt:lpstr>Century Schoolbook</vt:lpstr>
      <vt:lpstr>Wingdings</vt:lpstr>
      <vt:lpstr>Wingdings 2</vt:lpstr>
      <vt:lpstr>1_Default Theme</vt:lpstr>
      <vt:lpstr>2_Default Theme</vt:lpstr>
      <vt:lpstr>OCEANIA.-LA VUELTA AL MUNDO EN 385 JARDINES.-AUSTRALIA.-Mount Tomah Botanic garden.-Peter Fudge Gardens.-The Red Garden.-Westerfolds Park.-Wittunga Botanic Garden . </vt:lpstr>
      <vt:lpstr>Mount Tomah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Peter Fudge Gardens.-Clovelly.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Red Garden.-Sidney</vt:lpstr>
      <vt:lpstr>Presentación de PowerPoint</vt:lpstr>
      <vt:lpstr>Presentación de PowerPoint</vt:lpstr>
      <vt:lpstr>Presentación de PowerPoint</vt:lpstr>
      <vt:lpstr>Presentación de PowerPoint</vt:lpstr>
      <vt:lpstr>Presentación de PowerPoint</vt:lpstr>
      <vt:lpstr>Presentación de PowerPoint</vt:lpstr>
      <vt:lpstr>Westerfolds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Wittunga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dc:title>
  <dc:creator>Josep</dc:creator>
  <cp:lastModifiedBy>Usuario</cp:lastModifiedBy>
  <cp:revision>11</cp:revision>
  <dcterms:created xsi:type="dcterms:W3CDTF">2016-04-19T05:58:34Z</dcterms:created>
  <dcterms:modified xsi:type="dcterms:W3CDTF">2018-02-28T09:02:50Z</dcterms:modified>
</cp:coreProperties>
</file>