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4"/>
  </p:notesMasterIdLst>
  <p:sldIdLst>
    <p:sldId id="257" r:id="rId3"/>
    <p:sldId id="258" r:id="rId4"/>
    <p:sldId id="260" r:id="rId5"/>
    <p:sldId id="261"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5" r:id="rId30"/>
    <p:sldId id="286" r:id="rId31"/>
    <p:sldId id="287" r:id="rId32"/>
    <p:sldId id="288" r:id="rId33"/>
    <p:sldId id="290" r:id="rId34"/>
    <p:sldId id="291"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20" r:id="rId61"/>
    <p:sldId id="321" r:id="rId62"/>
    <p:sldId id="322" r:id="rId63"/>
    <p:sldId id="323" r:id="rId64"/>
    <p:sldId id="324" r:id="rId65"/>
    <p:sldId id="325" r:id="rId66"/>
    <p:sldId id="327" r:id="rId67"/>
    <p:sldId id="328" r:id="rId68"/>
    <p:sldId id="331" r:id="rId69"/>
    <p:sldId id="332" r:id="rId70"/>
    <p:sldId id="333" r:id="rId71"/>
    <p:sldId id="334" r:id="rId72"/>
    <p:sldId id="335" r:id="rId73"/>
    <p:sldId id="336" r:id="rId74"/>
    <p:sldId id="337" r:id="rId75"/>
    <p:sldId id="338" r:id="rId76"/>
    <p:sldId id="339" r:id="rId77"/>
    <p:sldId id="330"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2" r:id="rId100"/>
    <p:sldId id="361" r:id="rId101"/>
    <p:sldId id="368" r:id="rId102"/>
    <p:sldId id="364" r:id="rId103"/>
    <p:sldId id="363" r:id="rId104"/>
    <p:sldId id="373" r:id="rId105"/>
    <p:sldId id="365" r:id="rId106"/>
    <p:sldId id="366" r:id="rId107"/>
    <p:sldId id="367" r:id="rId108"/>
    <p:sldId id="369" r:id="rId109"/>
    <p:sldId id="370" r:id="rId110"/>
    <p:sldId id="371" r:id="rId111"/>
    <p:sldId id="372" r:id="rId112"/>
    <p:sldId id="374"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33F27F-2E39-47A5-9344-63E5209EAE92}"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3F41A-D6BA-4D05-97EC-F9FF431F0437}" type="slidenum">
              <a:rPr lang="es-ES" smtClean="0"/>
              <a:t>‹Nº›</a:t>
            </a:fld>
            <a:endParaRPr lang="es-ES" dirty="0"/>
          </a:p>
        </p:txBody>
      </p:sp>
    </p:spTree>
    <p:extLst>
      <p:ext uri="{BB962C8B-B14F-4D97-AF65-F5344CB8AC3E}">
        <p14:creationId xmlns:p14="http://schemas.microsoft.com/office/powerpoint/2010/main" val="352826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9</a:t>
            </a:fld>
            <a:endParaRPr lang="es-ES" dirty="0"/>
          </a:p>
        </p:txBody>
      </p:sp>
    </p:spTree>
    <p:extLst>
      <p:ext uri="{BB962C8B-B14F-4D97-AF65-F5344CB8AC3E}">
        <p14:creationId xmlns:p14="http://schemas.microsoft.com/office/powerpoint/2010/main" val="1610211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a:t>
            </a:fld>
            <a:endParaRPr lang="es-ES" dirty="0"/>
          </a:p>
        </p:txBody>
      </p:sp>
    </p:spTree>
    <p:extLst>
      <p:ext uri="{BB962C8B-B14F-4D97-AF65-F5344CB8AC3E}">
        <p14:creationId xmlns:p14="http://schemas.microsoft.com/office/powerpoint/2010/main" val="3432173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11</a:t>
            </a:fld>
            <a:endParaRPr lang="es-ES" dirty="0"/>
          </a:p>
        </p:txBody>
      </p:sp>
    </p:spTree>
    <p:extLst>
      <p:ext uri="{BB962C8B-B14F-4D97-AF65-F5344CB8AC3E}">
        <p14:creationId xmlns:p14="http://schemas.microsoft.com/office/powerpoint/2010/main" val="393012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12</a:t>
            </a:fld>
            <a:endParaRPr lang="es-ES" dirty="0"/>
          </a:p>
        </p:txBody>
      </p:sp>
    </p:spTree>
    <p:extLst>
      <p:ext uri="{BB962C8B-B14F-4D97-AF65-F5344CB8AC3E}">
        <p14:creationId xmlns:p14="http://schemas.microsoft.com/office/powerpoint/2010/main" val="3712151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13</a:t>
            </a:fld>
            <a:endParaRPr lang="es-ES" dirty="0"/>
          </a:p>
        </p:txBody>
      </p:sp>
    </p:spTree>
    <p:extLst>
      <p:ext uri="{BB962C8B-B14F-4D97-AF65-F5344CB8AC3E}">
        <p14:creationId xmlns:p14="http://schemas.microsoft.com/office/powerpoint/2010/main" val="3577888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14</a:t>
            </a:fld>
            <a:endParaRPr lang="es-ES" dirty="0"/>
          </a:p>
        </p:txBody>
      </p:sp>
    </p:spTree>
    <p:extLst>
      <p:ext uri="{BB962C8B-B14F-4D97-AF65-F5344CB8AC3E}">
        <p14:creationId xmlns:p14="http://schemas.microsoft.com/office/powerpoint/2010/main" val="2016069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15</a:t>
            </a:fld>
            <a:endParaRPr lang="es-ES" dirty="0"/>
          </a:p>
        </p:txBody>
      </p:sp>
    </p:spTree>
    <p:extLst>
      <p:ext uri="{BB962C8B-B14F-4D97-AF65-F5344CB8AC3E}">
        <p14:creationId xmlns:p14="http://schemas.microsoft.com/office/powerpoint/2010/main" val="362230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16</a:t>
            </a:fld>
            <a:endParaRPr lang="es-ES" dirty="0"/>
          </a:p>
        </p:txBody>
      </p:sp>
    </p:spTree>
    <p:extLst>
      <p:ext uri="{BB962C8B-B14F-4D97-AF65-F5344CB8AC3E}">
        <p14:creationId xmlns:p14="http://schemas.microsoft.com/office/powerpoint/2010/main" val="29331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17</a:t>
            </a:fld>
            <a:endParaRPr lang="es-ES" dirty="0"/>
          </a:p>
        </p:txBody>
      </p:sp>
    </p:spTree>
    <p:extLst>
      <p:ext uri="{BB962C8B-B14F-4D97-AF65-F5344CB8AC3E}">
        <p14:creationId xmlns:p14="http://schemas.microsoft.com/office/powerpoint/2010/main" val="1591953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18</a:t>
            </a:fld>
            <a:endParaRPr lang="es-ES" dirty="0"/>
          </a:p>
        </p:txBody>
      </p:sp>
    </p:spTree>
    <p:extLst>
      <p:ext uri="{BB962C8B-B14F-4D97-AF65-F5344CB8AC3E}">
        <p14:creationId xmlns:p14="http://schemas.microsoft.com/office/powerpoint/2010/main" val="3347001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19</a:t>
            </a:fld>
            <a:endParaRPr lang="es-ES" dirty="0"/>
          </a:p>
        </p:txBody>
      </p:sp>
    </p:spTree>
    <p:extLst>
      <p:ext uri="{BB962C8B-B14F-4D97-AF65-F5344CB8AC3E}">
        <p14:creationId xmlns:p14="http://schemas.microsoft.com/office/powerpoint/2010/main" val="4177091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20</a:t>
            </a:fld>
            <a:endParaRPr lang="es-ES" dirty="0"/>
          </a:p>
        </p:txBody>
      </p:sp>
    </p:spTree>
    <p:extLst>
      <p:ext uri="{BB962C8B-B14F-4D97-AF65-F5344CB8AC3E}">
        <p14:creationId xmlns:p14="http://schemas.microsoft.com/office/powerpoint/2010/main" val="2597777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21</a:t>
            </a:fld>
            <a:endParaRPr lang="es-ES" dirty="0"/>
          </a:p>
        </p:txBody>
      </p:sp>
    </p:spTree>
    <p:extLst>
      <p:ext uri="{BB962C8B-B14F-4D97-AF65-F5344CB8AC3E}">
        <p14:creationId xmlns:p14="http://schemas.microsoft.com/office/powerpoint/2010/main" val="1136640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22</a:t>
            </a:fld>
            <a:endParaRPr lang="es-ES" dirty="0"/>
          </a:p>
        </p:txBody>
      </p:sp>
    </p:spTree>
    <p:extLst>
      <p:ext uri="{BB962C8B-B14F-4D97-AF65-F5344CB8AC3E}">
        <p14:creationId xmlns:p14="http://schemas.microsoft.com/office/powerpoint/2010/main" val="2022162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23</a:t>
            </a:fld>
            <a:endParaRPr lang="es-ES" dirty="0"/>
          </a:p>
        </p:txBody>
      </p:sp>
    </p:spTree>
    <p:extLst>
      <p:ext uri="{BB962C8B-B14F-4D97-AF65-F5344CB8AC3E}">
        <p14:creationId xmlns:p14="http://schemas.microsoft.com/office/powerpoint/2010/main" val="2129477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24</a:t>
            </a:fld>
            <a:endParaRPr lang="es-ES" dirty="0"/>
          </a:p>
        </p:txBody>
      </p:sp>
    </p:spTree>
    <p:extLst>
      <p:ext uri="{BB962C8B-B14F-4D97-AF65-F5344CB8AC3E}">
        <p14:creationId xmlns:p14="http://schemas.microsoft.com/office/powerpoint/2010/main" val="413165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25</a:t>
            </a:fld>
            <a:endParaRPr lang="es-ES" dirty="0"/>
          </a:p>
        </p:txBody>
      </p:sp>
    </p:spTree>
    <p:extLst>
      <p:ext uri="{BB962C8B-B14F-4D97-AF65-F5344CB8AC3E}">
        <p14:creationId xmlns:p14="http://schemas.microsoft.com/office/powerpoint/2010/main" val="2407673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26</a:t>
            </a:fld>
            <a:endParaRPr lang="es-ES" dirty="0"/>
          </a:p>
        </p:txBody>
      </p:sp>
    </p:spTree>
    <p:extLst>
      <p:ext uri="{BB962C8B-B14F-4D97-AF65-F5344CB8AC3E}">
        <p14:creationId xmlns:p14="http://schemas.microsoft.com/office/powerpoint/2010/main" val="330129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27</a:t>
            </a:fld>
            <a:endParaRPr lang="es-ES" dirty="0"/>
          </a:p>
        </p:txBody>
      </p:sp>
    </p:spTree>
    <p:extLst>
      <p:ext uri="{BB962C8B-B14F-4D97-AF65-F5344CB8AC3E}">
        <p14:creationId xmlns:p14="http://schemas.microsoft.com/office/powerpoint/2010/main" val="1750721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30</a:t>
            </a:fld>
            <a:endParaRPr lang="es-ES" dirty="0"/>
          </a:p>
        </p:txBody>
      </p:sp>
    </p:spTree>
    <p:extLst>
      <p:ext uri="{BB962C8B-B14F-4D97-AF65-F5344CB8AC3E}">
        <p14:creationId xmlns:p14="http://schemas.microsoft.com/office/powerpoint/2010/main" val="3267282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31</a:t>
            </a:fld>
            <a:endParaRPr lang="es-ES" dirty="0"/>
          </a:p>
        </p:txBody>
      </p:sp>
    </p:spTree>
    <p:extLst>
      <p:ext uri="{BB962C8B-B14F-4D97-AF65-F5344CB8AC3E}">
        <p14:creationId xmlns:p14="http://schemas.microsoft.com/office/powerpoint/2010/main" val="1893999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32</a:t>
            </a:fld>
            <a:endParaRPr lang="es-ES" dirty="0"/>
          </a:p>
        </p:txBody>
      </p:sp>
    </p:spTree>
    <p:extLst>
      <p:ext uri="{BB962C8B-B14F-4D97-AF65-F5344CB8AC3E}">
        <p14:creationId xmlns:p14="http://schemas.microsoft.com/office/powerpoint/2010/main" val="2661693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33</a:t>
            </a:fld>
            <a:endParaRPr lang="es-ES" dirty="0"/>
          </a:p>
        </p:txBody>
      </p:sp>
    </p:spTree>
    <p:extLst>
      <p:ext uri="{BB962C8B-B14F-4D97-AF65-F5344CB8AC3E}">
        <p14:creationId xmlns:p14="http://schemas.microsoft.com/office/powerpoint/2010/main" val="3427595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34</a:t>
            </a:fld>
            <a:endParaRPr lang="es-ES" dirty="0"/>
          </a:p>
        </p:txBody>
      </p:sp>
    </p:spTree>
    <p:extLst>
      <p:ext uri="{BB962C8B-B14F-4D97-AF65-F5344CB8AC3E}">
        <p14:creationId xmlns:p14="http://schemas.microsoft.com/office/powerpoint/2010/main" val="3502689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35</a:t>
            </a:fld>
            <a:endParaRPr lang="es-ES" dirty="0"/>
          </a:p>
        </p:txBody>
      </p:sp>
    </p:spTree>
    <p:extLst>
      <p:ext uri="{BB962C8B-B14F-4D97-AF65-F5344CB8AC3E}">
        <p14:creationId xmlns:p14="http://schemas.microsoft.com/office/powerpoint/2010/main" val="900983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36</a:t>
            </a:fld>
            <a:endParaRPr lang="es-ES" dirty="0"/>
          </a:p>
        </p:txBody>
      </p:sp>
    </p:spTree>
    <p:extLst>
      <p:ext uri="{BB962C8B-B14F-4D97-AF65-F5344CB8AC3E}">
        <p14:creationId xmlns:p14="http://schemas.microsoft.com/office/powerpoint/2010/main" val="1388329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37</a:t>
            </a:fld>
            <a:endParaRPr lang="es-ES" dirty="0"/>
          </a:p>
        </p:txBody>
      </p:sp>
    </p:spTree>
    <p:extLst>
      <p:ext uri="{BB962C8B-B14F-4D97-AF65-F5344CB8AC3E}">
        <p14:creationId xmlns:p14="http://schemas.microsoft.com/office/powerpoint/2010/main" val="3310250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38</a:t>
            </a:fld>
            <a:endParaRPr lang="es-ES" dirty="0"/>
          </a:p>
        </p:txBody>
      </p:sp>
    </p:spTree>
    <p:extLst>
      <p:ext uri="{BB962C8B-B14F-4D97-AF65-F5344CB8AC3E}">
        <p14:creationId xmlns:p14="http://schemas.microsoft.com/office/powerpoint/2010/main" val="3125119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39</a:t>
            </a:fld>
            <a:endParaRPr lang="es-ES" dirty="0"/>
          </a:p>
        </p:txBody>
      </p:sp>
    </p:spTree>
    <p:extLst>
      <p:ext uri="{BB962C8B-B14F-4D97-AF65-F5344CB8AC3E}">
        <p14:creationId xmlns:p14="http://schemas.microsoft.com/office/powerpoint/2010/main" val="411946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40</a:t>
            </a:fld>
            <a:endParaRPr lang="es-ES" dirty="0"/>
          </a:p>
        </p:txBody>
      </p:sp>
    </p:spTree>
    <p:extLst>
      <p:ext uri="{BB962C8B-B14F-4D97-AF65-F5344CB8AC3E}">
        <p14:creationId xmlns:p14="http://schemas.microsoft.com/office/powerpoint/2010/main" val="3187179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41</a:t>
            </a:fld>
            <a:endParaRPr lang="es-ES" dirty="0"/>
          </a:p>
        </p:txBody>
      </p:sp>
    </p:spTree>
    <p:extLst>
      <p:ext uri="{BB962C8B-B14F-4D97-AF65-F5344CB8AC3E}">
        <p14:creationId xmlns:p14="http://schemas.microsoft.com/office/powerpoint/2010/main" val="2024576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42</a:t>
            </a:fld>
            <a:endParaRPr lang="es-ES" dirty="0"/>
          </a:p>
        </p:txBody>
      </p:sp>
    </p:spTree>
    <p:extLst>
      <p:ext uri="{BB962C8B-B14F-4D97-AF65-F5344CB8AC3E}">
        <p14:creationId xmlns:p14="http://schemas.microsoft.com/office/powerpoint/2010/main" val="30199047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43</a:t>
            </a:fld>
            <a:endParaRPr lang="es-ES" dirty="0"/>
          </a:p>
        </p:txBody>
      </p:sp>
    </p:spTree>
    <p:extLst>
      <p:ext uri="{BB962C8B-B14F-4D97-AF65-F5344CB8AC3E}">
        <p14:creationId xmlns:p14="http://schemas.microsoft.com/office/powerpoint/2010/main" val="33831371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44</a:t>
            </a:fld>
            <a:endParaRPr lang="es-ES" dirty="0"/>
          </a:p>
        </p:txBody>
      </p:sp>
    </p:spTree>
    <p:extLst>
      <p:ext uri="{BB962C8B-B14F-4D97-AF65-F5344CB8AC3E}">
        <p14:creationId xmlns:p14="http://schemas.microsoft.com/office/powerpoint/2010/main" val="3328539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45</a:t>
            </a:fld>
            <a:endParaRPr lang="es-ES" dirty="0"/>
          </a:p>
        </p:txBody>
      </p:sp>
    </p:spTree>
    <p:extLst>
      <p:ext uri="{BB962C8B-B14F-4D97-AF65-F5344CB8AC3E}">
        <p14:creationId xmlns:p14="http://schemas.microsoft.com/office/powerpoint/2010/main" val="349389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46</a:t>
            </a:fld>
            <a:endParaRPr lang="es-ES" dirty="0"/>
          </a:p>
        </p:txBody>
      </p:sp>
    </p:spTree>
    <p:extLst>
      <p:ext uri="{BB962C8B-B14F-4D97-AF65-F5344CB8AC3E}">
        <p14:creationId xmlns:p14="http://schemas.microsoft.com/office/powerpoint/2010/main" val="3522370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Toowoomba.-Brachychiton rupestris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47</a:t>
            </a:fld>
            <a:endParaRPr lang="es-ES" dirty="0"/>
          </a:p>
        </p:txBody>
      </p:sp>
    </p:spTree>
    <p:extLst>
      <p:ext uri="{BB962C8B-B14F-4D97-AF65-F5344CB8AC3E}">
        <p14:creationId xmlns:p14="http://schemas.microsoft.com/office/powerpoint/2010/main" val="37775105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48</a:t>
            </a:fld>
            <a:endParaRPr lang="es-ES" dirty="0"/>
          </a:p>
        </p:txBody>
      </p:sp>
    </p:spTree>
    <p:extLst>
      <p:ext uri="{BB962C8B-B14F-4D97-AF65-F5344CB8AC3E}">
        <p14:creationId xmlns:p14="http://schemas.microsoft.com/office/powerpoint/2010/main" val="849101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50</a:t>
            </a:fld>
            <a:endParaRPr lang="es-ES" dirty="0"/>
          </a:p>
        </p:txBody>
      </p:sp>
    </p:spTree>
    <p:extLst>
      <p:ext uri="{BB962C8B-B14F-4D97-AF65-F5344CB8AC3E}">
        <p14:creationId xmlns:p14="http://schemas.microsoft.com/office/powerpoint/2010/main" val="19887657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51</a:t>
            </a:fld>
            <a:endParaRPr lang="es-ES" dirty="0"/>
          </a:p>
        </p:txBody>
      </p:sp>
    </p:spTree>
    <p:extLst>
      <p:ext uri="{BB962C8B-B14F-4D97-AF65-F5344CB8AC3E}">
        <p14:creationId xmlns:p14="http://schemas.microsoft.com/office/powerpoint/2010/main" val="8881966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52</a:t>
            </a:fld>
            <a:endParaRPr lang="es-ES" dirty="0"/>
          </a:p>
        </p:txBody>
      </p:sp>
    </p:spTree>
    <p:extLst>
      <p:ext uri="{BB962C8B-B14F-4D97-AF65-F5344CB8AC3E}">
        <p14:creationId xmlns:p14="http://schemas.microsoft.com/office/powerpoint/2010/main" val="15568430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53</a:t>
            </a:fld>
            <a:endParaRPr lang="es-ES" dirty="0"/>
          </a:p>
        </p:txBody>
      </p:sp>
    </p:spTree>
    <p:extLst>
      <p:ext uri="{BB962C8B-B14F-4D97-AF65-F5344CB8AC3E}">
        <p14:creationId xmlns:p14="http://schemas.microsoft.com/office/powerpoint/2010/main" val="3324881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54</a:t>
            </a:fld>
            <a:endParaRPr lang="es-ES" dirty="0"/>
          </a:p>
        </p:txBody>
      </p:sp>
    </p:spTree>
    <p:extLst>
      <p:ext uri="{BB962C8B-B14F-4D97-AF65-F5344CB8AC3E}">
        <p14:creationId xmlns:p14="http://schemas.microsoft.com/office/powerpoint/2010/main" val="29702551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55</a:t>
            </a:fld>
            <a:endParaRPr lang="es-ES" dirty="0"/>
          </a:p>
        </p:txBody>
      </p:sp>
    </p:spTree>
    <p:extLst>
      <p:ext uri="{BB962C8B-B14F-4D97-AF65-F5344CB8AC3E}">
        <p14:creationId xmlns:p14="http://schemas.microsoft.com/office/powerpoint/2010/main" val="613984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56</a:t>
            </a:fld>
            <a:endParaRPr lang="es-ES" dirty="0"/>
          </a:p>
        </p:txBody>
      </p:sp>
    </p:spTree>
    <p:extLst>
      <p:ext uri="{BB962C8B-B14F-4D97-AF65-F5344CB8AC3E}">
        <p14:creationId xmlns:p14="http://schemas.microsoft.com/office/powerpoint/2010/main" val="16640930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57</a:t>
            </a:fld>
            <a:endParaRPr lang="es-ES" dirty="0"/>
          </a:p>
        </p:txBody>
      </p:sp>
    </p:spTree>
    <p:extLst>
      <p:ext uri="{BB962C8B-B14F-4D97-AF65-F5344CB8AC3E}">
        <p14:creationId xmlns:p14="http://schemas.microsoft.com/office/powerpoint/2010/main" val="337334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58</a:t>
            </a:fld>
            <a:endParaRPr lang="es-ES" dirty="0"/>
          </a:p>
        </p:txBody>
      </p:sp>
    </p:spTree>
    <p:extLst>
      <p:ext uri="{BB962C8B-B14F-4D97-AF65-F5344CB8AC3E}">
        <p14:creationId xmlns:p14="http://schemas.microsoft.com/office/powerpoint/2010/main" val="2486406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59</a:t>
            </a:fld>
            <a:endParaRPr lang="es-ES" dirty="0"/>
          </a:p>
        </p:txBody>
      </p:sp>
    </p:spTree>
    <p:extLst>
      <p:ext uri="{BB962C8B-B14F-4D97-AF65-F5344CB8AC3E}">
        <p14:creationId xmlns:p14="http://schemas.microsoft.com/office/powerpoint/2010/main" val="41595908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60</a:t>
            </a:fld>
            <a:endParaRPr lang="es-ES" dirty="0"/>
          </a:p>
        </p:txBody>
      </p:sp>
    </p:spTree>
    <p:extLst>
      <p:ext uri="{BB962C8B-B14F-4D97-AF65-F5344CB8AC3E}">
        <p14:creationId xmlns:p14="http://schemas.microsoft.com/office/powerpoint/2010/main" val="2626941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61</a:t>
            </a:fld>
            <a:endParaRPr lang="es-ES" dirty="0"/>
          </a:p>
        </p:txBody>
      </p:sp>
    </p:spTree>
    <p:extLst>
      <p:ext uri="{BB962C8B-B14F-4D97-AF65-F5344CB8AC3E}">
        <p14:creationId xmlns:p14="http://schemas.microsoft.com/office/powerpoint/2010/main" val="1794266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62</a:t>
            </a:fld>
            <a:endParaRPr lang="es-ES" dirty="0"/>
          </a:p>
        </p:txBody>
      </p:sp>
    </p:spTree>
    <p:extLst>
      <p:ext uri="{BB962C8B-B14F-4D97-AF65-F5344CB8AC3E}">
        <p14:creationId xmlns:p14="http://schemas.microsoft.com/office/powerpoint/2010/main" val="3221251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63</a:t>
            </a:fld>
            <a:endParaRPr lang="es-ES" dirty="0"/>
          </a:p>
        </p:txBody>
      </p:sp>
    </p:spTree>
    <p:extLst>
      <p:ext uri="{BB962C8B-B14F-4D97-AF65-F5344CB8AC3E}">
        <p14:creationId xmlns:p14="http://schemas.microsoft.com/office/powerpoint/2010/main" val="4125514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Toowoomba.-Telarañas</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64</a:t>
            </a:fld>
            <a:endParaRPr lang="es-ES" dirty="0"/>
          </a:p>
        </p:txBody>
      </p:sp>
    </p:spTree>
    <p:extLst>
      <p:ext uri="{BB962C8B-B14F-4D97-AF65-F5344CB8AC3E}">
        <p14:creationId xmlns:p14="http://schemas.microsoft.com/office/powerpoint/2010/main" val="31205106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65</a:t>
            </a:fld>
            <a:endParaRPr lang="es-ES" dirty="0"/>
          </a:p>
        </p:txBody>
      </p:sp>
    </p:spTree>
    <p:extLst>
      <p:ext uri="{BB962C8B-B14F-4D97-AF65-F5344CB8AC3E}">
        <p14:creationId xmlns:p14="http://schemas.microsoft.com/office/powerpoint/2010/main" val="25581733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Park Gardens Toowoomba</a:t>
            </a:r>
          </a:p>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66</a:t>
            </a:fld>
            <a:endParaRPr lang="es-ES" dirty="0"/>
          </a:p>
        </p:txBody>
      </p:sp>
    </p:spTree>
    <p:extLst>
      <p:ext uri="{BB962C8B-B14F-4D97-AF65-F5344CB8AC3E}">
        <p14:creationId xmlns:p14="http://schemas.microsoft.com/office/powerpoint/2010/main" val="16981005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CEFA19-4B67-471F-9BDD-098538907140}"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36BA83-5F63-4A10-9948-932B9D84C7C7}"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6009FA-BA30-4DCF-A4F0-605048A9801F}"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450996-B973-4BB1-9922-07D31CBE4E1F}"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045F00-6C7A-4A14-964E-DF51C27D984C}"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Treasury Gardens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19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CADCD9-9905-4E48-880B-AC2A0A103C0D}"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29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0FCCDA-8230-4BAD-94F8-7767FF5E6275}"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39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9C0771-E3DA-4A39-A6DB-58648F87752A}"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49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4B7339-2CF3-4C48-89FB-654B08FC5E40}" type="slidenum">
              <a:rPr lang="es-ES_tradnl" altLang="es-ES">
                <a:solidFill>
                  <a:prstClr val="black"/>
                </a:solidFill>
                <a:latin typeface="Arial" pitchFamily="34" charset="0"/>
              </a:rPr>
              <a:pPr eaLnBrk="1" hangingPunct="1"/>
              <a:t>85</a:t>
            </a:fld>
            <a:endParaRPr lang="es-ES_tradnl" altLang="es-ES" dirty="0">
              <a:solidFill>
                <a:prstClr val="black"/>
              </a:solidFill>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Gardens.-John Fitzgerald Kennedy Memorial</a:t>
            </a:r>
          </a:p>
        </p:txBody>
      </p:sp>
      <p:sp>
        <p:nvSpPr>
          <p:cNvPr id="2560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16B16-2636-43D4-BAE4-79396E4EF16F}" type="slidenum">
              <a:rPr lang="es-ES_tradnl" altLang="es-ES">
                <a:solidFill>
                  <a:prstClr val="black"/>
                </a:solidFill>
                <a:latin typeface="Arial" pitchFamily="34" charset="0"/>
              </a:rPr>
              <a:pPr eaLnBrk="1" hangingPunct="1"/>
              <a:t>86</a:t>
            </a:fld>
            <a:endParaRPr lang="es-ES_tradnl" altLang="es-ES" dirty="0">
              <a:solidFill>
                <a:prstClr val="black"/>
              </a:solidFill>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70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7D3BCE3-1F73-44CB-931D-35FD37B0DAA4}" type="slidenum">
              <a:rPr lang="es-ES_tradnl" altLang="es-ES">
                <a:solidFill>
                  <a:prstClr val="black"/>
                </a:solidFill>
                <a:latin typeface="Arial" pitchFamily="34" charset="0"/>
              </a:rPr>
              <a:pPr eaLnBrk="1" hangingPunct="1"/>
              <a:t>87</a:t>
            </a:fld>
            <a:endParaRPr lang="es-ES_tradnl" altLang="es-ES"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580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B13F65-89A6-4BBD-ADED-42AF3CCB1770}" type="slidenum">
              <a:rPr lang="es-ES_tradnl" altLang="es-ES">
                <a:solidFill>
                  <a:prstClr val="black"/>
                </a:solidFill>
                <a:latin typeface="Arial" pitchFamily="34" charset="0"/>
              </a:rPr>
              <a:pPr eaLnBrk="1" hangingPunct="1"/>
              <a:t>88</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Gardens.-Brushtail_possum_stroked</a:t>
            </a:r>
          </a:p>
        </p:txBody>
      </p:sp>
      <p:sp>
        <p:nvSpPr>
          <p:cNvPr id="259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2315F8C-73ED-48D5-8564-40C7A31AF917}"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Gardens.-Brushtail_possum_stroked</a:t>
            </a:r>
          </a:p>
        </p:txBody>
      </p:sp>
      <p:sp>
        <p:nvSpPr>
          <p:cNvPr id="260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0642235-F66B-4E8C-B5D3-F8919DBCDB08}"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1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842FEA-002B-4F10-8910-6F7BE6F2241C}"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a:ln/>
        </p:spPr>
      </p:sp>
      <p:sp>
        <p:nvSpPr>
          <p:cNvPr id="262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2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040439-C9C6-4780-BE78-C7A3BDD1037A}"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a:ln/>
        </p:spPr>
      </p:sp>
      <p:sp>
        <p:nvSpPr>
          <p:cNvPr id="263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3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AE84F7-1363-4CA9-99BD-50D50DD16E2E}"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a:ln/>
        </p:spPr>
      </p:sp>
      <p:sp>
        <p:nvSpPr>
          <p:cNvPr id="264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4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B9D460-B159-435E-899B-592F76F35B83}"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a:ln/>
        </p:spPr>
      </p:sp>
      <p:sp>
        <p:nvSpPr>
          <p:cNvPr id="265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5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AF138B-DB39-4949-86D4-33D60883B9F7}"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a:ln/>
        </p:spPr>
      </p:sp>
      <p:sp>
        <p:nvSpPr>
          <p:cNvPr id="266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6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374C69-41B0-479E-B9D9-7209F7518A53}"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a:ln/>
        </p:spPr>
      </p:sp>
      <p:sp>
        <p:nvSpPr>
          <p:cNvPr id="267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Treasury  Gardens</a:t>
            </a:r>
          </a:p>
        </p:txBody>
      </p:sp>
      <p:sp>
        <p:nvSpPr>
          <p:cNvPr id="267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8162FE-FB17-4E41-9E21-711B853EB0FF}"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100</a:t>
            </a:fld>
            <a:endParaRPr lang="es-ES" dirty="0"/>
          </a:p>
        </p:txBody>
      </p:sp>
    </p:spTree>
    <p:extLst>
      <p:ext uri="{BB962C8B-B14F-4D97-AF65-F5344CB8AC3E}">
        <p14:creationId xmlns:p14="http://schemas.microsoft.com/office/powerpoint/2010/main" val="37197183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101</a:t>
            </a:fld>
            <a:endParaRPr lang="es-ES" dirty="0"/>
          </a:p>
        </p:txBody>
      </p:sp>
    </p:spTree>
    <p:extLst>
      <p:ext uri="{BB962C8B-B14F-4D97-AF65-F5344CB8AC3E}">
        <p14:creationId xmlns:p14="http://schemas.microsoft.com/office/powerpoint/2010/main" val="8403469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 </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102</a:t>
            </a:fld>
            <a:endParaRPr lang="es-ES" dirty="0"/>
          </a:p>
        </p:txBody>
      </p:sp>
    </p:spTree>
    <p:extLst>
      <p:ext uri="{BB962C8B-B14F-4D97-AF65-F5344CB8AC3E}">
        <p14:creationId xmlns:p14="http://schemas.microsoft.com/office/powerpoint/2010/main" val="3097960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103</a:t>
            </a:fld>
            <a:endParaRPr lang="es-ES" dirty="0"/>
          </a:p>
        </p:txBody>
      </p:sp>
    </p:spTree>
    <p:extLst>
      <p:ext uri="{BB962C8B-B14F-4D97-AF65-F5344CB8AC3E}">
        <p14:creationId xmlns:p14="http://schemas.microsoft.com/office/powerpoint/2010/main" val="36399061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104</a:t>
            </a:fld>
            <a:endParaRPr lang="es-ES" dirty="0"/>
          </a:p>
        </p:txBody>
      </p:sp>
    </p:spTree>
    <p:extLst>
      <p:ext uri="{BB962C8B-B14F-4D97-AF65-F5344CB8AC3E}">
        <p14:creationId xmlns:p14="http://schemas.microsoft.com/office/powerpoint/2010/main" val="5915616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105</a:t>
            </a:fld>
            <a:endParaRPr lang="es-ES" dirty="0"/>
          </a:p>
        </p:txBody>
      </p:sp>
    </p:spTree>
    <p:extLst>
      <p:ext uri="{BB962C8B-B14F-4D97-AF65-F5344CB8AC3E}">
        <p14:creationId xmlns:p14="http://schemas.microsoft.com/office/powerpoint/2010/main" val="23584007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106</a:t>
            </a:fld>
            <a:endParaRPr lang="es-ES" dirty="0"/>
          </a:p>
        </p:txBody>
      </p:sp>
    </p:spTree>
    <p:extLst>
      <p:ext uri="{BB962C8B-B14F-4D97-AF65-F5344CB8AC3E}">
        <p14:creationId xmlns:p14="http://schemas.microsoft.com/office/powerpoint/2010/main" val="36726133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107</a:t>
            </a:fld>
            <a:endParaRPr lang="es-ES" dirty="0"/>
          </a:p>
        </p:txBody>
      </p:sp>
    </p:spTree>
    <p:extLst>
      <p:ext uri="{BB962C8B-B14F-4D97-AF65-F5344CB8AC3E}">
        <p14:creationId xmlns:p14="http://schemas.microsoft.com/office/powerpoint/2010/main" val="35328945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108</a:t>
            </a:fld>
            <a:endParaRPr lang="es-ES" dirty="0"/>
          </a:p>
        </p:txBody>
      </p:sp>
    </p:spTree>
    <p:extLst>
      <p:ext uri="{BB962C8B-B14F-4D97-AF65-F5344CB8AC3E}">
        <p14:creationId xmlns:p14="http://schemas.microsoft.com/office/powerpoint/2010/main" val="29623943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109</a:t>
            </a:fld>
            <a:endParaRPr lang="es-ES" dirty="0"/>
          </a:p>
        </p:txBody>
      </p:sp>
    </p:spTree>
    <p:extLst>
      <p:ext uri="{BB962C8B-B14F-4D97-AF65-F5344CB8AC3E}">
        <p14:creationId xmlns:p14="http://schemas.microsoft.com/office/powerpoint/2010/main" val="26836411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Vaucluse House Gardens.-</a:t>
            </a:r>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110</a:t>
            </a:fld>
            <a:endParaRPr lang="es-ES" dirty="0"/>
          </a:p>
        </p:txBody>
      </p:sp>
    </p:spTree>
    <p:extLst>
      <p:ext uri="{BB962C8B-B14F-4D97-AF65-F5344CB8AC3E}">
        <p14:creationId xmlns:p14="http://schemas.microsoft.com/office/powerpoint/2010/main" val="41332057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193F41A-D6BA-4D05-97EC-F9FF431F0437}" type="slidenum">
              <a:rPr lang="es-ES" smtClean="0"/>
              <a:t>111</a:t>
            </a:fld>
            <a:endParaRPr lang="es-ES" dirty="0"/>
          </a:p>
        </p:txBody>
      </p:sp>
    </p:spTree>
    <p:extLst>
      <p:ext uri="{BB962C8B-B14F-4D97-AF65-F5344CB8AC3E}">
        <p14:creationId xmlns:p14="http://schemas.microsoft.com/office/powerpoint/2010/main" val="198253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1164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8123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35298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40567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68203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36431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9483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690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8592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6021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29177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75957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26792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23129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497698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567165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9052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50468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68994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4962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82424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9621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3787683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2222518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5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18.xml"/><Relationship Id="rId5" Type="http://schemas.openxmlformats.org/officeDocument/2006/relationships/image" Target="../media/image88.jpeg"/><Relationship Id="rId4" Type="http://schemas.openxmlformats.org/officeDocument/2006/relationships/image" Target="../media/image87.jpg"/></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18.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534472" cy="3816424"/>
          </a:xfrm>
        </p:spPr>
        <p:txBody>
          <a:bodyPr>
            <a:normAutofit fontScale="90000"/>
          </a:bodyPr>
          <a:lstStyle/>
          <a:p>
            <a:r>
              <a:rPr lang="es-ES" sz="3600" dirty="0"/>
              <a:t>OCEANIA.-LA VUELTA AL MUNDO EN 885 JARDINES.-AUSTRALIA. </a:t>
            </a:r>
            <a:r>
              <a:rPr lang="es-ES" sz="3100" dirty="0"/>
              <a:t>Queens Park Gardens Toowoomba-Treasury Gardens.-Vaucluse House Gardens</a:t>
            </a:r>
            <a:r>
              <a:rPr lang="es-ES" sz="3600" dirty="0"/>
              <a:t>.-</a:t>
            </a:r>
            <a:br>
              <a:rPr lang="es-ES" sz="3600" dirty="0"/>
            </a:br>
            <a:br>
              <a:rPr lang="es-ES" sz="3100" dirty="0"/>
            </a:br>
            <a:r>
              <a:rPr lang="es-ES" sz="3600" dirty="0"/>
              <a:t>.</a:t>
            </a:r>
            <a:br>
              <a:rPr lang="es-ES" dirty="0"/>
            </a:br>
            <a:endParaRPr lang="es-ES" dirty="0"/>
          </a:p>
        </p:txBody>
      </p:sp>
      <p:sp>
        <p:nvSpPr>
          <p:cNvPr id="3" name="2 Subtítulo"/>
          <p:cNvSpPr>
            <a:spLocks noGrp="1"/>
          </p:cNvSpPr>
          <p:nvPr>
            <p:ph type="subTitle" idx="1"/>
          </p:nvPr>
        </p:nvSpPr>
        <p:spPr>
          <a:xfrm>
            <a:off x="2483768" y="4869160"/>
            <a:ext cx="467828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45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Queens-Park-Toowoomba</a:t>
            </a:r>
          </a:p>
        </p:txBody>
      </p:sp>
      <p:sp>
        <p:nvSpPr>
          <p:cNvPr id="3" name="2 Marcador de contenido"/>
          <p:cNvSpPr>
            <a:spLocks noGrp="1"/>
          </p:cNvSpPr>
          <p:nvPr>
            <p:ph sz="quarter" idx="1"/>
          </p:nvPr>
        </p:nvSpPr>
        <p:spPr/>
        <p:txBody>
          <a:bodyPr>
            <a:normAutofit lnSpcReduction="10000"/>
          </a:bodyPr>
          <a:lstStyle/>
          <a:p>
            <a:r>
              <a:rPr lang="es-ES" dirty="0"/>
              <a:t>Queens Park es un patrimonio histórico jardín botánico en 43-79 Lindsay Street, Toowoomba , Queensland , Australia. </a:t>
            </a:r>
          </a:p>
          <a:p>
            <a:r>
              <a:rPr lang="es-ES" dirty="0"/>
              <a:t>Fue construido entre 1875 y 1970. También se conoce como Jardin Botánico Toowomba . Se añadió a la registro de Queensland Patrimonio el 27 de abril de 2001.</a:t>
            </a:r>
          </a:p>
          <a:p>
            <a:r>
              <a:rPr lang="es-ES" dirty="0"/>
              <a:t>El Parque de la Reina y al Jardín Botánico, Toowoomba fue declarado como reserva pública en 1869. No fue hasta mediados de la década de 1870 que el parque de Queens y el Jardín Botánico se establecieron como separados, pero relacionados, entidades en esta tierra. </a:t>
            </a:r>
          </a:p>
        </p:txBody>
      </p:sp>
    </p:spTree>
    <p:extLst>
      <p:ext uri="{BB962C8B-B14F-4D97-AF65-F5344CB8AC3E}">
        <p14:creationId xmlns:p14="http://schemas.microsoft.com/office/powerpoint/2010/main" val="327560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Queens Park fue concebido como un lugar de esparcimiento público y los jardines botánicos como un lugar para la investigación botánica, parques públicos urbanos se convirtieron en un vehículo popular para los movimientos del siglo XIX que se ocupan de la salud pública - el parque proporcionan un lugar para la recreación al aire libre de los que no pueden permitirse el lujo de jardines privados y mejoran el medio ambiente de hacinamiento de las áreas centrales de ciudades y pueblos.</a:t>
            </a:r>
          </a:p>
          <a:p>
            <a:r>
              <a:rPr lang="es-ES" dirty="0"/>
              <a:t>Los jardines Botánicos se iniciaron como parte de un creciente interés en la comprensión científica del mundo natural. </a:t>
            </a:r>
          </a:p>
          <a:p>
            <a:endParaRPr lang="es-ES" dirty="0"/>
          </a:p>
        </p:txBody>
      </p:sp>
    </p:spTree>
    <p:extLst>
      <p:ext uri="{BB962C8B-B14F-4D97-AF65-F5344CB8AC3E}">
        <p14:creationId xmlns:p14="http://schemas.microsoft.com/office/powerpoint/2010/main" val="568187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los jardines botánicos se estableció en Brisbane en 1855 en respuesta al interés del siglo XIX en la botánica, que vio los jardines botánicos establecidos en todo el mundo, particularmente en aquellas áreas colonizadas del mundo donde existía poco conocimiento formal de la interacción entre la geografía y la botánica. </a:t>
            </a:r>
          </a:p>
          <a:p>
            <a:r>
              <a:rPr lang="es-ES" dirty="0"/>
              <a:t>Una parte integral de los Jardines Botánicos de Brisbane fue una serie de jardines de la rama en áreas provinciales a lo largo de Queensland, que proporcionaron datos botánicos en todo el amplio espectro de los ecosistemas de Queensland.</a:t>
            </a:r>
          </a:p>
        </p:txBody>
      </p:sp>
    </p:spTree>
    <p:extLst>
      <p:ext uri="{BB962C8B-B14F-4D97-AF65-F5344CB8AC3E}">
        <p14:creationId xmlns:p14="http://schemas.microsoft.com/office/powerpoint/2010/main" val="662748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467600" cy="6141296"/>
          </a:xfrm>
        </p:spPr>
        <p:txBody>
          <a:bodyPr>
            <a:normAutofit/>
          </a:bodyPr>
          <a:lstStyle/>
          <a:p>
            <a:r>
              <a:rPr lang="es-ES" dirty="0"/>
              <a:t>El Queens Park Toowoomba y jardines botánicos adyacentes se encuentran en un sitio grande en forma de L abierta delimitada por Margaret Street al sur, Hume Street al oeste, las calles Godsall y Campbell al norte y Lindsay Street al este. </a:t>
            </a:r>
          </a:p>
          <a:p>
            <a:r>
              <a:rPr lang="es-ES" dirty="0"/>
              <a:t>La parte ocupada por el Jardín Botánico es una pequeña sección rectangular de la forma de L, que se extiende al norte de la calle Campbell Godsall de la calle. restos sustanciales de la siembra temprana se mantengan dentro de los dos jardines y el parque, lo más prominente de la avenida de laurel alcanfor que atraviesa de norte a sur, desde Margaret Campbell a la calle y que comprende una calzada delimitada por laureles alcanfor maduros. </a:t>
            </a:r>
          </a:p>
        </p:txBody>
      </p:sp>
    </p:spTree>
    <p:extLst>
      <p:ext uri="{BB962C8B-B14F-4D97-AF65-F5344CB8AC3E}">
        <p14:creationId xmlns:p14="http://schemas.microsoft.com/office/powerpoint/2010/main" val="1371197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lnSpcReduction="10000"/>
          </a:bodyPr>
          <a:lstStyle/>
          <a:p>
            <a:r>
              <a:rPr lang="es-ES" dirty="0"/>
              <a:t>Muchos de los primeros árboles individuales también siguen siendo, entre ellos árboles botella, pinos Bunya , olmo chino, Bate de críquet sauce, Inglés roble, pino del Himalaya, Jacaranda, Isla Norfolk pinos, plátanos, Kauri pino, roble sedoso, arce de plata y el ciprés pantano. </a:t>
            </a:r>
          </a:p>
          <a:p>
            <a:r>
              <a:rPr lang="es-ES" dirty="0"/>
              <a:t>El Jardín Botánico se caracteriza por un diseño más formal y la siembra, con grandes árboles rodeados de parterres en los patrones geométricos, setos y avenidas. El punto central de los jardines es el Thomas Memorial que se encuentra en medio de una gran zona con cama circular, más abierta que otras áreas de los jardines. Junto a la Thomas Memorial en esta área es un pequeño cañón. Paseos en el jardín de grava y por lo general se estrechos se limita con macizos de flores .</a:t>
            </a:r>
          </a:p>
          <a:p>
            <a:endParaRPr lang="es-ES" dirty="0"/>
          </a:p>
        </p:txBody>
      </p:sp>
    </p:spTree>
    <p:extLst>
      <p:ext uri="{BB962C8B-B14F-4D97-AF65-F5344CB8AC3E}">
        <p14:creationId xmlns:p14="http://schemas.microsoft.com/office/powerpoint/2010/main" val="422297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están rodeados por una valla de mampostería bajo que se rompe para formar entradas. Una, la reciente gran puerta de entrada se encuentra en el límite Lindsay calle de los jardines. Esta gran estructura está hecha de piedra arenisca escombros y tiene 4 motivos circulares de piedra arenisca, y un entablamento con Toowoomba Jardín Botánico Est'd 1875. Justo dentro de esta puerta es otra adición reciente, una característica puerta de un edificio demolido locales, que comprende dos columnas de granito  con tapas iónicas unidas por un entablamento de piedra arenisca. Un nuevo bloque sanitario se ha construido dentro del recinto de los jardines. </a:t>
            </a:r>
          </a:p>
          <a:p>
            <a:r>
              <a:rPr lang="es-ES" dirty="0"/>
              <a:t>Queens Park es un lugar más abierto, menos dispuesto formalmente. </a:t>
            </a:r>
          </a:p>
        </p:txBody>
      </p:sp>
    </p:spTree>
    <p:extLst>
      <p:ext uri="{BB962C8B-B14F-4D97-AF65-F5344CB8AC3E}">
        <p14:creationId xmlns:p14="http://schemas.microsoft.com/office/powerpoint/2010/main" val="1470864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Las plantaciones más evidentes son los que forman la avenida de laurel alcanfor del Jardín Botánico y alineado con el Memorial Thomas y grandes árboles establecidos que rodean el extremo oriental y la frontera norte del Parque. </a:t>
            </a:r>
          </a:p>
          <a:p>
            <a:r>
              <a:rPr lang="es-ES" dirty="0"/>
              <a:t>Varios campos de juego grandes están salpicadas sobre el parque y estos son atendidos por pequeños edificios uno storeyed instalaciones.</a:t>
            </a:r>
          </a:p>
          <a:p>
            <a:r>
              <a:rPr lang="es-ES" dirty="0"/>
              <a:t> En la esquina suroeste del parque es una zona más formal, conocida como los Jardines Lacaze Vera y que contiene un puente entre montículos de césped y bloque sanitario. </a:t>
            </a:r>
          </a:p>
          <a:p>
            <a:r>
              <a:rPr lang="es-ES" dirty="0"/>
              <a:t>El parque está plantado más escasamente en este extremo occidental, que está más cerca de la Toowoomba CDB</a:t>
            </a:r>
          </a:p>
          <a:p>
            <a:endParaRPr lang="es-ES" dirty="0"/>
          </a:p>
        </p:txBody>
      </p:sp>
    </p:spTree>
    <p:extLst>
      <p:ext uri="{BB962C8B-B14F-4D97-AF65-F5344CB8AC3E}">
        <p14:creationId xmlns:p14="http://schemas.microsoft.com/office/powerpoint/2010/main" val="3032869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779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213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7764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902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7370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404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38454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70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708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041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4533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188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9022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178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98243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0362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9794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0130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303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44008" cy="3501008"/>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501008"/>
            <a:ext cx="4499992" cy="3356992"/>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r="19368"/>
          <a:stretch/>
        </p:blipFill>
        <p:spPr>
          <a:xfrm>
            <a:off x="4644008" y="0"/>
            <a:ext cx="4499992" cy="3501008"/>
          </a:xfrm>
          <a:prstGeom prst="rect">
            <a:avLst/>
          </a:prstGeom>
        </p:spPr>
      </p:pic>
    </p:spTree>
    <p:extLst>
      <p:ext uri="{BB962C8B-B14F-4D97-AF65-F5344CB8AC3E}">
        <p14:creationId xmlns:p14="http://schemas.microsoft.com/office/powerpoint/2010/main" val="2366165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4168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8866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680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2457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7092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479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000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965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849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3615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9799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5511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47835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6977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9224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86166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1744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69600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222"/>
          <a:stretch/>
        </p:blipFill>
        <p:spPr>
          <a:xfrm>
            <a:off x="0" y="0"/>
            <a:ext cx="9144000" cy="6858000"/>
          </a:xfrm>
          <a:prstGeom prst="rect">
            <a:avLst/>
          </a:prstGeom>
        </p:spPr>
      </p:pic>
    </p:spTree>
    <p:extLst>
      <p:ext uri="{BB962C8B-B14F-4D97-AF65-F5344CB8AC3E}">
        <p14:creationId xmlns:p14="http://schemas.microsoft.com/office/powerpoint/2010/main" val="2058045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29227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933056"/>
            <a:ext cx="2628900" cy="1743075"/>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830" y="764704"/>
            <a:ext cx="2466975" cy="18573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028700"/>
            <a:ext cx="2847975" cy="1600200"/>
          </a:xfrm>
          <a:prstGeom prst="rect">
            <a:avLst/>
          </a:prstGeom>
        </p:spPr>
      </p:pic>
    </p:spTree>
    <p:extLst>
      <p:ext uri="{BB962C8B-B14F-4D97-AF65-F5344CB8AC3E}">
        <p14:creationId xmlns:p14="http://schemas.microsoft.com/office/powerpoint/2010/main" val="1017678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691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81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1205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325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2509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670"/>
            <a:ext cx="9144000" cy="6912768"/>
          </a:xfrm>
          <a:prstGeom prst="rect">
            <a:avLst/>
          </a:prstGeom>
        </p:spPr>
      </p:pic>
    </p:spTree>
    <p:extLst>
      <p:ext uri="{BB962C8B-B14F-4D97-AF65-F5344CB8AC3E}">
        <p14:creationId xmlns:p14="http://schemas.microsoft.com/office/powerpoint/2010/main" val="22771500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029399"/>
          </a:xfrm>
          <a:prstGeom prst="rect">
            <a:avLst/>
          </a:prstGeom>
        </p:spPr>
      </p:pic>
    </p:spTree>
    <p:extLst>
      <p:ext uri="{BB962C8B-B14F-4D97-AF65-F5344CB8AC3E}">
        <p14:creationId xmlns:p14="http://schemas.microsoft.com/office/powerpoint/2010/main" val="35107462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43303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63090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30857185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08"/>
          <a:stretch/>
        </p:blipFill>
        <p:spPr>
          <a:xfrm>
            <a:off x="0" y="17860"/>
            <a:ext cx="9144000" cy="6840140"/>
          </a:xfrm>
          <a:prstGeom prst="rect">
            <a:avLst/>
          </a:prstGeom>
        </p:spPr>
      </p:pic>
    </p:spTree>
    <p:extLst>
      <p:ext uri="{BB962C8B-B14F-4D97-AF65-F5344CB8AC3E}">
        <p14:creationId xmlns:p14="http://schemas.microsoft.com/office/powerpoint/2010/main" val="1666710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1910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340169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98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86"/>
            <a:ext cx="9144000" cy="6805614"/>
          </a:xfrm>
          <a:prstGeom prst="rect">
            <a:avLst/>
          </a:prstGeom>
        </p:spPr>
      </p:pic>
    </p:spTree>
    <p:extLst>
      <p:ext uri="{BB962C8B-B14F-4D97-AF65-F5344CB8AC3E}">
        <p14:creationId xmlns:p14="http://schemas.microsoft.com/office/powerpoint/2010/main" val="24670804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5552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19054623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Treasury Gardens</a:t>
            </a:r>
            <a:br>
              <a:rPr lang="es-ES" dirty="0"/>
            </a:br>
            <a:endParaRPr lang="es-ES" dirty="0"/>
          </a:p>
        </p:txBody>
      </p:sp>
      <p:sp>
        <p:nvSpPr>
          <p:cNvPr id="126979" name="2 Marcador de contenido"/>
          <p:cNvSpPr>
            <a:spLocks noGrp="1"/>
          </p:cNvSpPr>
          <p:nvPr>
            <p:ph sz="quarter" idx="1"/>
          </p:nvPr>
        </p:nvSpPr>
        <p:spPr/>
        <p:txBody>
          <a:bodyPr/>
          <a:lstStyle/>
          <a:p>
            <a:r>
              <a:rPr lang="es-ES" altLang="es-ES" dirty="0"/>
              <a:t>El Treasury Gardens constan de 5,8 hectáreas  en la parte sur-oriental de la Melbourne Central Business District , East Melbourne , Victoria , Australia . </a:t>
            </a:r>
          </a:p>
          <a:p>
            <a:r>
              <a:rPr lang="es-ES" altLang="es-ES" dirty="0"/>
              <a:t>Los jardines están delimitadas por Wellington Parade, Spring Street , Plaza del Tesoro, y por el Fitzroy Gardens a través de Lansdowne Street hacia el oeste. </a:t>
            </a:r>
          </a:p>
          <a:p>
            <a:r>
              <a:rPr lang="es-ES" altLang="es-ES" dirty="0"/>
              <a:t>Ellos forman parte de una red de jardines de la ciudad incluyendo los jardines de Fitzroy, Carlton Gardens , Flagstaff Gardens y Kings Domain . </a:t>
            </a:r>
          </a:p>
        </p:txBody>
      </p:sp>
    </p:spTree>
    <p:extLst>
      <p:ext uri="{BB962C8B-B14F-4D97-AF65-F5344CB8AC3E}">
        <p14:creationId xmlns:p14="http://schemas.microsoft.com/office/powerpoint/2010/main" val="37534285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457200" y="1125538"/>
            <a:ext cx="7467600" cy="5348287"/>
          </a:xfrm>
        </p:spPr>
        <p:txBody>
          <a:bodyPr/>
          <a:lstStyle/>
          <a:p>
            <a:r>
              <a:rPr lang="es-ES" altLang="es-ES" dirty="0"/>
              <a:t>Los jardines están listados en el Registro Victorian Heritage por su interés histórico, arqueológico, social, estético y científico (hortícola) importancia por su diseño sobresaliente del siglo XIX, la ruta y el diseño de la plantación. </a:t>
            </a:r>
          </a:p>
          <a:p>
            <a:r>
              <a:rPr lang="es-ES" altLang="es-ES" dirty="0"/>
              <a:t>Los jardines están a pocos pasos de la Victoria Casa del Parlamento y se pasan por alto por los viejos edificios del Tesoro, y oficinas del Estado. Crean un entorno paisajístico para los trabajadores de oficina para disfrutar durante el almuerzo con grandes extensiones de césped y senderos bordeados de árboles maduros. </a:t>
            </a:r>
          </a:p>
        </p:txBody>
      </p:sp>
    </p:spTree>
    <p:extLst>
      <p:ext uri="{BB962C8B-B14F-4D97-AF65-F5344CB8AC3E}">
        <p14:creationId xmlns:p14="http://schemas.microsoft.com/office/powerpoint/2010/main" val="41337280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333375"/>
            <a:ext cx="7467600" cy="6140450"/>
          </a:xfrm>
        </p:spPr>
        <p:txBody>
          <a:bodyPr/>
          <a:lstStyle/>
          <a:p>
            <a:r>
              <a:rPr lang="es-ES" altLang="es-ES" dirty="0"/>
              <a:t>Debido a su ubicación céntrica, cerca de la ciudad son un lugar popular como el punto inicial o final de las reuniones políticas, manifestaciones y festivales. </a:t>
            </a:r>
          </a:p>
          <a:p>
            <a:r>
              <a:rPr lang="es-ES" altLang="es-ES" dirty="0"/>
              <a:t>Los jardines también son disfrutados por personas de negocios y turistas que se alojan en el Hotel Hilton en Wellington Parade, que son capaces de recorrer en su camino a la ciudad.</a:t>
            </a:r>
          </a:p>
          <a:p>
            <a:r>
              <a:rPr lang="es-ES" altLang="es-ES" dirty="0"/>
              <a:t> La lista del patrimonio victoriano dice "Fitzroy es único en comparación a su escala y el paisaje ininterrumpido. Hay algunas similitudes entre hortícolas Fitzroy y el Jardín del Tesoro, atribuidas a los trabajos iniciales de Clemente Hodgkinson , sin embargo Fitzroy Gardens es único debido a la estratificación de la historia y el mosaico de estilos diferentes paisajes. </a:t>
            </a:r>
          </a:p>
        </p:txBody>
      </p:sp>
    </p:spTree>
    <p:extLst>
      <p:ext uri="{BB962C8B-B14F-4D97-AF65-F5344CB8AC3E}">
        <p14:creationId xmlns:p14="http://schemas.microsoft.com/office/powerpoint/2010/main" val="28733464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467600" cy="5997575"/>
          </a:xfrm>
        </p:spPr>
        <p:txBody>
          <a:bodyPr>
            <a:normAutofit lnSpcReduction="10000"/>
          </a:bodyPr>
          <a:lstStyle/>
          <a:p>
            <a:pPr marL="274320" indent="-274320" fontAlgn="auto">
              <a:spcAft>
                <a:spcPts val="0"/>
              </a:spcAft>
              <a:buFont typeface="Wingdings"/>
              <a:buChar char=""/>
              <a:defRPr/>
            </a:pPr>
            <a:r>
              <a:rPr lang="es-ES" dirty="0"/>
              <a:t>Las avenidas de olmos maduros y Moreton Bay fig son algunas de las mejores avenidas arboladas, en Victoria.</a:t>
            </a:r>
          </a:p>
          <a:p>
            <a:pPr marL="274320" indent="-274320" fontAlgn="auto">
              <a:spcAft>
                <a:spcPts val="0"/>
              </a:spcAft>
              <a:buFont typeface="Wingdings"/>
              <a:buChar char=""/>
              <a:defRPr/>
            </a:pPr>
            <a:r>
              <a:rPr lang="es-ES" dirty="0"/>
              <a:t>Especies de árboles maduros son Moreton Bay Fig (Ficus macrophylla), cedro Deodara (Cedrus deodara), Inglés Elm (Ulmus procera), álamo blanco (Populus alba), holandés Elm (Ulmus x hollandica), Dutch Elm (hoja pequeña forma), Port Jackson Fig (Ficus rubiginosa), Platanus x acerifolia , roble pedunculado (Quercus robur), Agonis flexuosa , Phoenix canariensis , Washingtonia robusta , Butia capitata , Chamaerops humilis , Red River Gum (Eucalyptus camaldulensis), Isla Norfolk Pine (Araucaria heterophylla), Brachychiton x roseus , y Grevillea (Grevillea hilliana</a:t>
            </a:r>
          </a:p>
        </p:txBody>
      </p:sp>
    </p:spTree>
    <p:extLst>
      <p:ext uri="{BB962C8B-B14F-4D97-AF65-F5344CB8AC3E}">
        <p14:creationId xmlns:p14="http://schemas.microsoft.com/office/powerpoint/2010/main" val="2727296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457200" y="476250"/>
            <a:ext cx="7467600" cy="5997575"/>
          </a:xfrm>
        </p:spPr>
        <p:txBody>
          <a:bodyPr/>
          <a:lstStyle/>
          <a:p>
            <a:r>
              <a:rPr lang="es-ES" altLang="es-ES" dirty="0"/>
              <a:t> A lo largo del terraplén de la Plaza del Tesoro hay hortensias , hiedra y lino . </a:t>
            </a:r>
          </a:p>
          <a:p>
            <a:r>
              <a:rPr lang="es-ES" altLang="es-ES" dirty="0"/>
              <a:t>Los jardines están muy pobladas con los nativos zarigüeyas Brushtail común muchos de los cuales son mansos y acostumbrados a las personas . </a:t>
            </a:r>
          </a:p>
          <a:p>
            <a:r>
              <a:rPr lang="es-ES" altLang="es-ES" dirty="0"/>
              <a:t>Los jardines contienen un estanque ornamental y una serie de monumentos: </a:t>
            </a:r>
          </a:p>
          <a:p>
            <a:r>
              <a:rPr lang="es-ES" altLang="es-ES" dirty="0"/>
              <a:t>Sir William John Clarke Memorial. Mármol busto, alrededor del año 1902, situado en el edificio del Tesoro. </a:t>
            </a:r>
          </a:p>
          <a:p>
            <a:r>
              <a:rPr lang="es-ES" altLang="es-ES" dirty="0"/>
              <a:t>Erigido por suscripción popular y dio a conocer por el Gobernador de Victoria el 22 de julio de 1902.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0970700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lnSpcReduction="10000"/>
          </a:bodyPr>
          <a:lstStyle/>
          <a:p>
            <a:pPr marL="274320" indent="-274320" fontAlgn="auto">
              <a:spcAft>
                <a:spcPts val="0"/>
              </a:spcAft>
              <a:buFont typeface="Wingdings"/>
              <a:buChar char=""/>
              <a:defRPr/>
            </a:pPr>
            <a:r>
              <a:rPr lang="es-ES" dirty="0"/>
              <a:t>Robert Burns Memorial. Escultura réplica de bronce de GA Lawson de un original erigida en el lugar natal del poeta de Alloway en Escocia . </a:t>
            </a:r>
          </a:p>
          <a:p>
            <a:pPr marL="274320" indent="-274320" fontAlgn="auto">
              <a:spcAft>
                <a:spcPts val="0"/>
              </a:spcAft>
              <a:buFont typeface="Wingdings"/>
              <a:buChar char=""/>
              <a:defRPr/>
            </a:pPr>
            <a:r>
              <a:rPr lang="es-ES" dirty="0"/>
              <a:t>Por encargo de la Sociedad de Caledonian en Melbourne, y la primera erigida en St Kilda Road en 1904, y se trasladó a los jardines del Tesoro en 1970 debido a trabajos viales. </a:t>
            </a:r>
          </a:p>
          <a:p>
            <a:pPr marL="274320" indent="-274320" fontAlgn="auto">
              <a:spcAft>
                <a:spcPts val="0"/>
              </a:spcAft>
              <a:buFont typeface="Wingdings"/>
              <a:buChar char=""/>
              <a:defRPr/>
            </a:pPr>
            <a:r>
              <a:rPr lang="es-ES" dirty="0"/>
              <a:t>El presidente John F. Kennedy Memorial. Bajorrelieve de bronce por el escultor Raymond B. Ewers . </a:t>
            </a:r>
          </a:p>
          <a:p>
            <a:pPr marL="274320" indent="-274320" fontAlgn="auto">
              <a:spcAft>
                <a:spcPts val="0"/>
              </a:spcAft>
              <a:buFont typeface="Wingdings"/>
              <a:buChar char=""/>
              <a:defRPr/>
            </a:pPr>
            <a:r>
              <a:rPr lang="es-ES" dirty="0"/>
              <a:t>Construido en 1965 y situado junto al estanque especialmente ajardinado y fuente de agua. </a:t>
            </a:r>
          </a:p>
          <a:p>
            <a:pPr marL="274320" indent="-274320" fontAlgn="auto">
              <a:spcAft>
                <a:spcPts val="0"/>
              </a:spcAft>
              <a:buFont typeface="Wingdings"/>
              <a:buChar char=""/>
              <a:defRPr/>
            </a:pPr>
            <a:r>
              <a:rPr lang="es-ES" dirty="0"/>
              <a:t>1850 - El área de los jardines fue dejar como espacio libre después de fracasar en la venta parcelas debido a la naturaleza pantanosa del terreno.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0954074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457200" y="836613"/>
            <a:ext cx="7467600" cy="5905500"/>
          </a:xfrm>
        </p:spPr>
        <p:txBody>
          <a:bodyPr/>
          <a:lstStyle/>
          <a:p>
            <a:r>
              <a:rPr lang="es-ES" altLang="es-ES" dirty="0"/>
              <a:t>Historia.-</a:t>
            </a:r>
          </a:p>
          <a:p>
            <a:r>
              <a:rPr lang="es-ES" altLang="es-ES" dirty="0"/>
              <a:t>1867 - Clemente Hodgkinson diseñado los jardines como un patrón de diagonal cruzando senderos bordeados de árboles. Willow árboles se plantaron alrededor de un estanque ornamental. </a:t>
            </a:r>
          </a:p>
          <a:p>
            <a:r>
              <a:rPr lang="es-ES" altLang="es-ES" dirty="0"/>
              <a:t>1902 - William Guilfoyle , director del Real Jardín Botánico de Melbourne transforma el estanque ornamental en un jardín japonés. Este jardín es demolido después de la Segunda Guerra Mundial. </a:t>
            </a:r>
          </a:p>
          <a:p>
            <a:r>
              <a:rPr lang="es-ES" altLang="es-ES" dirty="0"/>
              <a:t>1929 - la gestión de los jardines fue trasladado a la ciudad de Melbourne </a:t>
            </a:r>
          </a:p>
          <a:p>
            <a:r>
              <a:rPr lang="es-ES" altLang="es-ES" dirty="0"/>
              <a:t>1934 - Treasury Gardens fue utilizado por la comunidad para celebrar el centenario de Victoria </a:t>
            </a:r>
          </a:p>
          <a:p>
            <a:endParaRPr lang="es-ES" altLang="es-ES" dirty="0"/>
          </a:p>
        </p:txBody>
      </p:sp>
    </p:spTree>
    <p:extLst>
      <p:ext uri="{BB962C8B-B14F-4D97-AF65-F5344CB8AC3E}">
        <p14:creationId xmlns:p14="http://schemas.microsoft.com/office/powerpoint/2010/main" val="41069981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457200" y="765175"/>
            <a:ext cx="7467600" cy="5708650"/>
          </a:xfrm>
        </p:spPr>
        <p:txBody>
          <a:bodyPr/>
          <a:lstStyle/>
          <a:p>
            <a:r>
              <a:rPr lang="es-ES" altLang="es-ES" dirty="0"/>
              <a:t>1939 - bloque sanitario construido para el Carnaval de Primavera y el festival floral. Reconocido por su importancia arquitectónica por su raro arte deco diseño, ladrillo patrón decorativo y construcción de azulejos y un amplio uso de detalles en hierro forjado, como parrillas, puertas, lámparas, rótulos y jardineras de ladrillo, exhibiendo la artesanía excepcional. </a:t>
            </a:r>
          </a:p>
          <a:p>
            <a:r>
              <a:rPr lang="es-ES" altLang="es-ES" dirty="0"/>
              <a:t>1965 - Monumento fue erigido para el presidente estadounidense John F Kennedy </a:t>
            </a:r>
          </a:p>
          <a:p>
            <a:r>
              <a:rPr lang="es-ES" altLang="es-ES" dirty="0"/>
              <a:t>1996 - Fitzroy Gardens y el Tesoro del Plan Maestro fue adoptado por el Consejo </a:t>
            </a:r>
          </a:p>
          <a:p>
            <a:endParaRPr lang="es-ES" altLang="es-ES" dirty="0"/>
          </a:p>
        </p:txBody>
      </p:sp>
    </p:spTree>
    <p:extLst>
      <p:ext uri="{BB962C8B-B14F-4D97-AF65-F5344CB8AC3E}">
        <p14:creationId xmlns:p14="http://schemas.microsoft.com/office/powerpoint/2010/main" val="6716085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Treasury-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7596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897566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1195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8116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7780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Treasur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2837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3786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55639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3273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9520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5680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98934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043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6478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9230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p:cNvPicPr>
            <a:picLocks noChangeAspect="1"/>
          </p:cNvPicPr>
          <p:nvPr/>
        </p:nvPicPr>
        <p:blipFill>
          <a:blip r:embed="rId3">
            <a:extLst>
              <a:ext uri="{28A0092B-C50C-407E-A947-70E740481C1C}">
                <a14:useLocalDpi xmlns:a14="http://schemas.microsoft.com/office/drawing/2010/main" val="0"/>
              </a:ext>
            </a:extLst>
          </a:blip>
          <a:srcRect b="573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6240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2981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8872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1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2400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2877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7177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6206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Vaucluse House Gardens.-</a:t>
            </a:r>
          </a:p>
        </p:txBody>
      </p:sp>
      <p:sp>
        <p:nvSpPr>
          <p:cNvPr id="3" name="2 Marcador de contenido"/>
          <p:cNvSpPr>
            <a:spLocks noGrp="1"/>
          </p:cNvSpPr>
          <p:nvPr>
            <p:ph sz="quarter" idx="1"/>
          </p:nvPr>
        </p:nvSpPr>
        <p:spPr/>
        <p:txBody>
          <a:bodyPr/>
          <a:lstStyle/>
          <a:p>
            <a:r>
              <a:rPr lang="es-ES" dirty="0"/>
              <a:t>Vaucluse House es una finca histórica en el renacimiento gótico del estilo en el barrio junto al puerto de Vaucluse , en Sydney , Nueva Gales del Sur , Australia . </a:t>
            </a:r>
          </a:p>
          <a:p>
            <a:r>
              <a:rPr lang="es-ES" dirty="0"/>
              <a:t>El barrio debe su nombre a esta casa. Vaucluse House es una finca del siglo XIX con la casa, ala de la cocina, los establos y dependencias, rodeado de  (9 hectáreas) de jardines y terrenos. </a:t>
            </a:r>
          </a:p>
          <a:p>
            <a:r>
              <a:rPr lang="es-ES" dirty="0"/>
              <a:t>Es administrado por el histórico Casas en fideicomiso de Nueva Gales del Sur como un museo que está abierto al público.</a:t>
            </a:r>
          </a:p>
        </p:txBody>
      </p:sp>
    </p:spTree>
    <p:extLst>
      <p:ext uri="{BB962C8B-B14F-4D97-AF65-F5344CB8AC3E}">
        <p14:creationId xmlns:p14="http://schemas.microsoft.com/office/powerpoint/2010/main" val="21636841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Ubicado en un valle, una vez apartada en el borde del puerto de Sydney, Vaucluse House y su laberíntico jardín  son una de las atracciones más pintorescas junto al puerto de Sydney, con una historia familiar dramática en su origen.</a:t>
            </a:r>
          </a:p>
          <a:p>
            <a:r>
              <a:rPr lang="es-ES" dirty="0"/>
              <a:t> Mientras que los jardines extendidos y florecieron en la mayor suburbio de Vaucluse, la casa seguía siendo un sueño inconcluso hasta que, en 1915, se convirtió en un museo . </a:t>
            </a:r>
          </a:p>
        </p:txBody>
      </p:sp>
    </p:spTree>
    <p:extLst>
      <p:ext uri="{BB962C8B-B14F-4D97-AF65-F5344CB8AC3E}">
        <p14:creationId xmlns:p14="http://schemas.microsoft.com/office/powerpoint/2010/main" val="7690292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45454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10308"/>
          <a:stretch/>
        </p:blipFill>
        <p:spPr>
          <a:xfrm>
            <a:off x="-108520" y="0"/>
            <a:ext cx="9252520" cy="6858000"/>
          </a:xfrm>
          <a:prstGeom prst="rect">
            <a:avLst/>
          </a:prstGeom>
        </p:spPr>
      </p:pic>
    </p:spTree>
    <p:extLst>
      <p:ext uri="{BB962C8B-B14F-4D97-AF65-F5344CB8AC3E}">
        <p14:creationId xmlns:p14="http://schemas.microsoft.com/office/powerpoint/2010/main" val="39129672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3126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97444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7622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420236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9052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9218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3562747"/>
            <a:ext cx="4571999" cy="329525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1998" cy="3486149"/>
          </a:xfrm>
          <a:prstGeom prst="rect">
            <a:avLst/>
          </a:prstGeom>
        </p:spPr>
      </p:pic>
    </p:spTree>
    <p:extLst>
      <p:ext uri="{BB962C8B-B14F-4D97-AF65-F5344CB8AC3E}">
        <p14:creationId xmlns:p14="http://schemas.microsoft.com/office/powerpoint/2010/main" val="6889508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8189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0165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729"/>
            <a:ext cx="9252520" cy="6858000"/>
          </a:xfrm>
          <a:prstGeom prst="rect">
            <a:avLst/>
          </a:prstGeom>
        </p:spPr>
      </p:pic>
    </p:spTree>
    <p:extLst>
      <p:ext uri="{BB962C8B-B14F-4D97-AF65-F5344CB8AC3E}">
        <p14:creationId xmlns:p14="http://schemas.microsoft.com/office/powerpoint/2010/main" val="8411266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68</TotalTime>
  <Words>2257</Words>
  <Application>Microsoft Office PowerPoint</Application>
  <PresentationFormat>Presentación en pantalla (4:3)</PresentationFormat>
  <Paragraphs>232</Paragraphs>
  <Slides>111</Slides>
  <Notes>88</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111</vt:i4>
      </vt:variant>
    </vt:vector>
  </HeadingPairs>
  <TitlesOfParts>
    <vt:vector size="118" baseType="lpstr">
      <vt:lpstr>Arial</vt:lpstr>
      <vt:lpstr>Calibri</vt:lpstr>
      <vt:lpstr>Century Schoolbook</vt:lpstr>
      <vt:lpstr>Wingdings</vt:lpstr>
      <vt:lpstr>Wingdings 2</vt:lpstr>
      <vt:lpstr>1_Default Theme</vt:lpstr>
      <vt:lpstr>Default Theme</vt:lpstr>
      <vt:lpstr>OCEANIA.-LA VUELTA AL MUNDO EN 885 JARDINES.-AUSTRALIA. Queens Park Gardens Toowoomba-Treasury Gardens.-Vaucluse House Gardens.-  . </vt:lpstr>
      <vt:lpstr>Queens-Park-Toowoomba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Treasury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Vaucluse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8</cp:revision>
  <dcterms:created xsi:type="dcterms:W3CDTF">2016-04-19T07:26:30Z</dcterms:created>
  <dcterms:modified xsi:type="dcterms:W3CDTF">2018-02-28T06:02:56Z</dcterms:modified>
</cp:coreProperties>
</file>