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3"/>
  </p:notesMasterIdLst>
  <p:sldIdLst>
    <p:sldId id="257" r:id="rId2"/>
    <p:sldId id="258" r:id="rId3"/>
    <p:sldId id="259" r:id="rId4"/>
    <p:sldId id="260" r:id="rId5"/>
    <p:sldId id="367"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65F5AD-787E-498A-A50E-77FB778C58A5}"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150925-8C8A-4F0E-9876-5CF1672BDD7E}" type="slidenum">
              <a:rPr lang="es-ES" smtClean="0"/>
              <a:t>‹Nº›</a:t>
            </a:fld>
            <a:endParaRPr lang="es-ES" dirty="0"/>
          </a:p>
        </p:txBody>
      </p:sp>
    </p:spTree>
    <p:extLst>
      <p:ext uri="{BB962C8B-B14F-4D97-AF65-F5344CB8AC3E}">
        <p14:creationId xmlns:p14="http://schemas.microsoft.com/office/powerpoint/2010/main" val="368903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a:t>
            </a:fld>
            <a:endParaRPr lang="es-ES" dirty="0"/>
          </a:p>
        </p:txBody>
      </p:sp>
    </p:spTree>
    <p:extLst>
      <p:ext uri="{BB962C8B-B14F-4D97-AF65-F5344CB8AC3E}">
        <p14:creationId xmlns:p14="http://schemas.microsoft.com/office/powerpoint/2010/main" val="2695588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Gardens.-Japanese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7</a:t>
            </a:fld>
            <a:endParaRPr lang="es-ES" dirty="0"/>
          </a:p>
        </p:txBody>
      </p:sp>
    </p:spTree>
    <p:extLst>
      <p:ext uri="{BB962C8B-B14F-4D97-AF65-F5344CB8AC3E}">
        <p14:creationId xmlns:p14="http://schemas.microsoft.com/office/powerpoint/2010/main" val="3349803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8</a:t>
            </a:fld>
            <a:endParaRPr lang="es-ES" dirty="0"/>
          </a:p>
        </p:txBody>
      </p:sp>
    </p:spTree>
    <p:extLst>
      <p:ext uri="{BB962C8B-B14F-4D97-AF65-F5344CB8AC3E}">
        <p14:creationId xmlns:p14="http://schemas.microsoft.com/office/powerpoint/2010/main" val="1264879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 . Pomaderris elliptica</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9</a:t>
            </a:fld>
            <a:endParaRPr lang="es-ES" dirty="0"/>
          </a:p>
        </p:txBody>
      </p:sp>
    </p:spTree>
    <p:extLst>
      <p:ext uri="{BB962C8B-B14F-4D97-AF65-F5344CB8AC3E}">
        <p14:creationId xmlns:p14="http://schemas.microsoft.com/office/powerpoint/2010/main" val="51321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Tasmanian Botanical Gardens.-Dicksonia antartica</a:t>
            </a:r>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10</a:t>
            </a:fld>
            <a:endParaRPr lang="es-ES" dirty="0"/>
          </a:p>
        </p:txBody>
      </p:sp>
    </p:spTree>
    <p:extLst>
      <p:ext uri="{BB962C8B-B14F-4D97-AF65-F5344CB8AC3E}">
        <p14:creationId xmlns:p14="http://schemas.microsoft.com/office/powerpoint/2010/main" val="3435584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Royal Tasmanian Botanical Gardens.-</a:t>
            </a:r>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11</a:t>
            </a:fld>
            <a:endParaRPr lang="es-ES" dirty="0"/>
          </a:p>
        </p:txBody>
      </p:sp>
    </p:spTree>
    <p:extLst>
      <p:ext uri="{BB962C8B-B14F-4D97-AF65-F5344CB8AC3E}">
        <p14:creationId xmlns:p14="http://schemas.microsoft.com/office/powerpoint/2010/main" val="93207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12</a:t>
            </a:fld>
            <a:endParaRPr lang="es-ES" dirty="0"/>
          </a:p>
        </p:txBody>
      </p:sp>
    </p:spTree>
    <p:extLst>
      <p:ext uri="{BB962C8B-B14F-4D97-AF65-F5344CB8AC3E}">
        <p14:creationId xmlns:p14="http://schemas.microsoft.com/office/powerpoint/2010/main" val="214513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13</a:t>
            </a:fld>
            <a:endParaRPr lang="es-ES" dirty="0"/>
          </a:p>
        </p:txBody>
      </p:sp>
    </p:spTree>
    <p:extLst>
      <p:ext uri="{BB962C8B-B14F-4D97-AF65-F5344CB8AC3E}">
        <p14:creationId xmlns:p14="http://schemas.microsoft.com/office/powerpoint/2010/main" val="2075836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14</a:t>
            </a:fld>
            <a:endParaRPr lang="es-ES" dirty="0"/>
          </a:p>
        </p:txBody>
      </p:sp>
    </p:spTree>
    <p:extLst>
      <p:ext uri="{BB962C8B-B14F-4D97-AF65-F5344CB8AC3E}">
        <p14:creationId xmlns:p14="http://schemas.microsoft.com/office/powerpoint/2010/main" val="3750542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15</a:t>
            </a:fld>
            <a:endParaRPr lang="es-ES" dirty="0"/>
          </a:p>
        </p:txBody>
      </p:sp>
    </p:spTree>
    <p:extLst>
      <p:ext uri="{BB962C8B-B14F-4D97-AF65-F5344CB8AC3E}">
        <p14:creationId xmlns:p14="http://schemas.microsoft.com/office/powerpoint/2010/main" val="1247720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16</a:t>
            </a:fld>
            <a:endParaRPr lang="es-ES" dirty="0"/>
          </a:p>
        </p:txBody>
      </p:sp>
    </p:spTree>
    <p:extLst>
      <p:ext uri="{BB962C8B-B14F-4D97-AF65-F5344CB8AC3E}">
        <p14:creationId xmlns:p14="http://schemas.microsoft.com/office/powerpoint/2010/main" val="2929959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17</a:t>
            </a:fld>
            <a:endParaRPr lang="es-ES" dirty="0"/>
          </a:p>
        </p:txBody>
      </p:sp>
    </p:spTree>
    <p:extLst>
      <p:ext uri="{BB962C8B-B14F-4D97-AF65-F5344CB8AC3E}">
        <p14:creationId xmlns:p14="http://schemas.microsoft.com/office/powerpoint/2010/main" val="1294957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18</a:t>
            </a:fld>
            <a:endParaRPr lang="es-ES" dirty="0"/>
          </a:p>
        </p:txBody>
      </p:sp>
    </p:spTree>
    <p:extLst>
      <p:ext uri="{BB962C8B-B14F-4D97-AF65-F5344CB8AC3E}">
        <p14:creationId xmlns:p14="http://schemas.microsoft.com/office/powerpoint/2010/main" val="802740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19</a:t>
            </a:fld>
            <a:endParaRPr lang="es-ES" dirty="0"/>
          </a:p>
        </p:txBody>
      </p:sp>
    </p:spTree>
    <p:extLst>
      <p:ext uri="{BB962C8B-B14F-4D97-AF65-F5344CB8AC3E}">
        <p14:creationId xmlns:p14="http://schemas.microsoft.com/office/powerpoint/2010/main" val="395170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20</a:t>
            </a:fld>
            <a:endParaRPr lang="es-ES" dirty="0"/>
          </a:p>
        </p:txBody>
      </p:sp>
    </p:spTree>
    <p:extLst>
      <p:ext uri="{BB962C8B-B14F-4D97-AF65-F5344CB8AC3E}">
        <p14:creationId xmlns:p14="http://schemas.microsoft.com/office/powerpoint/2010/main" val="3976412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21</a:t>
            </a:fld>
            <a:endParaRPr lang="es-ES" dirty="0"/>
          </a:p>
        </p:txBody>
      </p:sp>
    </p:spTree>
    <p:extLst>
      <p:ext uri="{BB962C8B-B14F-4D97-AF65-F5344CB8AC3E}">
        <p14:creationId xmlns:p14="http://schemas.microsoft.com/office/powerpoint/2010/main" val="4004858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22</a:t>
            </a:fld>
            <a:endParaRPr lang="es-ES" dirty="0"/>
          </a:p>
        </p:txBody>
      </p:sp>
    </p:spTree>
    <p:extLst>
      <p:ext uri="{BB962C8B-B14F-4D97-AF65-F5344CB8AC3E}">
        <p14:creationId xmlns:p14="http://schemas.microsoft.com/office/powerpoint/2010/main" val="191297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Gardens.-Wollemi Pine.-Wollemia nobilis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23</a:t>
            </a:fld>
            <a:endParaRPr lang="es-ES" dirty="0"/>
          </a:p>
        </p:txBody>
      </p:sp>
    </p:spTree>
    <p:extLst>
      <p:ext uri="{BB962C8B-B14F-4D97-AF65-F5344CB8AC3E}">
        <p14:creationId xmlns:p14="http://schemas.microsoft.com/office/powerpoint/2010/main" val="1937042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Gardens.-Wollemi Pine</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24</a:t>
            </a:fld>
            <a:endParaRPr lang="es-ES" dirty="0"/>
          </a:p>
        </p:txBody>
      </p:sp>
    </p:spTree>
    <p:extLst>
      <p:ext uri="{BB962C8B-B14F-4D97-AF65-F5344CB8AC3E}">
        <p14:creationId xmlns:p14="http://schemas.microsoft.com/office/powerpoint/2010/main" val="4187780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25</a:t>
            </a:fld>
            <a:endParaRPr lang="es-ES" dirty="0"/>
          </a:p>
        </p:txBody>
      </p:sp>
    </p:spTree>
    <p:extLst>
      <p:ext uri="{BB962C8B-B14F-4D97-AF65-F5344CB8AC3E}">
        <p14:creationId xmlns:p14="http://schemas.microsoft.com/office/powerpoint/2010/main" val="4072540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26</a:t>
            </a:fld>
            <a:endParaRPr lang="es-ES" dirty="0"/>
          </a:p>
        </p:txBody>
      </p:sp>
    </p:spTree>
    <p:extLst>
      <p:ext uri="{BB962C8B-B14F-4D97-AF65-F5344CB8AC3E}">
        <p14:creationId xmlns:p14="http://schemas.microsoft.com/office/powerpoint/2010/main" val="1817667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27</a:t>
            </a:fld>
            <a:endParaRPr lang="es-ES" dirty="0"/>
          </a:p>
        </p:txBody>
      </p:sp>
    </p:spTree>
    <p:extLst>
      <p:ext uri="{BB962C8B-B14F-4D97-AF65-F5344CB8AC3E}">
        <p14:creationId xmlns:p14="http://schemas.microsoft.com/office/powerpoint/2010/main" val="76571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28</a:t>
            </a:fld>
            <a:endParaRPr lang="es-ES" dirty="0"/>
          </a:p>
        </p:txBody>
      </p:sp>
    </p:spTree>
    <p:extLst>
      <p:ext uri="{BB962C8B-B14F-4D97-AF65-F5344CB8AC3E}">
        <p14:creationId xmlns:p14="http://schemas.microsoft.com/office/powerpoint/2010/main" val="451940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29</a:t>
            </a:fld>
            <a:endParaRPr lang="es-ES" dirty="0"/>
          </a:p>
        </p:txBody>
      </p:sp>
    </p:spTree>
    <p:extLst>
      <p:ext uri="{BB962C8B-B14F-4D97-AF65-F5344CB8AC3E}">
        <p14:creationId xmlns:p14="http://schemas.microsoft.com/office/powerpoint/2010/main" val="3676104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30</a:t>
            </a:fld>
            <a:endParaRPr lang="es-ES" dirty="0"/>
          </a:p>
        </p:txBody>
      </p:sp>
    </p:spTree>
    <p:extLst>
      <p:ext uri="{BB962C8B-B14F-4D97-AF65-F5344CB8AC3E}">
        <p14:creationId xmlns:p14="http://schemas.microsoft.com/office/powerpoint/2010/main" val="2462811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31</a:t>
            </a:fld>
            <a:endParaRPr lang="es-ES" dirty="0"/>
          </a:p>
        </p:txBody>
      </p:sp>
    </p:spTree>
    <p:extLst>
      <p:ext uri="{BB962C8B-B14F-4D97-AF65-F5344CB8AC3E}">
        <p14:creationId xmlns:p14="http://schemas.microsoft.com/office/powerpoint/2010/main" val="174406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32</a:t>
            </a:fld>
            <a:endParaRPr lang="es-ES" dirty="0"/>
          </a:p>
        </p:txBody>
      </p:sp>
    </p:spTree>
    <p:extLst>
      <p:ext uri="{BB962C8B-B14F-4D97-AF65-F5344CB8AC3E}">
        <p14:creationId xmlns:p14="http://schemas.microsoft.com/office/powerpoint/2010/main" val="2292618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33</a:t>
            </a:fld>
            <a:endParaRPr lang="es-ES" dirty="0"/>
          </a:p>
        </p:txBody>
      </p:sp>
    </p:spTree>
    <p:extLst>
      <p:ext uri="{BB962C8B-B14F-4D97-AF65-F5344CB8AC3E}">
        <p14:creationId xmlns:p14="http://schemas.microsoft.com/office/powerpoint/2010/main" val="42891491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Gardens..-Ombu</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34</a:t>
            </a:fld>
            <a:endParaRPr lang="es-ES" dirty="0"/>
          </a:p>
        </p:txBody>
      </p:sp>
    </p:spTree>
    <p:extLst>
      <p:ext uri="{BB962C8B-B14F-4D97-AF65-F5344CB8AC3E}">
        <p14:creationId xmlns:p14="http://schemas.microsoft.com/office/powerpoint/2010/main" val="2492638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Gardens..Dracaena</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35</a:t>
            </a:fld>
            <a:endParaRPr lang="es-ES" dirty="0"/>
          </a:p>
        </p:txBody>
      </p:sp>
    </p:spTree>
    <p:extLst>
      <p:ext uri="{BB962C8B-B14F-4D97-AF65-F5344CB8AC3E}">
        <p14:creationId xmlns:p14="http://schemas.microsoft.com/office/powerpoint/2010/main" val="19515680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a:p>
            <a:endParaRPr lang="es-ES" dirty="0"/>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36</a:t>
            </a:fld>
            <a:endParaRPr lang="es-ES" dirty="0"/>
          </a:p>
        </p:txBody>
      </p:sp>
    </p:spTree>
    <p:extLst>
      <p:ext uri="{BB962C8B-B14F-4D97-AF65-F5344CB8AC3E}">
        <p14:creationId xmlns:p14="http://schemas.microsoft.com/office/powerpoint/2010/main" val="33409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Gardens.-Ulmus glabra var.lutescens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37</a:t>
            </a:fld>
            <a:endParaRPr lang="es-ES" dirty="0"/>
          </a:p>
        </p:txBody>
      </p:sp>
    </p:spTree>
    <p:extLst>
      <p:ext uri="{BB962C8B-B14F-4D97-AF65-F5344CB8AC3E}">
        <p14:creationId xmlns:p14="http://schemas.microsoft.com/office/powerpoint/2010/main" val="2853004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38</a:t>
            </a:fld>
            <a:endParaRPr lang="es-ES" dirty="0"/>
          </a:p>
        </p:txBody>
      </p:sp>
    </p:spTree>
    <p:extLst>
      <p:ext uri="{BB962C8B-B14F-4D97-AF65-F5344CB8AC3E}">
        <p14:creationId xmlns:p14="http://schemas.microsoft.com/office/powerpoint/2010/main" val="1861836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39</a:t>
            </a:fld>
            <a:endParaRPr lang="es-ES" dirty="0"/>
          </a:p>
        </p:txBody>
      </p:sp>
    </p:spTree>
    <p:extLst>
      <p:ext uri="{BB962C8B-B14F-4D97-AF65-F5344CB8AC3E}">
        <p14:creationId xmlns:p14="http://schemas.microsoft.com/office/powerpoint/2010/main" val="19541696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40</a:t>
            </a:fld>
            <a:endParaRPr lang="es-ES" dirty="0"/>
          </a:p>
        </p:txBody>
      </p:sp>
    </p:spTree>
    <p:extLst>
      <p:ext uri="{BB962C8B-B14F-4D97-AF65-F5344CB8AC3E}">
        <p14:creationId xmlns:p14="http://schemas.microsoft.com/office/powerpoint/2010/main" val="36340277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41</a:t>
            </a:fld>
            <a:endParaRPr lang="es-ES" dirty="0"/>
          </a:p>
        </p:txBody>
      </p:sp>
    </p:spTree>
    <p:extLst>
      <p:ext uri="{BB962C8B-B14F-4D97-AF65-F5344CB8AC3E}">
        <p14:creationId xmlns:p14="http://schemas.microsoft.com/office/powerpoint/2010/main" val="12140025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42</a:t>
            </a:fld>
            <a:endParaRPr lang="es-ES" dirty="0"/>
          </a:p>
        </p:txBody>
      </p:sp>
    </p:spTree>
    <p:extLst>
      <p:ext uri="{BB962C8B-B14F-4D97-AF65-F5344CB8AC3E}">
        <p14:creationId xmlns:p14="http://schemas.microsoft.com/office/powerpoint/2010/main" val="3468479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Royal Tasmanian Botanical Gardens.-</a:t>
            </a:r>
          </a:p>
          <a:p>
            <a:endParaRPr lang="es-ES" dirty="0"/>
          </a:p>
        </p:txBody>
      </p:sp>
      <p:sp>
        <p:nvSpPr>
          <p:cNvPr id="4" name="Marcador de número de diapositiva 3"/>
          <p:cNvSpPr>
            <a:spLocks noGrp="1"/>
          </p:cNvSpPr>
          <p:nvPr>
            <p:ph type="sldNum" sz="quarter" idx="10"/>
          </p:nvPr>
        </p:nvSpPr>
        <p:spPr/>
        <p:txBody>
          <a:bodyPr/>
          <a:lstStyle/>
          <a:p>
            <a:fld id="{FA150925-8C8A-4F0E-9876-5CF1672BDD7E}" type="slidenum">
              <a:rPr lang="es-ES" smtClean="0"/>
              <a:t>44</a:t>
            </a:fld>
            <a:endParaRPr lang="es-ES" dirty="0"/>
          </a:p>
        </p:txBody>
      </p:sp>
    </p:spTree>
    <p:extLst>
      <p:ext uri="{BB962C8B-B14F-4D97-AF65-F5344CB8AC3E}">
        <p14:creationId xmlns:p14="http://schemas.microsoft.com/office/powerpoint/2010/main" val="3517139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45</a:t>
            </a:fld>
            <a:endParaRPr lang="es-ES" dirty="0"/>
          </a:p>
        </p:txBody>
      </p:sp>
    </p:spTree>
    <p:extLst>
      <p:ext uri="{BB962C8B-B14F-4D97-AF65-F5344CB8AC3E}">
        <p14:creationId xmlns:p14="http://schemas.microsoft.com/office/powerpoint/2010/main" val="24207526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46</a:t>
            </a:fld>
            <a:endParaRPr lang="es-ES" dirty="0"/>
          </a:p>
        </p:txBody>
      </p:sp>
    </p:spTree>
    <p:extLst>
      <p:ext uri="{BB962C8B-B14F-4D97-AF65-F5344CB8AC3E}">
        <p14:creationId xmlns:p14="http://schemas.microsoft.com/office/powerpoint/2010/main" val="1460360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47</a:t>
            </a:fld>
            <a:endParaRPr lang="es-ES" dirty="0"/>
          </a:p>
        </p:txBody>
      </p:sp>
    </p:spTree>
    <p:extLst>
      <p:ext uri="{BB962C8B-B14F-4D97-AF65-F5344CB8AC3E}">
        <p14:creationId xmlns:p14="http://schemas.microsoft.com/office/powerpoint/2010/main" val="23646538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48</a:t>
            </a:fld>
            <a:endParaRPr lang="es-ES" dirty="0"/>
          </a:p>
        </p:txBody>
      </p:sp>
    </p:spTree>
    <p:extLst>
      <p:ext uri="{BB962C8B-B14F-4D97-AF65-F5344CB8AC3E}">
        <p14:creationId xmlns:p14="http://schemas.microsoft.com/office/powerpoint/2010/main" val="12754744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49</a:t>
            </a:fld>
            <a:endParaRPr lang="es-ES" dirty="0"/>
          </a:p>
        </p:txBody>
      </p:sp>
    </p:spTree>
    <p:extLst>
      <p:ext uri="{BB962C8B-B14F-4D97-AF65-F5344CB8AC3E}">
        <p14:creationId xmlns:p14="http://schemas.microsoft.com/office/powerpoint/2010/main" val="1110360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50</a:t>
            </a:fld>
            <a:endParaRPr lang="es-ES" dirty="0"/>
          </a:p>
        </p:txBody>
      </p:sp>
    </p:spTree>
    <p:extLst>
      <p:ext uri="{BB962C8B-B14F-4D97-AF65-F5344CB8AC3E}">
        <p14:creationId xmlns:p14="http://schemas.microsoft.com/office/powerpoint/2010/main" val="3894096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51</a:t>
            </a:fld>
            <a:endParaRPr lang="es-ES" dirty="0"/>
          </a:p>
        </p:txBody>
      </p:sp>
    </p:spTree>
    <p:extLst>
      <p:ext uri="{BB962C8B-B14F-4D97-AF65-F5344CB8AC3E}">
        <p14:creationId xmlns:p14="http://schemas.microsoft.com/office/powerpoint/2010/main" val="31060598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52</a:t>
            </a:fld>
            <a:endParaRPr lang="es-ES" dirty="0"/>
          </a:p>
        </p:txBody>
      </p:sp>
    </p:spTree>
    <p:extLst>
      <p:ext uri="{BB962C8B-B14F-4D97-AF65-F5344CB8AC3E}">
        <p14:creationId xmlns:p14="http://schemas.microsoft.com/office/powerpoint/2010/main" val="27177525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53</a:t>
            </a:fld>
            <a:endParaRPr lang="es-ES" dirty="0"/>
          </a:p>
        </p:txBody>
      </p:sp>
    </p:spTree>
    <p:extLst>
      <p:ext uri="{BB962C8B-B14F-4D97-AF65-F5344CB8AC3E}">
        <p14:creationId xmlns:p14="http://schemas.microsoft.com/office/powerpoint/2010/main" val="41053022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54</a:t>
            </a:fld>
            <a:endParaRPr lang="es-ES" dirty="0"/>
          </a:p>
        </p:txBody>
      </p:sp>
    </p:spTree>
    <p:extLst>
      <p:ext uri="{BB962C8B-B14F-4D97-AF65-F5344CB8AC3E}">
        <p14:creationId xmlns:p14="http://schemas.microsoft.com/office/powerpoint/2010/main" val="6649433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55</a:t>
            </a:fld>
            <a:endParaRPr lang="es-ES" dirty="0"/>
          </a:p>
        </p:txBody>
      </p:sp>
    </p:spTree>
    <p:extLst>
      <p:ext uri="{BB962C8B-B14F-4D97-AF65-F5344CB8AC3E}">
        <p14:creationId xmlns:p14="http://schemas.microsoft.com/office/powerpoint/2010/main" val="41582355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56</a:t>
            </a:fld>
            <a:endParaRPr lang="es-ES" dirty="0"/>
          </a:p>
        </p:txBody>
      </p:sp>
    </p:spTree>
    <p:extLst>
      <p:ext uri="{BB962C8B-B14F-4D97-AF65-F5344CB8AC3E}">
        <p14:creationId xmlns:p14="http://schemas.microsoft.com/office/powerpoint/2010/main" val="22658674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57</a:t>
            </a:fld>
            <a:endParaRPr lang="es-ES" dirty="0"/>
          </a:p>
        </p:txBody>
      </p:sp>
    </p:spTree>
    <p:extLst>
      <p:ext uri="{BB962C8B-B14F-4D97-AF65-F5344CB8AC3E}">
        <p14:creationId xmlns:p14="http://schemas.microsoft.com/office/powerpoint/2010/main" val="19396918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58</a:t>
            </a:fld>
            <a:endParaRPr lang="es-ES" dirty="0"/>
          </a:p>
        </p:txBody>
      </p:sp>
    </p:spTree>
    <p:extLst>
      <p:ext uri="{BB962C8B-B14F-4D97-AF65-F5344CB8AC3E}">
        <p14:creationId xmlns:p14="http://schemas.microsoft.com/office/powerpoint/2010/main" val="33136796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59</a:t>
            </a:fld>
            <a:endParaRPr lang="es-ES" dirty="0"/>
          </a:p>
        </p:txBody>
      </p:sp>
    </p:spTree>
    <p:extLst>
      <p:ext uri="{BB962C8B-B14F-4D97-AF65-F5344CB8AC3E}">
        <p14:creationId xmlns:p14="http://schemas.microsoft.com/office/powerpoint/2010/main" val="40878471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60</a:t>
            </a:fld>
            <a:endParaRPr lang="es-ES" dirty="0"/>
          </a:p>
        </p:txBody>
      </p:sp>
    </p:spTree>
    <p:extLst>
      <p:ext uri="{BB962C8B-B14F-4D97-AF65-F5344CB8AC3E}">
        <p14:creationId xmlns:p14="http://schemas.microsoft.com/office/powerpoint/2010/main" val="22228131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61</a:t>
            </a:fld>
            <a:endParaRPr lang="es-ES" dirty="0"/>
          </a:p>
        </p:txBody>
      </p:sp>
    </p:spTree>
    <p:extLst>
      <p:ext uri="{BB962C8B-B14F-4D97-AF65-F5344CB8AC3E}">
        <p14:creationId xmlns:p14="http://schemas.microsoft.com/office/powerpoint/2010/main" val="21176675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62</a:t>
            </a:fld>
            <a:endParaRPr lang="es-ES" dirty="0"/>
          </a:p>
        </p:txBody>
      </p:sp>
    </p:spTree>
    <p:extLst>
      <p:ext uri="{BB962C8B-B14F-4D97-AF65-F5344CB8AC3E}">
        <p14:creationId xmlns:p14="http://schemas.microsoft.com/office/powerpoint/2010/main" val="983776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63</a:t>
            </a:fld>
            <a:endParaRPr lang="es-ES" dirty="0"/>
          </a:p>
        </p:txBody>
      </p:sp>
    </p:spTree>
    <p:extLst>
      <p:ext uri="{BB962C8B-B14F-4D97-AF65-F5344CB8AC3E}">
        <p14:creationId xmlns:p14="http://schemas.microsoft.com/office/powerpoint/2010/main" val="41709200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64</a:t>
            </a:fld>
            <a:endParaRPr lang="es-ES" dirty="0"/>
          </a:p>
        </p:txBody>
      </p:sp>
    </p:spTree>
    <p:extLst>
      <p:ext uri="{BB962C8B-B14F-4D97-AF65-F5344CB8AC3E}">
        <p14:creationId xmlns:p14="http://schemas.microsoft.com/office/powerpoint/2010/main" val="18418488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65</a:t>
            </a:fld>
            <a:endParaRPr lang="es-ES" dirty="0"/>
          </a:p>
        </p:txBody>
      </p:sp>
    </p:spTree>
    <p:extLst>
      <p:ext uri="{BB962C8B-B14F-4D97-AF65-F5344CB8AC3E}">
        <p14:creationId xmlns:p14="http://schemas.microsoft.com/office/powerpoint/2010/main" val="38300486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66</a:t>
            </a:fld>
            <a:endParaRPr lang="es-ES" dirty="0"/>
          </a:p>
        </p:txBody>
      </p:sp>
    </p:spTree>
    <p:extLst>
      <p:ext uri="{BB962C8B-B14F-4D97-AF65-F5344CB8AC3E}">
        <p14:creationId xmlns:p14="http://schemas.microsoft.com/office/powerpoint/2010/main" val="3427337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67</a:t>
            </a:fld>
            <a:endParaRPr lang="es-ES" dirty="0"/>
          </a:p>
        </p:txBody>
      </p:sp>
    </p:spTree>
    <p:extLst>
      <p:ext uri="{BB962C8B-B14F-4D97-AF65-F5344CB8AC3E}">
        <p14:creationId xmlns:p14="http://schemas.microsoft.com/office/powerpoint/2010/main" val="1171912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68</a:t>
            </a:fld>
            <a:endParaRPr lang="es-ES" dirty="0"/>
          </a:p>
        </p:txBody>
      </p:sp>
    </p:spTree>
    <p:extLst>
      <p:ext uri="{BB962C8B-B14F-4D97-AF65-F5344CB8AC3E}">
        <p14:creationId xmlns:p14="http://schemas.microsoft.com/office/powerpoint/2010/main" val="3385681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69</a:t>
            </a:fld>
            <a:endParaRPr lang="es-ES" dirty="0"/>
          </a:p>
        </p:txBody>
      </p:sp>
    </p:spTree>
    <p:extLst>
      <p:ext uri="{BB962C8B-B14F-4D97-AF65-F5344CB8AC3E}">
        <p14:creationId xmlns:p14="http://schemas.microsoft.com/office/powerpoint/2010/main" val="33134855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70</a:t>
            </a:fld>
            <a:endParaRPr lang="es-ES" dirty="0"/>
          </a:p>
        </p:txBody>
      </p:sp>
    </p:spTree>
    <p:extLst>
      <p:ext uri="{BB962C8B-B14F-4D97-AF65-F5344CB8AC3E}">
        <p14:creationId xmlns:p14="http://schemas.microsoft.com/office/powerpoint/2010/main" val="5443901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71</a:t>
            </a:fld>
            <a:endParaRPr lang="es-ES" dirty="0"/>
          </a:p>
        </p:txBody>
      </p:sp>
    </p:spTree>
    <p:extLst>
      <p:ext uri="{BB962C8B-B14F-4D97-AF65-F5344CB8AC3E}">
        <p14:creationId xmlns:p14="http://schemas.microsoft.com/office/powerpoint/2010/main" val="28436891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Royal Tasmanian Botanical Gardens</a:t>
            </a:r>
          </a:p>
        </p:txBody>
      </p:sp>
      <p:sp>
        <p:nvSpPr>
          <p:cNvPr id="4" name="3 Marcador de número de diapositiva"/>
          <p:cNvSpPr>
            <a:spLocks noGrp="1"/>
          </p:cNvSpPr>
          <p:nvPr>
            <p:ph type="sldNum" sz="quarter" idx="10"/>
          </p:nvPr>
        </p:nvSpPr>
        <p:spPr/>
        <p:txBody>
          <a:bodyPr/>
          <a:lstStyle/>
          <a:p>
            <a:fld id="{FA150925-8C8A-4F0E-9876-5CF1672BDD7E}" type="slidenum">
              <a:rPr lang="es-ES" smtClean="0"/>
              <a:t>72</a:t>
            </a:fld>
            <a:endParaRPr lang="es-ES" dirty="0"/>
          </a:p>
        </p:txBody>
      </p:sp>
    </p:spTree>
    <p:extLst>
      <p:ext uri="{BB962C8B-B14F-4D97-AF65-F5344CB8AC3E}">
        <p14:creationId xmlns:p14="http://schemas.microsoft.com/office/powerpoint/2010/main" val="794581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025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94840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0717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02108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752654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5593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31093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22493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8461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81728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7480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3070389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58.jpg"/></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5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77.jpg"/><Relationship Id="rId5" Type="http://schemas.openxmlformats.org/officeDocument/2006/relationships/image" Target="../media/image17.jpg"/><Relationship Id="rId4" Type="http://schemas.openxmlformats.org/officeDocument/2006/relationships/image" Target="../media/image76.jpg"/></Relationships>
</file>

<file path=ppt/slides/_rels/slide6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6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2304256"/>
          </a:xfrm>
        </p:spPr>
        <p:txBody>
          <a:bodyPr>
            <a:normAutofit fontScale="90000"/>
          </a:bodyPr>
          <a:lstStyle/>
          <a:p>
            <a:r>
              <a:rPr lang="es-ES" dirty="0"/>
              <a:t>OCEANIA.-LA VUELTA AL MUNDO EN 885 JARDINES.-AUSTRALIA.</a:t>
            </a:r>
            <a:br>
              <a:rPr lang="es-ES" dirty="0"/>
            </a:br>
            <a:r>
              <a:rPr lang="es-ES" dirty="0"/>
              <a:t>Royal Tasmanian Botanical Garden</a:t>
            </a:r>
            <a:br>
              <a:rPr lang="es-ES" dirty="0"/>
            </a:br>
            <a:endParaRPr lang="es-ES" dirty="0"/>
          </a:p>
        </p:txBody>
      </p:sp>
      <p:sp>
        <p:nvSpPr>
          <p:cNvPr id="3" name="2 Subtítulo"/>
          <p:cNvSpPr>
            <a:spLocks noGrp="1"/>
          </p:cNvSpPr>
          <p:nvPr>
            <p:ph type="subTitle" idx="1"/>
          </p:nvPr>
        </p:nvSpPr>
        <p:spPr>
          <a:xfrm>
            <a:off x="2411760" y="5003322"/>
            <a:ext cx="4896544"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43153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Royal Tasmanian Botanical Gardens</a:t>
            </a:r>
          </a:p>
        </p:txBody>
      </p:sp>
      <p:sp>
        <p:nvSpPr>
          <p:cNvPr id="3" name="2 Marcador de contenido"/>
          <p:cNvSpPr>
            <a:spLocks noGrp="1"/>
          </p:cNvSpPr>
          <p:nvPr>
            <p:ph sz="quarter" idx="1"/>
          </p:nvPr>
        </p:nvSpPr>
        <p:spPr/>
        <p:txBody>
          <a:bodyPr>
            <a:normAutofit/>
          </a:bodyPr>
          <a:lstStyle/>
          <a:p>
            <a:r>
              <a:rPr lang="es-ES" dirty="0"/>
              <a:t>Los Royal Tasmanian Botanical Gardens , que cubren un área de aproximadamente 14 hectáreas , se establecieron en Hobart en 1818 y se encuentran dentro del dominio de Queens . </a:t>
            </a:r>
          </a:p>
          <a:p>
            <a:r>
              <a:rPr lang="es-ES" dirty="0"/>
              <a:t>Los jardines mantienen colecciones de plantas históricas y un gran número de árboles significativos, muchos se remontan al siglo XIX. También cuenta con un número creciente de colecciones importantes para la conservación de las plantas de Tasmania, de los cuales la Lomatia del Rey es una de las más inusuales, y  una sola planta subantartica  en el mundo. </a:t>
            </a:r>
          </a:p>
        </p:txBody>
      </p:sp>
    </p:spTree>
    <p:extLst>
      <p:ext uri="{BB962C8B-B14F-4D97-AF65-F5344CB8AC3E}">
        <p14:creationId xmlns:p14="http://schemas.microsoft.com/office/powerpoint/2010/main" val="2049584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Aquí, las plantas de las islas subantárticas en altas latitudes del sur se muestran en un ambiente controlado climáticamente, donde las nieblas frías y  reflejan las condiciones de frío, mojadas de sus casas de la isla.</a:t>
            </a:r>
          </a:p>
          <a:p>
            <a:r>
              <a:rPr lang="es-ES" dirty="0"/>
              <a:t> Las plantas de la planta de la casa subantártica han sido recogidos por el personal de los jardines y de los científicos en las excursiones a la Isla Macquarie .</a:t>
            </a:r>
          </a:p>
          <a:p>
            <a:r>
              <a:rPr lang="es-ES" dirty="0"/>
              <a:t>El centro de visitantes alberga un restaurante, tienda de souvenirs, y una galería con cambiar regularmente exhibiciones de artistas locales, junto con un área de la pantalla que contiene las propias exposiciones del jardín.</a:t>
            </a:r>
          </a:p>
          <a:p>
            <a:endParaRPr lang="es-ES" dirty="0"/>
          </a:p>
        </p:txBody>
      </p:sp>
    </p:spTree>
    <p:extLst>
      <p:ext uri="{BB962C8B-B14F-4D97-AF65-F5344CB8AC3E}">
        <p14:creationId xmlns:p14="http://schemas.microsoft.com/office/powerpoint/2010/main" val="2811207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The Royal Tasmanian Botanical Gardens son conocidos por ser de apoyo de la comunidad local, incluyendo una exposición en febrero de 2011 de fotos creadas por los estudiantes en OAK Servicios a la Comunidad . </a:t>
            </a:r>
          </a:p>
          <a:p>
            <a:r>
              <a:rPr lang="es-ES" dirty="0"/>
              <a:t>A principios de 2011 el Jardín fue la sede de la central eléctrica , un sonido y espectáculo de luz que venía de una temporada stright vender en Hong Kong . </a:t>
            </a:r>
          </a:p>
          <a:p>
            <a:r>
              <a:rPr lang="es-ES" dirty="0"/>
              <a:t>El espectáculo se ha instalado en los jardines como parte de los diez días en la isla el 2011 Festival. </a:t>
            </a:r>
          </a:p>
        </p:txBody>
      </p:sp>
    </p:spTree>
    <p:extLst>
      <p:ext uri="{BB962C8B-B14F-4D97-AF65-F5344CB8AC3E}">
        <p14:creationId xmlns:p14="http://schemas.microsoft.com/office/powerpoint/2010/main" val="1242613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The Royal Tasmanian Botanical Gardens están dedicados a educar a la gente acerca de las plantas y el medio ambiente. </a:t>
            </a:r>
          </a:p>
          <a:p>
            <a:r>
              <a:rPr lang="es-ES" dirty="0"/>
              <a:t>Uno de sus principales eventos anuales de educación se el crecimiento de su futuro , un evento de carrera que reúne a una variedad de organizaciones y empresas con los alumnos para ampliar las percepciones y los horizontes de los estudiantes. </a:t>
            </a:r>
          </a:p>
          <a:p>
            <a:r>
              <a:rPr lang="es-ES" dirty="0"/>
              <a:t>Los Royal Tasmanian jardines son también parte de la cada vez mayor de nuestro futuro, Crecer el NBN asociación. </a:t>
            </a:r>
          </a:p>
          <a:p>
            <a:r>
              <a:rPr lang="es-ES" dirty="0"/>
              <a:t>El proyecto tiene como objetivo ofrecer formación horticultura a los estudiantes de todo Tasmania . Ellos se asociaron en esta aventura por GlobalNET TIC  y Escuelas Independientes Tasmania . </a:t>
            </a:r>
          </a:p>
        </p:txBody>
      </p:sp>
    </p:spTree>
    <p:extLst>
      <p:ext uri="{BB962C8B-B14F-4D97-AF65-F5344CB8AC3E}">
        <p14:creationId xmlns:p14="http://schemas.microsoft.com/office/powerpoint/2010/main" val="1252690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260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97413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486"/>
            <a:ext cx="9144000" cy="6831514"/>
          </a:xfrm>
          <a:prstGeom prst="rect">
            <a:avLst/>
          </a:prstGeom>
        </p:spPr>
      </p:pic>
    </p:spTree>
    <p:extLst>
      <p:ext uri="{BB962C8B-B14F-4D97-AF65-F5344CB8AC3E}">
        <p14:creationId xmlns:p14="http://schemas.microsoft.com/office/powerpoint/2010/main" val="3035660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6" y="0"/>
            <a:ext cx="9105153" cy="6858000"/>
          </a:xfrm>
          <a:prstGeom prst="rect">
            <a:avLst/>
          </a:prstGeom>
        </p:spPr>
      </p:pic>
    </p:spTree>
    <p:extLst>
      <p:ext uri="{BB962C8B-B14F-4D97-AF65-F5344CB8AC3E}">
        <p14:creationId xmlns:p14="http://schemas.microsoft.com/office/powerpoint/2010/main" val="2002844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3458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255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020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12212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76" y="4298616"/>
            <a:ext cx="6096012" cy="254813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19872" cy="245076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9872" y="0"/>
            <a:ext cx="2628900" cy="245076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8772" y="0"/>
            <a:ext cx="3095228" cy="2450766"/>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476" y="2450766"/>
            <a:ext cx="3342396" cy="1847850"/>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77372" y="2503152"/>
            <a:ext cx="2866628" cy="1743075"/>
          </a:xfrm>
          <a:prstGeom prst="rect">
            <a:avLst/>
          </a:prstGeom>
        </p:spPr>
      </p:pic>
      <p:pic>
        <p:nvPicPr>
          <p:cNvPr id="9" name="8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19872" y="2450766"/>
            <a:ext cx="2857500" cy="1847849"/>
          </a:xfrm>
          <a:prstGeom prst="rect">
            <a:avLst/>
          </a:prstGeom>
        </p:spPr>
      </p:pic>
      <p:pic>
        <p:nvPicPr>
          <p:cNvPr id="10" name="9 Image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73489" y="4298616"/>
            <a:ext cx="2970512" cy="2559384"/>
          </a:xfrm>
          <a:prstGeom prst="rect">
            <a:avLst/>
          </a:prstGeom>
        </p:spPr>
      </p:pic>
    </p:spTree>
    <p:extLst>
      <p:ext uri="{BB962C8B-B14F-4D97-AF65-F5344CB8AC3E}">
        <p14:creationId xmlns:p14="http://schemas.microsoft.com/office/powerpoint/2010/main" val="765360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84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950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530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071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788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7611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839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894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784"/>
          <a:stretch/>
        </p:blipFill>
        <p:spPr>
          <a:xfrm>
            <a:off x="4860033" y="0"/>
            <a:ext cx="42839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5189"/>
            <a:ext cx="4860031" cy="6858000"/>
          </a:xfrm>
          <a:prstGeom prst="rect">
            <a:avLst/>
          </a:prstGeom>
        </p:spPr>
      </p:pic>
    </p:spTree>
    <p:extLst>
      <p:ext uri="{BB962C8B-B14F-4D97-AF65-F5344CB8AC3E}">
        <p14:creationId xmlns:p14="http://schemas.microsoft.com/office/powerpoint/2010/main" val="2860346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3431442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098" b="21856"/>
          <a:stretch/>
        </p:blipFill>
        <p:spPr>
          <a:xfrm>
            <a:off x="0" y="0"/>
            <a:ext cx="9144000" cy="6858000"/>
          </a:xfrm>
          <a:prstGeom prst="rect">
            <a:avLst/>
          </a:prstGeom>
        </p:spPr>
      </p:pic>
    </p:spTree>
    <p:extLst>
      <p:ext uri="{BB962C8B-B14F-4D97-AF65-F5344CB8AC3E}">
        <p14:creationId xmlns:p14="http://schemas.microsoft.com/office/powerpoint/2010/main" val="2383191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6265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396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4532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144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384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913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053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57"/>
          <a:stretch/>
        </p:blipFill>
        <p:spPr>
          <a:xfrm>
            <a:off x="0" y="0"/>
            <a:ext cx="9144000" cy="6858000"/>
          </a:xfrm>
          <a:prstGeom prst="rect">
            <a:avLst/>
          </a:prstGeom>
        </p:spPr>
      </p:pic>
    </p:spTree>
    <p:extLst>
      <p:ext uri="{BB962C8B-B14F-4D97-AF65-F5344CB8AC3E}">
        <p14:creationId xmlns:p14="http://schemas.microsoft.com/office/powerpoint/2010/main" val="1362107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8009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4232141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7" b="25738"/>
          <a:stretch/>
        </p:blipFill>
        <p:spPr>
          <a:xfrm>
            <a:off x="0" y="0"/>
            <a:ext cx="9144000" cy="6858000"/>
          </a:xfrm>
          <a:prstGeom prst="rect">
            <a:avLst/>
          </a:prstGeom>
        </p:spPr>
      </p:pic>
    </p:spTree>
    <p:extLst>
      <p:ext uri="{BB962C8B-B14F-4D97-AF65-F5344CB8AC3E}">
        <p14:creationId xmlns:p14="http://schemas.microsoft.com/office/powerpoint/2010/main" val="3828064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948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959790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1176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198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45902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72776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2625" y="0"/>
            <a:ext cx="3381376" cy="289987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2899874"/>
            <a:ext cx="5868144" cy="39243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5857" y="18184"/>
            <a:ext cx="2486768" cy="2881690"/>
          </a:xfrm>
          <a:prstGeom prst="rect">
            <a:avLst/>
          </a:prstGeom>
        </p:spPr>
      </p:pic>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8184"/>
            <a:ext cx="3275857" cy="2881690"/>
          </a:xfrm>
          <a:prstGeom prst="rect">
            <a:avLst/>
          </a:prstGeom>
        </p:spPr>
      </p:pic>
      <p:pic>
        <p:nvPicPr>
          <p:cNvPr id="5" name="Imagen 4">
            <a:extLst>
              <a:ext uri="{FF2B5EF4-FFF2-40B4-BE49-F238E27FC236}">
                <a16:creationId xmlns:a16="http://schemas.microsoft.com/office/drawing/2014/main" id="{744F5515-FE30-448B-AA72-2BABD9D0CC21}"/>
              </a:ext>
            </a:extLst>
          </p:cNvPr>
          <p:cNvPicPr>
            <a:picLocks noChangeAspect="1"/>
          </p:cNvPicPr>
          <p:nvPr/>
        </p:nvPicPr>
        <p:blipFill>
          <a:blip r:embed="rId6"/>
          <a:stretch>
            <a:fillRect/>
          </a:stretch>
        </p:blipFill>
        <p:spPr>
          <a:xfrm>
            <a:off x="-1" y="2899874"/>
            <a:ext cx="3275855" cy="3924300"/>
          </a:xfrm>
          <a:prstGeom prst="rect">
            <a:avLst/>
          </a:prstGeom>
        </p:spPr>
      </p:pic>
    </p:spTree>
    <p:extLst>
      <p:ext uri="{BB962C8B-B14F-4D97-AF65-F5344CB8AC3E}">
        <p14:creationId xmlns:p14="http://schemas.microsoft.com/office/powerpoint/2010/main" val="923273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9146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3461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270207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987836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42609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1043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5152"/>
            <a:ext cx="5238750" cy="27622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2787402"/>
            <a:ext cx="9036496" cy="407059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46254" y="25152"/>
            <a:ext cx="3797746" cy="2762250"/>
          </a:xfrm>
          <a:prstGeom prst="rect">
            <a:avLst/>
          </a:prstGeom>
        </p:spPr>
      </p:pic>
    </p:spTree>
    <p:extLst>
      <p:ext uri="{BB962C8B-B14F-4D97-AF65-F5344CB8AC3E}">
        <p14:creationId xmlns:p14="http://schemas.microsoft.com/office/powerpoint/2010/main" val="23608759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575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4570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61120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0538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9740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20072" cy="3571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1875"/>
            <a:ext cx="9144000" cy="337185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72" y="0"/>
            <a:ext cx="3923928" cy="180502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0072" y="1805028"/>
            <a:ext cx="3923927" cy="1766847"/>
          </a:xfrm>
          <a:prstGeom prst="rect">
            <a:avLst/>
          </a:prstGeom>
        </p:spPr>
      </p:pic>
    </p:spTree>
    <p:extLst>
      <p:ext uri="{BB962C8B-B14F-4D97-AF65-F5344CB8AC3E}">
        <p14:creationId xmlns:p14="http://schemas.microsoft.com/office/powerpoint/2010/main" val="7575786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1522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3456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5540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741367"/>
          </a:xfrm>
          <a:prstGeom prst="rect">
            <a:avLst/>
          </a:prstGeom>
        </p:spPr>
      </p:pic>
    </p:spTree>
    <p:extLst>
      <p:ext uri="{BB962C8B-B14F-4D97-AF65-F5344CB8AC3E}">
        <p14:creationId xmlns:p14="http://schemas.microsoft.com/office/powerpoint/2010/main" val="29252462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5005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8361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85960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653832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540247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89990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5670" r="3283"/>
          <a:stretch/>
        </p:blipFill>
        <p:spPr>
          <a:xfrm>
            <a:off x="3031" y="0"/>
            <a:ext cx="5238750" cy="293986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1" y="2933700"/>
            <a:ext cx="5238750" cy="3924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782" y="0"/>
            <a:ext cx="3902218" cy="29337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1780" y="2939863"/>
            <a:ext cx="3923469" cy="3924300"/>
          </a:xfrm>
          <a:prstGeom prst="rect">
            <a:avLst/>
          </a:prstGeom>
        </p:spPr>
      </p:pic>
    </p:spTree>
    <p:extLst>
      <p:ext uri="{BB962C8B-B14F-4D97-AF65-F5344CB8AC3E}">
        <p14:creationId xmlns:p14="http://schemas.microsoft.com/office/powerpoint/2010/main" val="22608773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873" t="3451" r="2710" b="5568"/>
          <a:stretch/>
        </p:blipFill>
        <p:spPr>
          <a:xfrm>
            <a:off x="107504" y="19926"/>
            <a:ext cx="4598894" cy="38996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5250" y="3933056"/>
            <a:ext cx="5238750" cy="296304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5249" y="19925"/>
            <a:ext cx="5217459" cy="3899647"/>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3933056"/>
            <a:ext cx="3905249" cy="2963044"/>
          </a:xfrm>
          <a:prstGeom prst="rect">
            <a:avLst/>
          </a:prstGeom>
        </p:spPr>
      </p:pic>
    </p:spTree>
    <p:extLst>
      <p:ext uri="{BB962C8B-B14F-4D97-AF65-F5344CB8AC3E}">
        <p14:creationId xmlns:p14="http://schemas.microsoft.com/office/powerpoint/2010/main" val="28281286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25867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6" y="-80683"/>
            <a:ext cx="9144000" cy="6938683"/>
          </a:xfrm>
          <a:prstGeom prst="rect">
            <a:avLst/>
          </a:prstGeom>
        </p:spPr>
      </p:pic>
    </p:spTree>
    <p:extLst>
      <p:ext uri="{BB962C8B-B14F-4D97-AF65-F5344CB8AC3E}">
        <p14:creationId xmlns:p14="http://schemas.microsoft.com/office/powerpoint/2010/main" val="39504591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675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74547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40109915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endParaRPr lang="es-ES" dirty="0"/>
          </a:p>
        </p:txBody>
      </p:sp>
    </p:spTree>
    <p:extLst>
      <p:ext uri="{BB962C8B-B14F-4D97-AF65-F5344CB8AC3E}">
        <p14:creationId xmlns:p14="http://schemas.microsoft.com/office/powerpoint/2010/main" val="34370804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15581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74737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5161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662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9955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6056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6760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7145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8971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4417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31206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5072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6677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1261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78606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47877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86804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6627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021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03977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6226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86545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9373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3164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05840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438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56386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58445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29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574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8276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004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151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1078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8845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4699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61358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74</TotalTime>
  <Words>823</Words>
  <Application>Microsoft Office PowerPoint</Application>
  <PresentationFormat>Presentación en pantalla (4:3)</PresentationFormat>
  <Paragraphs>148</Paragraphs>
  <Slides>111</Slides>
  <Notes>66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111</vt:i4>
      </vt:variant>
    </vt:vector>
  </HeadingPairs>
  <TitlesOfParts>
    <vt:vector size="116" baseType="lpstr">
      <vt:lpstr>Calibri</vt:lpstr>
      <vt:lpstr>Century Schoolbook</vt:lpstr>
      <vt:lpstr>Wingdings</vt:lpstr>
      <vt:lpstr>Wingdings 2</vt:lpstr>
      <vt:lpstr>1_Default Theme</vt:lpstr>
      <vt:lpstr>OCEANIA.-LA VUELTA AL MUNDO EN 885 JARDINES.-AUSTRALIA. Royal Tasmanian Botanical Garden </vt:lpstr>
      <vt:lpstr>Royal Tasmanian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 Royal Tasmanian Botanical Garden</dc:title>
  <dc:creator>Josep</dc:creator>
  <cp:lastModifiedBy>Usuario</cp:lastModifiedBy>
  <cp:revision>8</cp:revision>
  <dcterms:created xsi:type="dcterms:W3CDTF">2014-11-11T05:58:59Z</dcterms:created>
  <dcterms:modified xsi:type="dcterms:W3CDTF">2018-02-28T06:30:16Z</dcterms:modified>
</cp:coreProperties>
</file>