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F3A2E-E136-46CC-A0D2-8FB0375BCA9E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C1F43-0161-4F7A-80B7-F865AF80579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43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E4EF50-913C-4975-9E57-9B2F0E2C9E8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AFD222-CBA1-40BF-8AF7-511E9B5985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422573-FAF8-4527-A512-CFA72BB129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5B0F4B-FBD8-4342-999F-BEEE2A3AB4B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EA9CAD-452C-47D0-80B3-BE363FE803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99A1BF-7797-44A9-949C-A23D91A0172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9F2110-491F-4938-9BC6-229F28CE02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28A8BF-F479-4A0C-BB8C-C7770867B6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CD805E-23DF-4D6D-9AA5-669C6ECC8A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24B25D-0078-4301-87B4-7D15A609A6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3C538B-DACD-48B2-A996-2571CA541B2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7DD331-3EC5-4890-84BC-368489C6DDC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5777FF-E23D-4E03-84D0-7365514F645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20830F-426D-463F-9745-7BBB986DF0C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858AEE-1317-400B-A851-4B115AA612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4F4DBE-EC06-4CE3-AB99-D54A76B97CE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Sydney.-Phoenix reclinata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978C83-FBE4-44E1-BE27-5C8DE2719AE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39A3B9-AD83-4F53-A26F-EEA69912FB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E936A7-21FA-443E-B1A7-8B1225EFF7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Opera House desde Sydney Botanic Garden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F3CDD4-6C1C-4A33-81E7-CE498BDD12F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B2764C-D1D5-4415-B1EC-65EDAED7D2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16A4FE-5F87-40CE-9CC9-FC5028A39B6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E25502-09E7-415A-A85B-4646A87369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AC6FD1-C5F4-4B05-A0B3-78F07B9767E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73B6C5-B2D3-4BD9-8219-CD76EAB4FBC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A323C8-35FA-48DF-B362-C10B6AEB06E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FBA101-4507-4287-BE40-117C887366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F9A4A0-CEF1-4FA0-ADA2-EFB21F829B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D4F1CC-38FC-4654-8178-AD22A7AB60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FCE2E6-C1EB-4EC1-8879-71A860A7BE8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5EFEC4-D664-465C-92AC-BFBCF4498D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578D36-68EF-444A-8992-5E147C595BD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056033-F08E-464B-991E-AFEA9F56CB1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6D6DF5-0000-46D1-90F1-E2EAEAFA582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41F072-7C35-4012-A770-D92974770D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1DCF93-88A2-48E7-82E8-5EE10CF6A73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A80F0E-7955-4570-A1DE-81BEE6025E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CE6946-42CB-45FB-9CF9-38947622AE8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27EA81-EF14-499F-955B-350DBCABE06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BB8CA5-54E2-410D-938B-6C057AFE2C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354040-C046-48B3-98E5-C6746B5DDCA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F3C8B6-9397-4483-BEDF-93807A5908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C12156-C5D0-469A-A880-8D1C759ED9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095E58-57E0-4A5C-B50E-1E8BBB4C3C7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DB38FA-D0C3-4873-8EFA-AEF9AC462A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69EDC9-8B7D-4AC0-BEFA-DD07388152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B079AE-C84E-4EDF-BBD9-7C2A4F932A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06C2FF-BD7A-4D15-8A8A-3B11C95A7A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FC156F-2FF5-49E2-8A63-F1CADFC2DD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195B69-201F-4935-A425-41C8831E34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1DD801-0C53-481A-9E8A-88944F26B6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1718D0-F31A-4E4D-9696-16F7ACB5413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467E86-679F-48C7-8B0D-A087C61569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1642B9-7D2A-4CD0-811B-0EC7029650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E8C770-1A6D-4BCA-B097-0E5C49817BB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F77165-8179-4874-8935-5E58669E59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25794E-A00A-47AC-9502-AFD0E357FC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37A9A2-E4A3-4C63-A66A-2FEFD89FF7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CEAA3F-AED3-4870-A4FC-11912B2DE2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F272A0-C1DB-40E7-8C1F-30DCCBA3A05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AB1123-6AF3-4BE3-BBF8-B526B7CDFB3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E59038-3C9D-4F77-ADA1-6BA8043C03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59F81E-80EE-49B0-959C-62A3A4DEAD2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729A2A-393C-4590-8699-E5A66DCDDE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2B54FA-FBAB-4E6F-9D50-AA316160988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042FAA-6363-4869-BB58-E65DF75CB35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7B1609-9981-4657-AD67-A06FED2107A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C8DD17-C872-41E3-8FBD-760B74790CB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7668E4-9A8F-416D-ABBA-0785F1626F6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5564CA-2309-4103-A679-0CA430F6E4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65E891-A7A1-4F6E-9427-AB20A5F01A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A5EBBE-1549-4748-A86A-2BF18A0089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13A128-D8C8-4074-BB9E-A0C39714E55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36B6B8-568F-479F-92D5-AF220A2742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BBBB9F-D8A2-49D1-82A8-AEE5875B73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07A055-A4BD-4D8F-BDC4-8AF00D292E2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7430B2-6E44-4999-9F78-6109312A551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831284-45BF-4668-80E5-B584339816D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AD3EBE-1E30-4440-9E66-70F9194A35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139DFB-84B3-411C-881A-C2994251ED1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Sydney.-Dracaena drago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7C5A9F-129F-468C-BCE1-60963E70196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46D429-D122-41A2-8F47-D99EA098B15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63098A-D768-43F8-8B23-BC9436CD7FB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28C3BF-D302-4AC4-A51E-0270689A766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635A06-796F-4B3B-BEE9-5A58397C236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AC552A-8436-408F-86CE-4C76F4C740F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761088-29FB-4F88-BAE1-0B156DA98EC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2711B6-73AB-465E-B51C-D141FB3B36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93F0E0-9B0E-44E9-9575-F030520B726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1EDAA5-3143-4E5A-A725-8900FECC873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A8A81A-20D1-4BD1-BB71-36B6F6524D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655AFC-FFE4-464B-8CCE-0E05844056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DB61FB-BFA7-4EDE-A3A2-43ABFFE6E5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ECFECE-B991-450F-AA46-110E226FF1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CAE0EC-0713-479A-A8AC-55469997AC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794263-EB59-4D2C-B8EB-EC90DAC4A21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185E69-E97B-4877-BA6F-07E19C9BA05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074EC3-0075-4DA5-9CE4-7CF4B5D39EF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975B9A-50A2-4E06-BD1A-DF09C663FD3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11469E-6CE7-4CE2-A0C2-D43620CF91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833004-0622-410E-88BF-8BFE3C4937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C7D71A-AF25-42B4-8B21-E41E9D746B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1206C2-5099-4786-B798-A3C8E0F7B5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597AA8-BE0F-4607-8062-D8CE3E4BA99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F9D910-E951-4D83-ACF4-377160FA29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C9EE17-F739-4C2C-9E92-FF41111025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12B447-5A5E-49D2-87A4-00CB0CFE97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C85A38-D396-43C8-9DF8-0F4C44721A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Sydney.-Brachychiton rupestris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E63BBF-CD46-4670-90CD-D707224CDCA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D06A43-7F01-4B2A-BDFB-7CEF2C5B1E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8E8357-F2AD-4FBD-8D63-DE8D489951C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CCF7D3-7C0A-4006-8F03-E95FD0FC3D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4C37C2-000D-49A8-B7E1-6088B081F80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B2A904-786B-4A6A-91A2-1083FC0E5F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8EBEFF-4404-4919-ACD4-3D3643E4ED0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72EB34-3FE5-4482-A067-A063AD00596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45A8F3-0C5B-4065-AA84-2291231CC2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865694-D7F5-4210-ABA0-D3F2C0DB55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5D8F01-49AF-4312-AA5E-10827D92E3C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C6BFC2-E2E0-4967-BB4A-E2A46E2591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Sydney.-Cafe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20283D-C028-4CED-A76A-5E4B7552B0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980507-AC33-4830-A69D-D62FC8775B8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ACA9D0-EC40-4C66-82A0-764DDAFDA4B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F4BECA-16F2-46EE-A262-4F62F6C97AA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BB0FD9-0AC7-463E-A9F3-5F0B09C2F14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24150C-92AF-41C5-8A1F-9D82EFB50EA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 Governor´s House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0A2DE3-E880-4F21-920D-36EBB9C5AD7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 Governor´s House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EAABAC-C3A2-4A7A-9FED-EFE8261312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Sydney.-Chinese Garden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3D488A-22C7-4D9F-B72A-3A87E66F26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Sydney.-Chinese Gardens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EF57C1-2566-4E07-B03C-06B897BD27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Sydney.-Chinese Gardens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8E2CFA-98C5-4EDB-8EC6-D6BC9AA41DE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Sydney.-Chinese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390456" cy="237626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OCEANIA.-LA VUELTA AL MUNDO </a:t>
            </a:r>
            <a:r>
              <a:rPr lang="es-ES" sz="3600"/>
              <a:t>EN 885 </a:t>
            </a:r>
            <a:r>
              <a:rPr lang="es-ES" sz="3600" dirty="0"/>
              <a:t>JARDINES.</a:t>
            </a:r>
            <a:r>
              <a:rPr lang="es-ES" dirty="0"/>
              <a:t>-AUSTRALIA.-SYDNEY BOTANIC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79912" y="5003322"/>
            <a:ext cx="467828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altLang="es-ES" sz="3600" b="1" dirty="0">
                <a:solidFill>
                  <a:schemeClr val="tx1"/>
                </a:solidFill>
              </a:rPr>
              <a:t>SYDNEY ROYAL BOTANIC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El Royal Botanic Gardens esta situado en Sydney.Australia.es el mayor de los tres jardines botánicos que existen en Sydney, con el Mount Annan y el Mount Tomah.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El jardín botánico esta situado con vistas a Farm Cove,al este del Opera House,Circular Quay y Macquaire Street.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primera finca cultivada en Australia fue establecida en 1788 por el Gobernador Philip en el lugar que ocupa el jardín botánico.</a:t>
            </a:r>
          </a:p>
        </p:txBody>
      </p:sp>
    </p:spTree>
    <p:extLst>
      <p:ext uri="{BB962C8B-B14F-4D97-AF65-F5344CB8AC3E}">
        <p14:creationId xmlns:p14="http://schemas.microsoft.com/office/powerpoint/2010/main" val="44049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981075"/>
            <a:ext cx="7499176" cy="51498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En 1987 se creo en Mount Tomah Botanic Garden,en 1988 el Mount Annan Botanic Garden y los invernaderos del Tropical Garden en 1990.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El Royal Botanic Garden celebro su 175 aniversario en 1991.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Durante la dirección del profesor Chambers se construyeron, el Rose Garden en 1988, the Fernery en 1993,the Herb Garden en 1994 y el Oriental Garden en 1997.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Hoy rige los destinos de los jardines botanicos la Botanic Garden Trust.</a:t>
            </a:r>
          </a:p>
        </p:txBody>
      </p:sp>
    </p:spTree>
    <p:extLst>
      <p:ext uri="{BB962C8B-B14F-4D97-AF65-F5344CB8AC3E}">
        <p14:creationId xmlns:p14="http://schemas.microsoft.com/office/powerpoint/2010/main" val="20245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72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006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35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69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19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9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96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Sydney Opera from Bota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999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Sydney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662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788"/>
            <a:ext cx="91440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048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194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ydney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79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ydney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850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497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120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949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819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1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987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370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797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558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173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820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813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655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87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663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974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986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244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69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409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064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219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480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49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1811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700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26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6770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496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76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763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2189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486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9520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905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6171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2834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610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0136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067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9457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421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0"/>
            <a:ext cx="9144000" cy="746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2701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4613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6388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2018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7799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1150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4725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5897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7491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8631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575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2448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1169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 descr="Sydn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5486401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806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36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8422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0586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581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9123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2458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2224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3551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860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7136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913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7064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3739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0068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2884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845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636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4090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5684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6910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1554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2403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7846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1408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9046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8427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3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9558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1764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17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3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3060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2722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2124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2774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946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1142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4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271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4107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7640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4246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6923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62125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3822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9483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6370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287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5977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4245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6644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17288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69420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9015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38130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2815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67826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48564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3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34719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9204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16394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Su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854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485</Words>
  <Application>Microsoft Office PowerPoint</Application>
  <PresentationFormat>Presentación en pantalla (4:3)</PresentationFormat>
  <Paragraphs>271</Paragraphs>
  <Slides>132</Slides>
  <Notes>131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132</vt:i4>
      </vt:variant>
    </vt:vector>
  </HeadingPairs>
  <TitlesOfParts>
    <vt:vector size="139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OCEANIA.-LA VUELTA AL MUNDO EN 885 JARDINES.-AUSTRALIA.-SYDNEY BOTANIC GARDENS </vt:lpstr>
      <vt:lpstr>SYDNEY ROYAL BOTANIC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7</cp:revision>
  <dcterms:created xsi:type="dcterms:W3CDTF">2013-09-17T05:34:35Z</dcterms:created>
  <dcterms:modified xsi:type="dcterms:W3CDTF">2018-02-28T09:17:24Z</dcterms:modified>
</cp:coreProperties>
</file>