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7"/>
  </p:notesMasterIdLst>
  <p:sldIdLst>
    <p:sldId id="257" r:id="rId2"/>
    <p:sldId id="258" r:id="rId3"/>
    <p:sldId id="259" r:id="rId4"/>
    <p:sldId id="260" r:id="rId5"/>
    <p:sldId id="296" r:id="rId6"/>
    <p:sldId id="262" r:id="rId7"/>
    <p:sldId id="281" r:id="rId8"/>
    <p:sldId id="310" r:id="rId9"/>
    <p:sldId id="269" r:id="rId10"/>
    <p:sldId id="263" r:id="rId11"/>
    <p:sldId id="264" r:id="rId12"/>
    <p:sldId id="265" r:id="rId13"/>
    <p:sldId id="266" r:id="rId14"/>
    <p:sldId id="270" r:id="rId15"/>
    <p:sldId id="267" r:id="rId16"/>
    <p:sldId id="268" r:id="rId17"/>
    <p:sldId id="271" r:id="rId18"/>
    <p:sldId id="272" r:id="rId19"/>
    <p:sldId id="273" r:id="rId20"/>
    <p:sldId id="276" r:id="rId21"/>
    <p:sldId id="274" r:id="rId22"/>
    <p:sldId id="306" r:id="rId23"/>
    <p:sldId id="275" r:id="rId24"/>
    <p:sldId id="294" r:id="rId25"/>
    <p:sldId id="278" r:id="rId26"/>
    <p:sldId id="277" r:id="rId27"/>
    <p:sldId id="367" r:id="rId28"/>
    <p:sldId id="282" r:id="rId29"/>
    <p:sldId id="283" r:id="rId30"/>
    <p:sldId id="284" r:id="rId31"/>
    <p:sldId id="285" r:id="rId32"/>
    <p:sldId id="286" r:id="rId33"/>
    <p:sldId id="287" r:id="rId34"/>
    <p:sldId id="288" r:id="rId35"/>
    <p:sldId id="293" r:id="rId36"/>
    <p:sldId id="300" r:id="rId37"/>
    <p:sldId id="289" r:id="rId38"/>
    <p:sldId id="290" r:id="rId39"/>
    <p:sldId id="291" r:id="rId40"/>
    <p:sldId id="292" r:id="rId41"/>
    <p:sldId id="295" r:id="rId42"/>
    <p:sldId id="297" r:id="rId43"/>
    <p:sldId id="298" r:id="rId44"/>
    <p:sldId id="299" r:id="rId45"/>
    <p:sldId id="301" r:id="rId46"/>
    <p:sldId id="302" r:id="rId47"/>
    <p:sldId id="303" r:id="rId48"/>
    <p:sldId id="304" r:id="rId49"/>
    <p:sldId id="305" r:id="rId50"/>
    <p:sldId id="307" r:id="rId51"/>
    <p:sldId id="308" r:id="rId52"/>
    <p:sldId id="309" r:id="rId53"/>
    <p:sldId id="312" r:id="rId54"/>
    <p:sldId id="313" r:id="rId55"/>
    <p:sldId id="314" r:id="rId56"/>
    <p:sldId id="315" r:id="rId57"/>
    <p:sldId id="316" r:id="rId58"/>
    <p:sldId id="317" r:id="rId59"/>
    <p:sldId id="319" r:id="rId60"/>
    <p:sldId id="368"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1" r:id="rId82"/>
    <p:sldId id="342" r:id="rId83"/>
    <p:sldId id="343" r:id="rId84"/>
    <p:sldId id="344" r:id="rId85"/>
    <p:sldId id="345" r:id="rId86"/>
    <p:sldId id="346" r:id="rId87"/>
    <p:sldId id="347" r:id="rId88"/>
    <p:sldId id="348" r:id="rId89"/>
    <p:sldId id="349" r:id="rId90"/>
    <p:sldId id="351" r:id="rId91"/>
    <p:sldId id="353" r:id="rId92"/>
    <p:sldId id="354" r:id="rId93"/>
    <p:sldId id="356" r:id="rId94"/>
    <p:sldId id="357" r:id="rId95"/>
    <p:sldId id="358" r:id="rId96"/>
    <p:sldId id="360" r:id="rId97"/>
    <p:sldId id="361" r:id="rId98"/>
    <p:sldId id="362" r:id="rId99"/>
    <p:sldId id="363" r:id="rId100"/>
    <p:sldId id="364" r:id="rId101"/>
    <p:sldId id="365" r:id="rId102"/>
    <p:sldId id="370" r:id="rId103"/>
    <p:sldId id="371" r:id="rId104"/>
    <p:sldId id="372" r:id="rId105"/>
    <p:sldId id="373" r:id="rId10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55" autoAdjust="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1635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notesMaster" Target="notesMasters/notes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4170B7-086C-424A-B408-E3810583A8E8}"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4BDE35-A050-4651-981E-961A3709916E}" type="slidenum">
              <a:rPr lang="es-ES" smtClean="0"/>
              <a:t>‹Nº›</a:t>
            </a:fld>
            <a:endParaRPr lang="es-ES" dirty="0"/>
          </a:p>
        </p:txBody>
      </p:sp>
    </p:spTree>
    <p:extLst>
      <p:ext uri="{BB962C8B-B14F-4D97-AF65-F5344CB8AC3E}">
        <p14:creationId xmlns:p14="http://schemas.microsoft.com/office/powerpoint/2010/main" val="175104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5</a:t>
            </a:fld>
            <a:endParaRPr lang="es-ES" dirty="0"/>
          </a:p>
        </p:txBody>
      </p:sp>
    </p:spTree>
    <p:extLst>
      <p:ext uri="{BB962C8B-B14F-4D97-AF65-F5344CB8AC3E}">
        <p14:creationId xmlns:p14="http://schemas.microsoft.com/office/powerpoint/2010/main" val="616835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7</a:t>
            </a:fld>
            <a:endParaRPr lang="es-ES" dirty="0"/>
          </a:p>
        </p:txBody>
      </p:sp>
    </p:spTree>
    <p:extLst>
      <p:ext uri="{BB962C8B-B14F-4D97-AF65-F5344CB8AC3E}">
        <p14:creationId xmlns:p14="http://schemas.microsoft.com/office/powerpoint/2010/main" val="2264005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8</a:t>
            </a:fld>
            <a:endParaRPr lang="es-ES" dirty="0"/>
          </a:p>
        </p:txBody>
      </p:sp>
    </p:spTree>
    <p:extLst>
      <p:ext uri="{BB962C8B-B14F-4D97-AF65-F5344CB8AC3E}">
        <p14:creationId xmlns:p14="http://schemas.microsoft.com/office/powerpoint/2010/main" val="12806965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9</a:t>
            </a:fld>
            <a:endParaRPr lang="es-ES" dirty="0"/>
          </a:p>
        </p:txBody>
      </p:sp>
    </p:spTree>
    <p:extLst>
      <p:ext uri="{BB962C8B-B14F-4D97-AF65-F5344CB8AC3E}">
        <p14:creationId xmlns:p14="http://schemas.microsoft.com/office/powerpoint/2010/main" val="27295333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10</a:t>
            </a:fld>
            <a:endParaRPr lang="es-ES" dirty="0"/>
          </a:p>
        </p:txBody>
      </p:sp>
    </p:spTree>
    <p:extLst>
      <p:ext uri="{BB962C8B-B14F-4D97-AF65-F5344CB8AC3E}">
        <p14:creationId xmlns:p14="http://schemas.microsoft.com/office/powerpoint/2010/main" val="4207963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11</a:t>
            </a:fld>
            <a:endParaRPr lang="es-ES" dirty="0"/>
          </a:p>
        </p:txBody>
      </p:sp>
    </p:spTree>
    <p:extLst>
      <p:ext uri="{BB962C8B-B14F-4D97-AF65-F5344CB8AC3E}">
        <p14:creationId xmlns:p14="http://schemas.microsoft.com/office/powerpoint/2010/main" val="2559576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12</a:t>
            </a:fld>
            <a:endParaRPr lang="es-ES" dirty="0"/>
          </a:p>
        </p:txBody>
      </p:sp>
    </p:spTree>
    <p:extLst>
      <p:ext uri="{BB962C8B-B14F-4D97-AF65-F5344CB8AC3E}">
        <p14:creationId xmlns:p14="http://schemas.microsoft.com/office/powerpoint/2010/main" val="23877323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13</a:t>
            </a:fld>
            <a:endParaRPr lang="es-ES" dirty="0"/>
          </a:p>
        </p:txBody>
      </p:sp>
    </p:spTree>
    <p:extLst>
      <p:ext uri="{BB962C8B-B14F-4D97-AF65-F5344CB8AC3E}">
        <p14:creationId xmlns:p14="http://schemas.microsoft.com/office/powerpoint/2010/main" val="9959769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14</a:t>
            </a:fld>
            <a:endParaRPr lang="es-ES" dirty="0"/>
          </a:p>
        </p:txBody>
      </p:sp>
    </p:spTree>
    <p:extLst>
      <p:ext uri="{BB962C8B-B14F-4D97-AF65-F5344CB8AC3E}">
        <p14:creationId xmlns:p14="http://schemas.microsoft.com/office/powerpoint/2010/main" val="344690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15</a:t>
            </a:fld>
            <a:endParaRPr lang="es-ES" dirty="0"/>
          </a:p>
        </p:txBody>
      </p:sp>
    </p:spTree>
    <p:extLst>
      <p:ext uri="{BB962C8B-B14F-4D97-AF65-F5344CB8AC3E}">
        <p14:creationId xmlns:p14="http://schemas.microsoft.com/office/powerpoint/2010/main" val="3221237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16</a:t>
            </a:fld>
            <a:endParaRPr lang="es-ES" dirty="0"/>
          </a:p>
        </p:txBody>
      </p:sp>
    </p:spTree>
    <p:extLst>
      <p:ext uri="{BB962C8B-B14F-4D97-AF65-F5344CB8AC3E}">
        <p14:creationId xmlns:p14="http://schemas.microsoft.com/office/powerpoint/2010/main" val="2928998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17</a:t>
            </a:fld>
            <a:endParaRPr lang="es-ES" dirty="0"/>
          </a:p>
        </p:txBody>
      </p:sp>
    </p:spTree>
    <p:extLst>
      <p:ext uri="{BB962C8B-B14F-4D97-AF65-F5344CB8AC3E}">
        <p14:creationId xmlns:p14="http://schemas.microsoft.com/office/powerpoint/2010/main" val="29081463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18</a:t>
            </a:fld>
            <a:endParaRPr lang="es-ES" dirty="0"/>
          </a:p>
        </p:txBody>
      </p:sp>
    </p:spTree>
    <p:extLst>
      <p:ext uri="{BB962C8B-B14F-4D97-AF65-F5344CB8AC3E}">
        <p14:creationId xmlns:p14="http://schemas.microsoft.com/office/powerpoint/2010/main" val="1141270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19</a:t>
            </a:fld>
            <a:endParaRPr lang="es-ES" dirty="0"/>
          </a:p>
        </p:txBody>
      </p:sp>
    </p:spTree>
    <p:extLst>
      <p:ext uri="{BB962C8B-B14F-4D97-AF65-F5344CB8AC3E}">
        <p14:creationId xmlns:p14="http://schemas.microsoft.com/office/powerpoint/2010/main" val="5683386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20</a:t>
            </a:fld>
            <a:endParaRPr lang="es-ES" dirty="0"/>
          </a:p>
        </p:txBody>
      </p:sp>
    </p:spTree>
    <p:extLst>
      <p:ext uri="{BB962C8B-B14F-4D97-AF65-F5344CB8AC3E}">
        <p14:creationId xmlns:p14="http://schemas.microsoft.com/office/powerpoint/2010/main" val="35188090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21</a:t>
            </a:fld>
            <a:endParaRPr lang="es-ES" dirty="0"/>
          </a:p>
        </p:txBody>
      </p:sp>
    </p:spTree>
    <p:extLst>
      <p:ext uri="{BB962C8B-B14F-4D97-AF65-F5344CB8AC3E}">
        <p14:creationId xmlns:p14="http://schemas.microsoft.com/office/powerpoint/2010/main" val="29712866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22</a:t>
            </a:fld>
            <a:endParaRPr lang="es-ES" dirty="0"/>
          </a:p>
        </p:txBody>
      </p:sp>
    </p:spTree>
    <p:extLst>
      <p:ext uri="{BB962C8B-B14F-4D97-AF65-F5344CB8AC3E}">
        <p14:creationId xmlns:p14="http://schemas.microsoft.com/office/powerpoint/2010/main" val="25408982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23</a:t>
            </a:fld>
            <a:endParaRPr lang="es-ES" dirty="0"/>
          </a:p>
        </p:txBody>
      </p:sp>
    </p:spTree>
    <p:extLst>
      <p:ext uri="{BB962C8B-B14F-4D97-AF65-F5344CB8AC3E}">
        <p14:creationId xmlns:p14="http://schemas.microsoft.com/office/powerpoint/2010/main" val="39891807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24</a:t>
            </a:fld>
            <a:endParaRPr lang="es-ES" dirty="0"/>
          </a:p>
        </p:txBody>
      </p:sp>
    </p:spTree>
    <p:extLst>
      <p:ext uri="{BB962C8B-B14F-4D97-AF65-F5344CB8AC3E}">
        <p14:creationId xmlns:p14="http://schemas.microsoft.com/office/powerpoint/2010/main" val="552628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25</a:t>
            </a:fld>
            <a:endParaRPr lang="es-ES" dirty="0"/>
          </a:p>
        </p:txBody>
      </p:sp>
    </p:spTree>
    <p:extLst>
      <p:ext uri="{BB962C8B-B14F-4D97-AF65-F5344CB8AC3E}">
        <p14:creationId xmlns:p14="http://schemas.microsoft.com/office/powerpoint/2010/main" val="30406823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26</a:t>
            </a:fld>
            <a:endParaRPr lang="es-ES" dirty="0"/>
          </a:p>
        </p:txBody>
      </p:sp>
    </p:spTree>
    <p:extLst>
      <p:ext uri="{BB962C8B-B14F-4D97-AF65-F5344CB8AC3E}">
        <p14:creationId xmlns:p14="http://schemas.microsoft.com/office/powerpoint/2010/main" val="1039661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27</a:t>
            </a:fld>
            <a:endParaRPr lang="es-ES" dirty="0"/>
          </a:p>
        </p:txBody>
      </p:sp>
    </p:spTree>
    <p:extLst>
      <p:ext uri="{BB962C8B-B14F-4D97-AF65-F5344CB8AC3E}">
        <p14:creationId xmlns:p14="http://schemas.microsoft.com/office/powerpoint/2010/main" val="40622206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28</a:t>
            </a:fld>
            <a:endParaRPr lang="es-ES" dirty="0"/>
          </a:p>
        </p:txBody>
      </p:sp>
    </p:spTree>
    <p:extLst>
      <p:ext uri="{BB962C8B-B14F-4D97-AF65-F5344CB8AC3E}">
        <p14:creationId xmlns:p14="http://schemas.microsoft.com/office/powerpoint/2010/main" val="16827764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29</a:t>
            </a:fld>
            <a:endParaRPr lang="es-ES" dirty="0"/>
          </a:p>
        </p:txBody>
      </p:sp>
    </p:spTree>
    <p:extLst>
      <p:ext uri="{BB962C8B-B14F-4D97-AF65-F5344CB8AC3E}">
        <p14:creationId xmlns:p14="http://schemas.microsoft.com/office/powerpoint/2010/main" val="23147493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30</a:t>
            </a:fld>
            <a:endParaRPr lang="es-ES" dirty="0"/>
          </a:p>
        </p:txBody>
      </p:sp>
    </p:spTree>
    <p:extLst>
      <p:ext uri="{BB962C8B-B14F-4D97-AF65-F5344CB8AC3E}">
        <p14:creationId xmlns:p14="http://schemas.microsoft.com/office/powerpoint/2010/main" val="33463688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31</a:t>
            </a:fld>
            <a:endParaRPr lang="es-ES" dirty="0"/>
          </a:p>
        </p:txBody>
      </p:sp>
    </p:spTree>
    <p:extLst>
      <p:ext uri="{BB962C8B-B14F-4D97-AF65-F5344CB8AC3E}">
        <p14:creationId xmlns:p14="http://schemas.microsoft.com/office/powerpoint/2010/main" val="34547929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32</a:t>
            </a:fld>
            <a:endParaRPr lang="es-ES" dirty="0"/>
          </a:p>
        </p:txBody>
      </p:sp>
    </p:spTree>
    <p:extLst>
      <p:ext uri="{BB962C8B-B14F-4D97-AF65-F5344CB8AC3E}">
        <p14:creationId xmlns:p14="http://schemas.microsoft.com/office/powerpoint/2010/main" val="36542170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33</a:t>
            </a:fld>
            <a:endParaRPr lang="es-ES" dirty="0"/>
          </a:p>
        </p:txBody>
      </p:sp>
    </p:spTree>
    <p:extLst>
      <p:ext uri="{BB962C8B-B14F-4D97-AF65-F5344CB8AC3E}">
        <p14:creationId xmlns:p14="http://schemas.microsoft.com/office/powerpoint/2010/main" val="15119266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34</a:t>
            </a:fld>
            <a:endParaRPr lang="es-ES" dirty="0"/>
          </a:p>
        </p:txBody>
      </p:sp>
    </p:spTree>
    <p:extLst>
      <p:ext uri="{BB962C8B-B14F-4D97-AF65-F5344CB8AC3E}">
        <p14:creationId xmlns:p14="http://schemas.microsoft.com/office/powerpoint/2010/main" val="26075941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35</a:t>
            </a:fld>
            <a:endParaRPr lang="es-ES" dirty="0"/>
          </a:p>
        </p:txBody>
      </p:sp>
    </p:spTree>
    <p:extLst>
      <p:ext uri="{BB962C8B-B14F-4D97-AF65-F5344CB8AC3E}">
        <p14:creationId xmlns:p14="http://schemas.microsoft.com/office/powerpoint/2010/main" val="40827587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36</a:t>
            </a:fld>
            <a:endParaRPr lang="es-ES" dirty="0"/>
          </a:p>
        </p:txBody>
      </p:sp>
    </p:spTree>
    <p:extLst>
      <p:ext uri="{BB962C8B-B14F-4D97-AF65-F5344CB8AC3E}">
        <p14:creationId xmlns:p14="http://schemas.microsoft.com/office/powerpoint/2010/main" val="34580199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37</a:t>
            </a:fld>
            <a:endParaRPr lang="es-ES" dirty="0"/>
          </a:p>
        </p:txBody>
      </p:sp>
    </p:spTree>
    <p:extLst>
      <p:ext uri="{BB962C8B-B14F-4D97-AF65-F5344CB8AC3E}">
        <p14:creationId xmlns:p14="http://schemas.microsoft.com/office/powerpoint/2010/main" val="25957858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38</a:t>
            </a:fld>
            <a:endParaRPr lang="es-ES" dirty="0"/>
          </a:p>
        </p:txBody>
      </p:sp>
    </p:spTree>
    <p:extLst>
      <p:ext uri="{BB962C8B-B14F-4D97-AF65-F5344CB8AC3E}">
        <p14:creationId xmlns:p14="http://schemas.microsoft.com/office/powerpoint/2010/main" val="55006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39</a:t>
            </a:fld>
            <a:endParaRPr lang="es-ES" dirty="0"/>
          </a:p>
        </p:txBody>
      </p:sp>
    </p:spTree>
    <p:extLst>
      <p:ext uri="{BB962C8B-B14F-4D97-AF65-F5344CB8AC3E}">
        <p14:creationId xmlns:p14="http://schemas.microsoft.com/office/powerpoint/2010/main" val="42338312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C4BDE35-A050-4651-981E-961A3709916E}" type="slidenum">
              <a:rPr lang="es-ES" smtClean="0"/>
              <a:t>40</a:t>
            </a:fld>
            <a:endParaRPr lang="es-ES" dirty="0"/>
          </a:p>
        </p:txBody>
      </p:sp>
    </p:spTree>
    <p:extLst>
      <p:ext uri="{BB962C8B-B14F-4D97-AF65-F5344CB8AC3E}">
        <p14:creationId xmlns:p14="http://schemas.microsoft.com/office/powerpoint/2010/main" val="21289792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41</a:t>
            </a:fld>
            <a:endParaRPr lang="es-ES" dirty="0"/>
          </a:p>
        </p:txBody>
      </p:sp>
    </p:spTree>
    <p:extLst>
      <p:ext uri="{BB962C8B-B14F-4D97-AF65-F5344CB8AC3E}">
        <p14:creationId xmlns:p14="http://schemas.microsoft.com/office/powerpoint/2010/main" val="575259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42</a:t>
            </a:fld>
            <a:endParaRPr lang="es-ES" dirty="0"/>
          </a:p>
        </p:txBody>
      </p:sp>
    </p:spTree>
    <p:extLst>
      <p:ext uri="{BB962C8B-B14F-4D97-AF65-F5344CB8AC3E}">
        <p14:creationId xmlns:p14="http://schemas.microsoft.com/office/powerpoint/2010/main" val="7621468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43</a:t>
            </a:fld>
            <a:endParaRPr lang="es-ES" dirty="0"/>
          </a:p>
        </p:txBody>
      </p:sp>
    </p:spTree>
    <p:extLst>
      <p:ext uri="{BB962C8B-B14F-4D97-AF65-F5344CB8AC3E}">
        <p14:creationId xmlns:p14="http://schemas.microsoft.com/office/powerpoint/2010/main" val="29002633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44</a:t>
            </a:fld>
            <a:endParaRPr lang="es-ES" dirty="0"/>
          </a:p>
        </p:txBody>
      </p:sp>
    </p:spTree>
    <p:extLst>
      <p:ext uri="{BB962C8B-B14F-4D97-AF65-F5344CB8AC3E}">
        <p14:creationId xmlns:p14="http://schemas.microsoft.com/office/powerpoint/2010/main" val="19641848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45</a:t>
            </a:fld>
            <a:endParaRPr lang="es-ES" dirty="0"/>
          </a:p>
        </p:txBody>
      </p:sp>
    </p:spTree>
    <p:extLst>
      <p:ext uri="{BB962C8B-B14F-4D97-AF65-F5344CB8AC3E}">
        <p14:creationId xmlns:p14="http://schemas.microsoft.com/office/powerpoint/2010/main" val="16192029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46</a:t>
            </a:fld>
            <a:endParaRPr lang="es-ES" dirty="0"/>
          </a:p>
        </p:txBody>
      </p:sp>
    </p:spTree>
    <p:extLst>
      <p:ext uri="{BB962C8B-B14F-4D97-AF65-F5344CB8AC3E}">
        <p14:creationId xmlns:p14="http://schemas.microsoft.com/office/powerpoint/2010/main" val="41305647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47</a:t>
            </a:fld>
            <a:endParaRPr lang="es-ES" dirty="0"/>
          </a:p>
        </p:txBody>
      </p:sp>
    </p:spTree>
    <p:extLst>
      <p:ext uri="{BB962C8B-B14F-4D97-AF65-F5344CB8AC3E}">
        <p14:creationId xmlns:p14="http://schemas.microsoft.com/office/powerpoint/2010/main" val="39706695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48</a:t>
            </a:fld>
            <a:endParaRPr lang="es-ES" dirty="0"/>
          </a:p>
        </p:txBody>
      </p:sp>
    </p:spTree>
    <p:extLst>
      <p:ext uri="{BB962C8B-B14F-4D97-AF65-F5344CB8AC3E}">
        <p14:creationId xmlns:p14="http://schemas.microsoft.com/office/powerpoint/2010/main" val="33700124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49</a:t>
            </a:fld>
            <a:endParaRPr lang="es-ES" dirty="0"/>
          </a:p>
        </p:txBody>
      </p:sp>
    </p:spTree>
    <p:extLst>
      <p:ext uri="{BB962C8B-B14F-4D97-AF65-F5344CB8AC3E}">
        <p14:creationId xmlns:p14="http://schemas.microsoft.com/office/powerpoint/2010/main" val="7785918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50</a:t>
            </a:fld>
            <a:endParaRPr lang="es-ES" dirty="0"/>
          </a:p>
        </p:txBody>
      </p:sp>
    </p:spTree>
    <p:extLst>
      <p:ext uri="{BB962C8B-B14F-4D97-AF65-F5344CB8AC3E}">
        <p14:creationId xmlns:p14="http://schemas.microsoft.com/office/powerpoint/2010/main" val="1780797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51</a:t>
            </a:fld>
            <a:endParaRPr lang="es-ES" dirty="0"/>
          </a:p>
        </p:txBody>
      </p:sp>
    </p:spTree>
    <p:extLst>
      <p:ext uri="{BB962C8B-B14F-4D97-AF65-F5344CB8AC3E}">
        <p14:creationId xmlns:p14="http://schemas.microsoft.com/office/powerpoint/2010/main" val="29055434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52</a:t>
            </a:fld>
            <a:endParaRPr lang="es-ES" dirty="0"/>
          </a:p>
        </p:txBody>
      </p:sp>
    </p:spTree>
    <p:extLst>
      <p:ext uri="{BB962C8B-B14F-4D97-AF65-F5344CB8AC3E}">
        <p14:creationId xmlns:p14="http://schemas.microsoft.com/office/powerpoint/2010/main" val="26945412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53</a:t>
            </a:fld>
            <a:endParaRPr lang="es-ES" dirty="0"/>
          </a:p>
        </p:txBody>
      </p:sp>
    </p:spTree>
    <p:extLst>
      <p:ext uri="{BB962C8B-B14F-4D97-AF65-F5344CB8AC3E}">
        <p14:creationId xmlns:p14="http://schemas.microsoft.com/office/powerpoint/2010/main" val="40441107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54</a:t>
            </a:fld>
            <a:endParaRPr lang="es-ES" dirty="0"/>
          </a:p>
        </p:txBody>
      </p:sp>
    </p:spTree>
    <p:extLst>
      <p:ext uri="{BB962C8B-B14F-4D97-AF65-F5344CB8AC3E}">
        <p14:creationId xmlns:p14="http://schemas.microsoft.com/office/powerpoint/2010/main" val="240000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55</a:t>
            </a:fld>
            <a:endParaRPr lang="es-ES" dirty="0"/>
          </a:p>
        </p:txBody>
      </p:sp>
    </p:spTree>
    <p:extLst>
      <p:ext uri="{BB962C8B-B14F-4D97-AF65-F5344CB8AC3E}">
        <p14:creationId xmlns:p14="http://schemas.microsoft.com/office/powerpoint/2010/main" val="2237038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56</a:t>
            </a:fld>
            <a:endParaRPr lang="es-ES" dirty="0"/>
          </a:p>
        </p:txBody>
      </p:sp>
    </p:spTree>
    <p:extLst>
      <p:ext uri="{BB962C8B-B14F-4D97-AF65-F5344CB8AC3E}">
        <p14:creationId xmlns:p14="http://schemas.microsoft.com/office/powerpoint/2010/main" val="32283909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57</a:t>
            </a:fld>
            <a:endParaRPr lang="es-ES" dirty="0"/>
          </a:p>
        </p:txBody>
      </p:sp>
    </p:spTree>
    <p:extLst>
      <p:ext uri="{BB962C8B-B14F-4D97-AF65-F5344CB8AC3E}">
        <p14:creationId xmlns:p14="http://schemas.microsoft.com/office/powerpoint/2010/main" val="36227000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C4BDE35-A050-4651-981E-961A3709916E}" type="slidenum">
              <a:rPr lang="es-ES" smtClean="0"/>
              <a:t>63</a:t>
            </a:fld>
            <a:endParaRPr lang="es-ES" dirty="0"/>
          </a:p>
        </p:txBody>
      </p:sp>
    </p:spTree>
    <p:extLst>
      <p:ext uri="{BB962C8B-B14F-4D97-AF65-F5344CB8AC3E}">
        <p14:creationId xmlns:p14="http://schemas.microsoft.com/office/powerpoint/2010/main" val="7809223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House.-Hydrangea macrophylla</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64</a:t>
            </a:fld>
            <a:endParaRPr lang="es-ES" dirty="0"/>
          </a:p>
        </p:txBody>
      </p:sp>
    </p:spTree>
    <p:extLst>
      <p:ext uri="{BB962C8B-B14F-4D97-AF65-F5344CB8AC3E}">
        <p14:creationId xmlns:p14="http://schemas.microsoft.com/office/powerpoint/2010/main" val="49973703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65</a:t>
            </a:fld>
            <a:endParaRPr lang="es-ES" dirty="0"/>
          </a:p>
        </p:txBody>
      </p:sp>
    </p:spTree>
    <p:extLst>
      <p:ext uri="{BB962C8B-B14F-4D97-AF65-F5344CB8AC3E}">
        <p14:creationId xmlns:p14="http://schemas.microsoft.com/office/powerpoint/2010/main" val="16915633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a:t>
            </a:r>
          </a:p>
          <a:p>
            <a:endParaRPr lang="es-ES" dirty="0"/>
          </a:p>
        </p:txBody>
      </p:sp>
      <p:sp>
        <p:nvSpPr>
          <p:cNvPr id="4" name="3 Marcador de número de diapositiva"/>
          <p:cNvSpPr>
            <a:spLocks noGrp="1"/>
          </p:cNvSpPr>
          <p:nvPr>
            <p:ph type="sldNum" sz="quarter" idx="10"/>
          </p:nvPr>
        </p:nvSpPr>
        <p:spPr/>
        <p:txBody>
          <a:bodyPr/>
          <a:lstStyle/>
          <a:p>
            <a:fld id="{8C4BDE35-A050-4651-981E-961A3709916E}" type="slidenum">
              <a:rPr lang="es-ES" smtClean="0"/>
              <a:t>66</a:t>
            </a:fld>
            <a:endParaRPr lang="es-ES" dirty="0"/>
          </a:p>
        </p:txBody>
      </p:sp>
    </p:spTree>
    <p:extLst>
      <p:ext uri="{BB962C8B-B14F-4D97-AF65-F5344CB8AC3E}">
        <p14:creationId xmlns:p14="http://schemas.microsoft.com/office/powerpoint/2010/main" val="212966406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a:t>
            </a:r>
          </a:p>
          <a:p>
            <a:endParaRPr lang="es-ES" dirty="0"/>
          </a:p>
        </p:txBody>
      </p:sp>
      <p:sp>
        <p:nvSpPr>
          <p:cNvPr id="4" name="3 Marcador de número de diapositiva"/>
          <p:cNvSpPr>
            <a:spLocks noGrp="1"/>
          </p:cNvSpPr>
          <p:nvPr>
            <p:ph type="sldNum" sz="quarter" idx="10"/>
          </p:nvPr>
        </p:nvSpPr>
        <p:spPr/>
        <p:txBody>
          <a:bodyPr/>
          <a:lstStyle/>
          <a:p>
            <a:fld id="{8C4BDE35-A050-4651-981E-961A3709916E}" type="slidenum">
              <a:rPr lang="es-ES" smtClean="0"/>
              <a:t>67</a:t>
            </a:fld>
            <a:endParaRPr lang="es-ES" dirty="0"/>
          </a:p>
        </p:txBody>
      </p:sp>
    </p:spTree>
    <p:extLst>
      <p:ext uri="{BB962C8B-B14F-4D97-AF65-F5344CB8AC3E}">
        <p14:creationId xmlns:p14="http://schemas.microsoft.com/office/powerpoint/2010/main" val="12756084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a:t>
            </a:r>
          </a:p>
          <a:p>
            <a:endParaRPr lang="es-ES" dirty="0"/>
          </a:p>
        </p:txBody>
      </p:sp>
      <p:sp>
        <p:nvSpPr>
          <p:cNvPr id="4" name="3 Marcador de número de diapositiva"/>
          <p:cNvSpPr>
            <a:spLocks noGrp="1"/>
          </p:cNvSpPr>
          <p:nvPr>
            <p:ph type="sldNum" sz="quarter" idx="10"/>
          </p:nvPr>
        </p:nvSpPr>
        <p:spPr/>
        <p:txBody>
          <a:bodyPr/>
          <a:lstStyle/>
          <a:p>
            <a:fld id="{8C4BDE35-A050-4651-981E-961A3709916E}" type="slidenum">
              <a:rPr lang="es-ES" smtClean="0"/>
              <a:t>68</a:t>
            </a:fld>
            <a:endParaRPr lang="es-ES" dirty="0"/>
          </a:p>
        </p:txBody>
      </p:sp>
    </p:spTree>
    <p:extLst>
      <p:ext uri="{BB962C8B-B14F-4D97-AF65-F5344CB8AC3E}">
        <p14:creationId xmlns:p14="http://schemas.microsoft.com/office/powerpoint/2010/main" val="32946893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fountain </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69</a:t>
            </a:fld>
            <a:endParaRPr lang="es-ES" dirty="0"/>
          </a:p>
        </p:txBody>
      </p:sp>
    </p:spTree>
    <p:extLst>
      <p:ext uri="{BB962C8B-B14F-4D97-AF65-F5344CB8AC3E}">
        <p14:creationId xmlns:p14="http://schemas.microsoft.com/office/powerpoint/2010/main" val="385293469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fountain </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70</a:t>
            </a:fld>
            <a:endParaRPr lang="es-ES" dirty="0"/>
          </a:p>
        </p:txBody>
      </p:sp>
    </p:spTree>
    <p:extLst>
      <p:ext uri="{BB962C8B-B14F-4D97-AF65-F5344CB8AC3E}">
        <p14:creationId xmlns:p14="http://schemas.microsoft.com/office/powerpoint/2010/main" val="4840080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 Sydney</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71</a:t>
            </a:fld>
            <a:endParaRPr lang="es-ES" dirty="0"/>
          </a:p>
        </p:txBody>
      </p:sp>
    </p:spTree>
    <p:extLst>
      <p:ext uri="{BB962C8B-B14F-4D97-AF65-F5344CB8AC3E}">
        <p14:creationId xmlns:p14="http://schemas.microsoft.com/office/powerpoint/2010/main" val="22764408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Government House Garden, Victoria B.C.</a:t>
            </a:r>
            <a:endParaRPr lang="es-ES" dirty="0"/>
          </a:p>
        </p:txBody>
      </p:sp>
      <p:sp>
        <p:nvSpPr>
          <p:cNvPr id="4" name="3 Marcador de número de diapositiva"/>
          <p:cNvSpPr>
            <a:spLocks noGrp="1"/>
          </p:cNvSpPr>
          <p:nvPr>
            <p:ph type="sldNum" sz="quarter" idx="10"/>
          </p:nvPr>
        </p:nvSpPr>
        <p:spPr/>
        <p:txBody>
          <a:bodyPr/>
          <a:lstStyle/>
          <a:p>
            <a:fld id="{8C4BDE35-A050-4651-981E-961A3709916E}" type="slidenum">
              <a:rPr lang="es-ES" smtClean="0"/>
              <a:t>72</a:t>
            </a:fld>
            <a:endParaRPr lang="es-ES" dirty="0"/>
          </a:p>
        </p:txBody>
      </p:sp>
    </p:spTree>
    <p:extLst>
      <p:ext uri="{BB962C8B-B14F-4D97-AF65-F5344CB8AC3E}">
        <p14:creationId xmlns:p14="http://schemas.microsoft.com/office/powerpoint/2010/main" val="85984138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Government House Garden, Victoria B.C.</a:t>
            </a:r>
            <a:endParaRPr lang="es-ES" dirty="0"/>
          </a:p>
        </p:txBody>
      </p:sp>
      <p:sp>
        <p:nvSpPr>
          <p:cNvPr id="4" name="3 Marcador de número de diapositiva"/>
          <p:cNvSpPr>
            <a:spLocks noGrp="1"/>
          </p:cNvSpPr>
          <p:nvPr>
            <p:ph type="sldNum" sz="quarter" idx="10"/>
          </p:nvPr>
        </p:nvSpPr>
        <p:spPr/>
        <p:txBody>
          <a:bodyPr/>
          <a:lstStyle/>
          <a:p>
            <a:fld id="{8C4BDE35-A050-4651-981E-961A3709916E}" type="slidenum">
              <a:rPr lang="es-ES" smtClean="0"/>
              <a:t>73</a:t>
            </a:fld>
            <a:endParaRPr lang="es-ES" dirty="0"/>
          </a:p>
        </p:txBody>
      </p:sp>
    </p:spTree>
    <p:extLst>
      <p:ext uri="{BB962C8B-B14F-4D97-AF65-F5344CB8AC3E}">
        <p14:creationId xmlns:p14="http://schemas.microsoft.com/office/powerpoint/2010/main" val="42457866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Government House Garden, Victoria B.C.</a:t>
            </a:r>
            <a:endParaRPr lang="es-ES" dirty="0"/>
          </a:p>
        </p:txBody>
      </p:sp>
      <p:sp>
        <p:nvSpPr>
          <p:cNvPr id="4" name="3 Marcador de número de diapositiva"/>
          <p:cNvSpPr>
            <a:spLocks noGrp="1"/>
          </p:cNvSpPr>
          <p:nvPr>
            <p:ph type="sldNum" sz="quarter" idx="10"/>
          </p:nvPr>
        </p:nvSpPr>
        <p:spPr/>
        <p:txBody>
          <a:bodyPr/>
          <a:lstStyle/>
          <a:p>
            <a:fld id="{8C4BDE35-A050-4651-981E-961A3709916E}" type="slidenum">
              <a:rPr lang="es-ES" smtClean="0"/>
              <a:t>74</a:t>
            </a:fld>
            <a:endParaRPr lang="es-ES" dirty="0"/>
          </a:p>
        </p:txBody>
      </p:sp>
    </p:spTree>
    <p:extLst>
      <p:ext uri="{BB962C8B-B14F-4D97-AF65-F5344CB8AC3E}">
        <p14:creationId xmlns:p14="http://schemas.microsoft.com/office/powerpoint/2010/main" val="368904905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Government House gardens, Victoria, BC.-Canada</a:t>
            </a:r>
            <a:endParaRPr lang="es-ES" dirty="0"/>
          </a:p>
        </p:txBody>
      </p:sp>
      <p:sp>
        <p:nvSpPr>
          <p:cNvPr id="4" name="3 Marcador de número de diapositiva"/>
          <p:cNvSpPr>
            <a:spLocks noGrp="1"/>
          </p:cNvSpPr>
          <p:nvPr>
            <p:ph type="sldNum" sz="quarter" idx="10"/>
          </p:nvPr>
        </p:nvSpPr>
        <p:spPr/>
        <p:txBody>
          <a:bodyPr/>
          <a:lstStyle/>
          <a:p>
            <a:fld id="{8C4BDE35-A050-4651-981E-961A3709916E}" type="slidenum">
              <a:rPr lang="es-ES" smtClean="0"/>
              <a:t>76</a:t>
            </a:fld>
            <a:endParaRPr lang="es-ES" dirty="0"/>
          </a:p>
        </p:txBody>
      </p:sp>
    </p:spTree>
    <p:extLst>
      <p:ext uri="{BB962C8B-B14F-4D97-AF65-F5344CB8AC3E}">
        <p14:creationId xmlns:p14="http://schemas.microsoft.com/office/powerpoint/2010/main" val="393791970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77</a:t>
            </a:fld>
            <a:endParaRPr lang="es-ES" dirty="0"/>
          </a:p>
        </p:txBody>
      </p:sp>
    </p:spTree>
    <p:extLst>
      <p:ext uri="{BB962C8B-B14F-4D97-AF65-F5344CB8AC3E}">
        <p14:creationId xmlns:p14="http://schemas.microsoft.com/office/powerpoint/2010/main" val="88879945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78</a:t>
            </a:fld>
            <a:endParaRPr lang="es-ES" dirty="0"/>
          </a:p>
        </p:txBody>
      </p:sp>
    </p:spTree>
    <p:extLst>
      <p:ext uri="{BB962C8B-B14F-4D97-AF65-F5344CB8AC3E}">
        <p14:creationId xmlns:p14="http://schemas.microsoft.com/office/powerpoint/2010/main" val="98601834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 Victoria, BC.-Erigiron karwinskianus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79</a:t>
            </a:fld>
            <a:endParaRPr lang="es-ES" dirty="0"/>
          </a:p>
        </p:txBody>
      </p:sp>
    </p:spTree>
    <p:extLst>
      <p:ext uri="{BB962C8B-B14F-4D97-AF65-F5344CB8AC3E}">
        <p14:creationId xmlns:p14="http://schemas.microsoft.com/office/powerpoint/2010/main" val="21663051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80</a:t>
            </a:fld>
            <a:endParaRPr lang="es-ES" dirty="0"/>
          </a:p>
        </p:txBody>
      </p:sp>
    </p:spTree>
    <p:extLst>
      <p:ext uri="{BB962C8B-B14F-4D97-AF65-F5344CB8AC3E}">
        <p14:creationId xmlns:p14="http://schemas.microsoft.com/office/powerpoint/2010/main" val="285588289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81</a:t>
            </a:fld>
            <a:endParaRPr lang="es-ES" dirty="0"/>
          </a:p>
        </p:txBody>
      </p:sp>
    </p:spTree>
    <p:extLst>
      <p:ext uri="{BB962C8B-B14F-4D97-AF65-F5344CB8AC3E}">
        <p14:creationId xmlns:p14="http://schemas.microsoft.com/office/powerpoint/2010/main" val="185326718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82</a:t>
            </a:fld>
            <a:endParaRPr lang="es-ES" dirty="0"/>
          </a:p>
        </p:txBody>
      </p:sp>
    </p:spTree>
    <p:extLst>
      <p:ext uri="{BB962C8B-B14F-4D97-AF65-F5344CB8AC3E}">
        <p14:creationId xmlns:p14="http://schemas.microsoft.com/office/powerpoint/2010/main" val="209506821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83</a:t>
            </a:fld>
            <a:endParaRPr lang="es-ES" dirty="0"/>
          </a:p>
        </p:txBody>
      </p:sp>
    </p:spTree>
    <p:extLst>
      <p:ext uri="{BB962C8B-B14F-4D97-AF65-F5344CB8AC3E}">
        <p14:creationId xmlns:p14="http://schemas.microsoft.com/office/powerpoint/2010/main" val="27102420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84</a:t>
            </a:fld>
            <a:endParaRPr lang="es-ES" dirty="0"/>
          </a:p>
        </p:txBody>
      </p:sp>
    </p:spTree>
    <p:extLst>
      <p:ext uri="{BB962C8B-B14F-4D97-AF65-F5344CB8AC3E}">
        <p14:creationId xmlns:p14="http://schemas.microsoft.com/office/powerpoint/2010/main" val="321390613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85</a:t>
            </a:fld>
            <a:endParaRPr lang="es-ES" dirty="0"/>
          </a:p>
        </p:txBody>
      </p:sp>
    </p:spTree>
    <p:extLst>
      <p:ext uri="{BB962C8B-B14F-4D97-AF65-F5344CB8AC3E}">
        <p14:creationId xmlns:p14="http://schemas.microsoft.com/office/powerpoint/2010/main" val="120966085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86</a:t>
            </a:fld>
            <a:endParaRPr lang="es-ES" dirty="0"/>
          </a:p>
        </p:txBody>
      </p:sp>
    </p:spTree>
    <p:extLst>
      <p:ext uri="{BB962C8B-B14F-4D97-AF65-F5344CB8AC3E}">
        <p14:creationId xmlns:p14="http://schemas.microsoft.com/office/powerpoint/2010/main" val="414893634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87</a:t>
            </a:fld>
            <a:endParaRPr lang="es-ES" dirty="0"/>
          </a:p>
        </p:txBody>
      </p:sp>
    </p:spTree>
    <p:extLst>
      <p:ext uri="{BB962C8B-B14F-4D97-AF65-F5344CB8AC3E}">
        <p14:creationId xmlns:p14="http://schemas.microsoft.com/office/powerpoint/2010/main" val="264664103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88</a:t>
            </a:fld>
            <a:endParaRPr lang="es-ES" dirty="0"/>
          </a:p>
        </p:txBody>
      </p:sp>
    </p:spTree>
    <p:extLst>
      <p:ext uri="{BB962C8B-B14F-4D97-AF65-F5344CB8AC3E}">
        <p14:creationId xmlns:p14="http://schemas.microsoft.com/office/powerpoint/2010/main" val="33252654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89</a:t>
            </a:fld>
            <a:endParaRPr lang="es-ES" dirty="0"/>
          </a:p>
        </p:txBody>
      </p:sp>
    </p:spTree>
    <p:extLst>
      <p:ext uri="{BB962C8B-B14F-4D97-AF65-F5344CB8AC3E}">
        <p14:creationId xmlns:p14="http://schemas.microsoft.com/office/powerpoint/2010/main" val="389770622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90</a:t>
            </a:fld>
            <a:endParaRPr lang="es-ES" dirty="0"/>
          </a:p>
        </p:txBody>
      </p:sp>
    </p:spTree>
    <p:extLst>
      <p:ext uri="{BB962C8B-B14F-4D97-AF65-F5344CB8AC3E}">
        <p14:creationId xmlns:p14="http://schemas.microsoft.com/office/powerpoint/2010/main" val="241711858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91</a:t>
            </a:fld>
            <a:endParaRPr lang="es-ES" dirty="0"/>
          </a:p>
        </p:txBody>
      </p:sp>
    </p:spTree>
    <p:extLst>
      <p:ext uri="{BB962C8B-B14F-4D97-AF65-F5344CB8AC3E}">
        <p14:creationId xmlns:p14="http://schemas.microsoft.com/office/powerpoint/2010/main" val="329170837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92</a:t>
            </a:fld>
            <a:endParaRPr lang="es-ES" dirty="0"/>
          </a:p>
        </p:txBody>
      </p:sp>
    </p:spTree>
    <p:extLst>
      <p:ext uri="{BB962C8B-B14F-4D97-AF65-F5344CB8AC3E}">
        <p14:creationId xmlns:p14="http://schemas.microsoft.com/office/powerpoint/2010/main" val="242767253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93</a:t>
            </a:fld>
            <a:endParaRPr lang="es-ES" dirty="0"/>
          </a:p>
        </p:txBody>
      </p:sp>
    </p:spTree>
    <p:extLst>
      <p:ext uri="{BB962C8B-B14F-4D97-AF65-F5344CB8AC3E}">
        <p14:creationId xmlns:p14="http://schemas.microsoft.com/office/powerpoint/2010/main" val="95903886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94</a:t>
            </a:fld>
            <a:endParaRPr lang="es-ES" dirty="0"/>
          </a:p>
        </p:txBody>
      </p:sp>
    </p:spTree>
    <p:extLst>
      <p:ext uri="{BB962C8B-B14F-4D97-AF65-F5344CB8AC3E}">
        <p14:creationId xmlns:p14="http://schemas.microsoft.com/office/powerpoint/2010/main" val="311705117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95</a:t>
            </a:fld>
            <a:endParaRPr lang="es-ES" dirty="0"/>
          </a:p>
        </p:txBody>
      </p:sp>
    </p:spTree>
    <p:extLst>
      <p:ext uri="{BB962C8B-B14F-4D97-AF65-F5344CB8AC3E}">
        <p14:creationId xmlns:p14="http://schemas.microsoft.com/office/powerpoint/2010/main" val="193145442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96</a:t>
            </a:fld>
            <a:endParaRPr lang="es-ES" dirty="0"/>
          </a:p>
        </p:txBody>
      </p:sp>
    </p:spTree>
    <p:extLst>
      <p:ext uri="{BB962C8B-B14F-4D97-AF65-F5344CB8AC3E}">
        <p14:creationId xmlns:p14="http://schemas.microsoft.com/office/powerpoint/2010/main" val="314659022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97</a:t>
            </a:fld>
            <a:endParaRPr lang="es-ES" dirty="0"/>
          </a:p>
        </p:txBody>
      </p:sp>
    </p:spTree>
    <p:extLst>
      <p:ext uri="{BB962C8B-B14F-4D97-AF65-F5344CB8AC3E}">
        <p14:creationId xmlns:p14="http://schemas.microsoft.com/office/powerpoint/2010/main" val="401609094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98</a:t>
            </a:fld>
            <a:endParaRPr lang="es-ES" dirty="0"/>
          </a:p>
        </p:txBody>
      </p:sp>
    </p:spTree>
    <p:extLst>
      <p:ext uri="{BB962C8B-B14F-4D97-AF65-F5344CB8AC3E}">
        <p14:creationId xmlns:p14="http://schemas.microsoft.com/office/powerpoint/2010/main" val="143391116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99</a:t>
            </a:fld>
            <a:endParaRPr lang="es-ES" dirty="0"/>
          </a:p>
        </p:txBody>
      </p:sp>
    </p:spTree>
    <p:extLst>
      <p:ext uri="{BB962C8B-B14F-4D97-AF65-F5344CB8AC3E}">
        <p14:creationId xmlns:p14="http://schemas.microsoft.com/office/powerpoint/2010/main" val="344684469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100</a:t>
            </a:fld>
            <a:endParaRPr lang="es-ES" dirty="0"/>
          </a:p>
        </p:txBody>
      </p:sp>
    </p:spTree>
    <p:extLst>
      <p:ext uri="{BB962C8B-B14F-4D97-AF65-F5344CB8AC3E}">
        <p14:creationId xmlns:p14="http://schemas.microsoft.com/office/powerpoint/2010/main" val="128911561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101</a:t>
            </a:fld>
            <a:endParaRPr lang="es-ES" dirty="0"/>
          </a:p>
        </p:txBody>
      </p:sp>
    </p:spTree>
    <p:extLst>
      <p:ext uri="{BB962C8B-B14F-4D97-AF65-F5344CB8AC3E}">
        <p14:creationId xmlns:p14="http://schemas.microsoft.com/office/powerpoint/2010/main" val="365775580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102</a:t>
            </a:fld>
            <a:endParaRPr lang="es-ES" dirty="0"/>
          </a:p>
        </p:txBody>
      </p:sp>
    </p:spTree>
    <p:extLst>
      <p:ext uri="{BB962C8B-B14F-4D97-AF65-F5344CB8AC3E}">
        <p14:creationId xmlns:p14="http://schemas.microsoft.com/office/powerpoint/2010/main" val="19470913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103</a:t>
            </a:fld>
            <a:endParaRPr lang="es-ES" dirty="0"/>
          </a:p>
        </p:txBody>
      </p:sp>
    </p:spTree>
    <p:extLst>
      <p:ext uri="{BB962C8B-B14F-4D97-AF65-F5344CB8AC3E}">
        <p14:creationId xmlns:p14="http://schemas.microsoft.com/office/powerpoint/2010/main" val="62187497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104</a:t>
            </a:fld>
            <a:endParaRPr lang="es-ES" dirty="0"/>
          </a:p>
        </p:txBody>
      </p:sp>
    </p:spTree>
    <p:extLst>
      <p:ext uri="{BB962C8B-B14F-4D97-AF65-F5344CB8AC3E}">
        <p14:creationId xmlns:p14="http://schemas.microsoft.com/office/powerpoint/2010/main" val="9434398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Nerine bowdenii..</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105</a:t>
            </a:fld>
            <a:endParaRPr lang="es-ES" dirty="0"/>
          </a:p>
        </p:txBody>
      </p:sp>
    </p:spTree>
    <p:extLst>
      <p:ext uri="{BB962C8B-B14F-4D97-AF65-F5344CB8AC3E}">
        <p14:creationId xmlns:p14="http://schemas.microsoft.com/office/powerpoint/2010/main" val="3374298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42463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2042274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575F6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86712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6" name="5 Marcador de pie de página"/>
          <p:cNvSpPr>
            <a:spLocks noGrp="1"/>
          </p:cNvSpPr>
          <p:nvPr>
            <p:ph type="ftr" sz="quarter" idx="11"/>
          </p:nvPr>
        </p:nvSpPr>
        <p:spPr/>
        <p:txBody>
          <a:bodyPr/>
          <a:lstStyle/>
          <a:p>
            <a:endParaRPr lang="en-US" dirty="0">
              <a:solidFill>
                <a:srgbClr val="575F6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785464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8" name="7 Marcador de pie de página"/>
          <p:cNvSpPr>
            <a:spLocks noGrp="1"/>
          </p:cNvSpPr>
          <p:nvPr>
            <p:ph type="ftr" sz="quarter" idx="11"/>
          </p:nvPr>
        </p:nvSpPr>
        <p:spPr/>
        <p:txBody>
          <a:bodyPr/>
          <a:lstStyle/>
          <a:p>
            <a:endParaRPr lang="en-US" dirty="0">
              <a:solidFill>
                <a:srgbClr val="575F6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642509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3820303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3" name="2 Marcador de pie de página"/>
          <p:cNvSpPr>
            <a:spLocks noGrp="1"/>
          </p:cNvSpPr>
          <p:nvPr>
            <p:ph type="ftr" sz="quarter" idx="11"/>
          </p:nvPr>
        </p:nvSpPr>
        <p:spPr/>
        <p:txBody>
          <a:bodyPr/>
          <a:lstStyle/>
          <a:p>
            <a:endParaRPr lang="en-US" dirty="0">
              <a:solidFill>
                <a:srgbClr val="575F6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0155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2126045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3741617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52202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15224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8852818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7.xml"/><Relationship Id="rId5" Type="http://schemas.openxmlformats.org/officeDocument/2006/relationships/image" Target="../media/image74.JPG"/><Relationship Id="rId4" Type="http://schemas.openxmlformats.org/officeDocument/2006/relationships/image" Target="../media/image73.jpg"/></Relationships>
</file>

<file path=ppt/slides/_rels/slide7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052736"/>
            <a:ext cx="6172200" cy="2592288"/>
          </a:xfrm>
        </p:spPr>
        <p:txBody>
          <a:bodyPr>
            <a:normAutofit fontScale="90000"/>
          </a:bodyPr>
          <a:lstStyle/>
          <a:p>
            <a:r>
              <a:rPr lang="es-ES" dirty="0"/>
              <a:t>OCEANIA.-LA VUELTA AL MUNDO EN 885 JARDINES.-AUSTRALIA.-</a:t>
            </a:r>
            <a:br>
              <a:rPr lang="es-ES" dirty="0"/>
            </a:br>
            <a:r>
              <a:rPr lang="es-ES" dirty="0"/>
              <a:t>Victoria State Rose Garden.</a:t>
            </a:r>
            <a:br>
              <a:rPr lang="es-ES" dirty="0"/>
            </a:br>
            <a:r>
              <a:rPr lang="es-ES" dirty="0"/>
              <a:t>Government House gardens, </a:t>
            </a:r>
            <a:br>
              <a:rPr lang="es-ES" dirty="0"/>
            </a:br>
            <a:endParaRPr lang="es-ES" dirty="0"/>
          </a:p>
        </p:txBody>
      </p:sp>
      <p:sp>
        <p:nvSpPr>
          <p:cNvPr id="3" name="2 Subtítulo"/>
          <p:cNvSpPr>
            <a:spLocks noGrp="1"/>
          </p:cNvSpPr>
          <p:nvPr>
            <p:ph type="subTitle" idx="1"/>
          </p:nvPr>
        </p:nvSpPr>
        <p:spPr>
          <a:xfrm>
            <a:off x="2483768" y="5013176"/>
            <a:ext cx="5256584" cy="1371600"/>
          </a:xfrm>
        </p:spPr>
        <p:txBody>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1131615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Werribee park.-Victoria State Rose Garden.</a:t>
            </a:r>
          </a:p>
        </p:txBody>
      </p:sp>
      <p:sp>
        <p:nvSpPr>
          <p:cNvPr id="3" name="2 Marcador de contenido"/>
          <p:cNvSpPr>
            <a:spLocks noGrp="1"/>
          </p:cNvSpPr>
          <p:nvPr>
            <p:ph sz="quarter" idx="1"/>
          </p:nvPr>
        </p:nvSpPr>
        <p:spPr/>
        <p:txBody>
          <a:bodyPr>
            <a:normAutofit lnSpcReduction="10000"/>
          </a:bodyPr>
          <a:lstStyle/>
          <a:p>
            <a:r>
              <a:rPr lang="es-ES" dirty="0"/>
              <a:t>Werribee Park es la herencia de un edificio histórico en Werribee , Victoria , Australia . </a:t>
            </a:r>
          </a:p>
          <a:p>
            <a:r>
              <a:rPr lang="es-ES" dirty="0"/>
              <a:t>Incluye Werribee Park Mansión, el Jardín de las Rosas Victoria Estado, jardines formales, el Centro Ecuestre Nacional Werribee Park, el Zoo Werribee Open Range , un paseo escultura contemporánea y una fluvial natural que está siendo cultivado con las plantas del clan Kurung Jang Balluk que vivido en Río Werribee . </a:t>
            </a:r>
          </a:p>
          <a:p>
            <a:r>
              <a:rPr lang="es-ES" dirty="0"/>
              <a:t>También está la Mansión Hotel and Conference Centre. El parque fue adquirido por el Gobierno del Estado de Victoria en 1973. Fue inaugurado como una atracción turística en 1977. Está dirigido por Parks Victoria .</a:t>
            </a:r>
          </a:p>
        </p:txBody>
      </p:sp>
    </p:spTree>
    <p:extLst>
      <p:ext uri="{BB962C8B-B14F-4D97-AF65-F5344CB8AC3E}">
        <p14:creationId xmlns:p14="http://schemas.microsoft.com/office/powerpoint/2010/main" val="1271936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Situado en el prestigioso recinto de Werribee Park, el  Victoria State Rose Garden (Jardín de las Rosas del estado de Victoria ) es un jardín de renombre internacional y es un ganador de la Federación Mundial de Sociedades de Rose Premio a la Excelencia del jardín y fue el primer jardín de rosas fuera de Europa en recibir este premio.</a:t>
            </a:r>
          </a:p>
          <a:p>
            <a:r>
              <a:rPr lang="es-ES" dirty="0"/>
              <a:t>Difundir en más de 6 hectáreas, el Jardín de las Rosas es independiente de los principales jardines </a:t>
            </a:r>
            <a:r>
              <a:rPr lang="es-ES" dirty="0" err="1"/>
              <a:t>Werribee</a:t>
            </a:r>
            <a:r>
              <a:rPr lang="es-ES" dirty="0"/>
              <a:t> Mansión por un huésped patrimonio que ofrece rosas históricas y diferentes de todo el mundo.</a:t>
            </a:r>
          </a:p>
          <a:p>
            <a:r>
              <a:rPr lang="es-ES" dirty="0"/>
              <a:t> El jardín cuenta con una pantalla de dos temas con un diseño de la rosa.</a:t>
            </a:r>
          </a:p>
        </p:txBody>
      </p:sp>
    </p:spTree>
    <p:extLst>
      <p:ext uri="{BB962C8B-B14F-4D97-AF65-F5344CB8AC3E}">
        <p14:creationId xmlns:p14="http://schemas.microsoft.com/office/powerpoint/2010/main" val="3742414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Una sección dedicada a las rosas de Australia y el David Austin Bud mostrando rosas de 46 cultivares y las vías jardín actuar como una rosa "madre", que va desde los pétalos Tudor Rose, a una "hoja" y un "capullo de rosa."</a:t>
            </a:r>
          </a:p>
          <a:p>
            <a:r>
              <a:rPr lang="es-ES" dirty="0"/>
              <a:t>Con más de 5000 rosas en exhibición en un diseño conjunto de características en la forma de la rosa Tudor, el jardín de rosas es una magnífica vista cuando en la floración de noviembre a abril</a:t>
            </a:r>
          </a:p>
        </p:txBody>
      </p:sp>
    </p:spTree>
    <p:extLst>
      <p:ext uri="{BB962C8B-B14F-4D97-AF65-F5344CB8AC3E}">
        <p14:creationId xmlns:p14="http://schemas.microsoft.com/office/powerpoint/2010/main" val="2799497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2942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092"/>
            <a:ext cx="9144000" cy="3910806"/>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19898"/>
            <a:ext cx="3397052" cy="2821470"/>
          </a:xfrm>
          <a:prstGeom prst="rect">
            <a:avLst/>
          </a:prstGeom>
        </p:spPr>
      </p:pic>
      <p:pic>
        <p:nvPicPr>
          <p:cNvPr id="4" name="3 Imagen"/>
          <p:cNvPicPr>
            <a:picLocks noChangeAspect="1"/>
          </p:cNvPicPr>
          <p:nvPr/>
        </p:nvPicPr>
        <p:blipFill rotWithShape="1">
          <a:blip r:embed="rId4">
            <a:extLst>
              <a:ext uri="{28A0092B-C50C-407E-A947-70E740481C1C}">
                <a14:useLocalDpi xmlns:a14="http://schemas.microsoft.com/office/drawing/2010/main" val="0"/>
              </a:ext>
            </a:extLst>
          </a:blip>
          <a:srcRect t="-632" r="21011" b="32063"/>
          <a:stretch/>
        </p:blipFill>
        <p:spPr>
          <a:xfrm>
            <a:off x="3365839" y="3919898"/>
            <a:ext cx="5778161" cy="2821471"/>
          </a:xfrm>
          <a:prstGeom prst="rect">
            <a:avLst/>
          </a:prstGeom>
        </p:spPr>
      </p:pic>
    </p:spTree>
    <p:extLst>
      <p:ext uri="{BB962C8B-B14F-4D97-AF65-F5344CB8AC3E}">
        <p14:creationId xmlns:p14="http://schemas.microsoft.com/office/powerpoint/2010/main" val="2021057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0024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4472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0005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2428760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085973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102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000242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73262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95976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456044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35225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3659" b="11002"/>
          <a:stretch/>
        </p:blipFill>
        <p:spPr>
          <a:xfrm>
            <a:off x="0" y="0"/>
            <a:ext cx="9468544" cy="6858000"/>
          </a:xfrm>
          <a:prstGeom prst="rect">
            <a:avLst/>
          </a:prstGeom>
        </p:spPr>
      </p:pic>
    </p:spTree>
    <p:extLst>
      <p:ext uri="{BB962C8B-B14F-4D97-AF65-F5344CB8AC3E}">
        <p14:creationId xmlns:p14="http://schemas.microsoft.com/office/powerpoint/2010/main" val="3584589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25843170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1905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392"/>
          <a:stretch/>
        </p:blipFill>
        <p:spPr>
          <a:xfrm>
            <a:off x="0" y="0"/>
            <a:ext cx="9252520" cy="6858000"/>
          </a:xfrm>
          <a:prstGeom prst="rect">
            <a:avLst/>
          </a:prstGeom>
        </p:spPr>
      </p:pic>
    </p:spTree>
    <p:extLst>
      <p:ext uri="{BB962C8B-B14F-4D97-AF65-F5344CB8AC3E}">
        <p14:creationId xmlns:p14="http://schemas.microsoft.com/office/powerpoint/2010/main" val="19824391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929352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432"/>
          <a:stretch/>
        </p:blipFill>
        <p:spPr>
          <a:xfrm>
            <a:off x="-180528" y="0"/>
            <a:ext cx="9324528" cy="6957392"/>
          </a:xfrm>
          <a:prstGeom prst="rect">
            <a:avLst/>
          </a:prstGeom>
        </p:spPr>
      </p:pic>
    </p:spTree>
    <p:extLst>
      <p:ext uri="{BB962C8B-B14F-4D97-AF65-F5344CB8AC3E}">
        <p14:creationId xmlns:p14="http://schemas.microsoft.com/office/powerpoint/2010/main" val="6041728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565820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56782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67723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3315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59547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25232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6823333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25090452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90685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39904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93523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3446"/>
            <a:ext cx="9036496" cy="6943945"/>
          </a:xfrm>
          <a:prstGeom prst="rect">
            <a:avLst/>
          </a:prstGeom>
        </p:spPr>
      </p:pic>
    </p:spTree>
    <p:extLst>
      <p:ext uri="{BB962C8B-B14F-4D97-AF65-F5344CB8AC3E}">
        <p14:creationId xmlns:p14="http://schemas.microsoft.com/office/powerpoint/2010/main" val="19201513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36931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69000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85943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1238678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428625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933056"/>
            <a:ext cx="9144000" cy="2925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24949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7101408"/>
          </a:xfrm>
          <a:prstGeom prst="rect">
            <a:avLst/>
          </a:prstGeom>
        </p:spPr>
      </p:pic>
    </p:spTree>
    <p:extLst>
      <p:ext uri="{BB962C8B-B14F-4D97-AF65-F5344CB8AC3E}">
        <p14:creationId xmlns:p14="http://schemas.microsoft.com/office/powerpoint/2010/main" val="9208696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57231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83526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3408"/>
            <a:ext cx="9144000" cy="7101408"/>
          </a:xfrm>
          <a:prstGeom prst="rect">
            <a:avLst/>
          </a:prstGeom>
        </p:spPr>
      </p:pic>
    </p:spTree>
    <p:extLst>
      <p:ext uri="{BB962C8B-B14F-4D97-AF65-F5344CB8AC3E}">
        <p14:creationId xmlns:p14="http://schemas.microsoft.com/office/powerpoint/2010/main" val="10944977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40645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213"/>
          <a:stretch/>
        </p:blipFill>
        <p:spPr>
          <a:xfrm>
            <a:off x="0" y="0"/>
            <a:ext cx="9144000" cy="6957392"/>
          </a:xfrm>
          <a:prstGeom prst="rect">
            <a:avLst/>
          </a:prstGeom>
        </p:spPr>
      </p:pic>
    </p:spTree>
    <p:extLst>
      <p:ext uri="{BB962C8B-B14F-4D97-AF65-F5344CB8AC3E}">
        <p14:creationId xmlns:p14="http://schemas.microsoft.com/office/powerpoint/2010/main" val="17102503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55865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43835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044672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9521190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12888320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9144000" cy="6858000"/>
          </a:xfrm>
          <a:prstGeom prst="rect">
            <a:avLst/>
          </a:prstGeom>
        </p:spPr>
      </p:pic>
    </p:spTree>
    <p:extLst>
      <p:ext uri="{BB962C8B-B14F-4D97-AF65-F5344CB8AC3E}">
        <p14:creationId xmlns:p14="http://schemas.microsoft.com/office/powerpoint/2010/main" val="3508659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091116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02" b="10532"/>
          <a:stretch/>
        </p:blipFill>
        <p:spPr>
          <a:xfrm>
            <a:off x="-108521" y="0"/>
            <a:ext cx="9345285" cy="6858000"/>
          </a:xfrm>
          <a:prstGeom prst="rect">
            <a:avLst/>
          </a:prstGeom>
        </p:spPr>
      </p:pic>
    </p:spTree>
    <p:extLst>
      <p:ext uri="{BB962C8B-B14F-4D97-AF65-F5344CB8AC3E}">
        <p14:creationId xmlns:p14="http://schemas.microsoft.com/office/powerpoint/2010/main" val="18338859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76350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14429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95395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Government House gardens, Victoria, Australia</a:t>
            </a:r>
            <a:endParaRPr lang="es-ES" dirty="0"/>
          </a:p>
        </p:txBody>
      </p:sp>
      <p:sp>
        <p:nvSpPr>
          <p:cNvPr id="3" name="2 Marcador de contenido"/>
          <p:cNvSpPr>
            <a:spLocks noGrp="1"/>
          </p:cNvSpPr>
          <p:nvPr>
            <p:ph sz="quarter" idx="1"/>
          </p:nvPr>
        </p:nvSpPr>
        <p:spPr/>
        <p:txBody>
          <a:bodyPr>
            <a:normAutofit lnSpcReduction="10000"/>
          </a:bodyPr>
          <a:lstStyle/>
          <a:p>
            <a:r>
              <a:rPr lang="es-ES" dirty="0"/>
              <a:t>Casa de Gobierno se encuentra entre los del Rey de dominio y el Royal Botanic Gardens, al sur-este del distrito central de negocios de Melbourne. Los jardines cuentan con magníficos jardines, que están escasamente arbolado muestras y rodeadas de grandes camas de árboles y arbustos, así COMO un jardín formal para el uso privado del gobernador y los invitados.</a:t>
            </a:r>
          </a:p>
          <a:p>
            <a:r>
              <a:rPr lang="es-ES" dirty="0"/>
              <a:t>. Historia de los jardines y terrenos</a:t>
            </a:r>
          </a:p>
          <a:p>
            <a:r>
              <a:rPr lang="es-ES" dirty="0"/>
              <a:t>Las 29 hectáreas entre el río Yarra, Anderson Street, Dominio Road y St Kilda Road se fijaron aparte de dominio como parque en 1841.</a:t>
            </a:r>
          </a:p>
        </p:txBody>
      </p:sp>
    </p:spTree>
    <p:extLst>
      <p:ext uri="{BB962C8B-B14F-4D97-AF65-F5344CB8AC3E}">
        <p14:creationId xmlns:p14="http://schemas.microsoft.com/office/powerpoint/2010/main" val="4393083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pPr marL="0" indent="0">
              <a:buNone/>
            </a:pPr>
            <a:endParaRPr lang="es-ES" dirty="0"/>
          </a:p>
          <a:p>
            <a:r>
              <a:rPr lang="es-ES" dirty="0"/>
              <a:t> Esta tierra incluye una reserva para una futura Casa de Gobierno. </a:t>
            </a:r>
          </a:p>
          <a:p>
            <a:r>
              <a:rPr lang="es-ES" dirty="0"/>
              <a:t>El punto más alto del parque fue seleccionado por la Casa de Gobierno por lo que sería visible desde la CDB. </a:t>
            </a:r>
          </a:p>
          <a:p>
            <a:r>
              <a:rPr lang="es-ES" dirty="0"/>
              <a:t>Los jardines de la Casa de Gobierno, el Real Jardín Botánico y de dominio de Melbourne fueron ajardinados originalmente como una sola zona verde.</a:t>
            </a:r>
          </a:p>
          <a:p>
            <a:r>
              <a:rPr lang="es-ES" dirty="0"/>
              <a:t> El Gobierno de Victoria se había quedado un concurso para el diseño de la planta, pero ninguna de las 20 entradas se consideran adecuadas. </a:t>
            </a:r>
          </a:p>
          <a:p>
            <a:r>
              <a:rPr lang="es-ES" dirty="0"/>
              <a:t>El horticultor José Sayce ofrece un diseño solicitado como un regalo, el cual fue aceptado en 1873.</a:t>
            </a:r>
          </a:p>
        </p:txBody>
      </p:sp>
    </p:spTree>
    <p:extLst>
      <p:ext uri="{BB962C8B-B14F-4D97-AF65-F5344CB8AC3E}">
        <p14:creationId xmlns:p14="http://schemas.microsoft.com/office/powerpoint/2010/main" val="10574598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El diseño original de Sayce de unidades curvas, caminos serpenteantes y arreglos irregulares de árboles permanece intacta. </a:t>
            </a:r>
          </a:p>
          <a:p>
            <a:r>
              <a:rPr lang="es-ES" dirty="0"/>
              <a:t>Otras mejoras en el diseño fueron hechas por el comisario del proyecto, William Guilfoyle (Director observado de los Jardines Botánicos Reales). Guilfoyle contribuyó variedades de plantas exóticas y exuberantes paredes semi-tropicales de follaje, así como el desarrollo de una más extensa para la unidad de transporte.</a:t>
            </a:r>
          </a:p>
        </p:txBody>
      </p:sp>
    </p:spTree>
    <p:extLst>
      <p:ext uri="{BB962C8B-B14F-4D97-AF65-F5344CB8AC3E}">
        <p14:creationId xmlns:p14="http://schemas.microsoft.com/office/powerpoint/2010/main" val="6985339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2316810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68828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4252362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35970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19312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011812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05" b="6281"/>
          <a:stretch/>
        </p:blipFill>
        <p:spPr>
          <a:xfrm>
            <a:off x="0" y="0"/>
            <a:ext cx="9263270" cy="6858000"/>
          </a:xfrm>
          <a:prstGeom prst="rect">
            <a:avLst/>
          </a:prstGeom>
        </p:spPr>
      </p:pic>
    </p:spTree>
    <p:extLst>
      <p:ext uri="{BB962C8B-B14F-4D97-AF65-F5344CB8AC3E}">
        <p14:creationId xmlns:p14="http://schemas.microsoft.com/office/powerpoint/2010/main" val="5443428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09034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58499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249727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1809550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19339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43871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41997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2">
            <a:extLst>
              <a:ext uri="{28A0092B-C50C-407E-A947-70E740481C1C}">
                <a14:useLocalDpi xmlns:a14="http://schemas.microsoft.com/office/drawing/2010/main" val="0"/>
              </a:ext>
            </a:extLst>
          </a:blip>
          <a:srcRect l="14672"/>
          <a:stretch/>
        </p:blipFill>
        <p:spPr>
          <a:xfrm>
            <a:off x="0" y="0"/>
            <a:ext cx="2105025" cy="2852936"/>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5025" y="0"/>
            <a:ext cx="2466975" cy="2861455"/>
          </a:xfrm>
          <a:prstGeom prst="rect">
            <a:avLst/>
          </a:prstGeom>
        </p:spPr>
      </p:pic>
      <p:pic>
        <p:nvPicPr>
          <p:cNvPr id="6"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852936"/>
            <a:ext cx="5676900" cy="3771900"/>
          </a:xfrm>
          <a:prstGeom prst="rect">
            <a:avLst/>
          </a:prstGeom>
        </p:spPr>
      </p:pic>
      <p:pic>
        <p:nvPicPr>
          <p:cNvPr id="7" name="6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59840" cy="6858000"/>
          </a:xfrm>
          <a:prstGeom prst="rect">
            <a:avLst/>
          </a:prstGeom>
        </p:spPr>
      </p:pic>
    </p:spTree>
    <p:extLst>
      <p:ext uri="{BB962C8B-B14F-4D97-AF65-F5344CB8AC3E}">
        <p14:creationId xmlns:p14="http://schemas.microsoft.com/office/powerpoint/2010/main" val="25641158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81627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353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1949516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28645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602403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051765" cy="6848856"/>
          </a:xfrm>
          <a:prstGeom prst="rect">
            <a:avLst/>
          </a:prstGeom>
        </p:spPr>
      </p:pic>
    </p:spTree>
    <p:extLst>
      <p:ext uri="{BB962C8B-B14F-4D97-AF65-F5344CB8AC3E}">
        <p14:creationId xmlns:p14="http://schemas.microsoft.com/office/powerpoint/2010/main" val="37286346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5902"/>
            <a:ext cx="9144000" cy="6706195"/>
          </a:xfrm>
          <a:prstGeom prst="rect">
            <a:avLst/>
          </a:prstGeom>
        </p:spPr>
      </p:pic>
    </p:spTree>
    <p:extLst>
      <p:ext uri="{BB962C8B-B14F-4D97-AF65-F5344CB8AC3E}">
        <p14:creationId xmlns:p14="http://schemas.microsoft.com/office/powerpoint/2010/main" val="27177478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44537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11572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76161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48598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646559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38551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911676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115223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664768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99083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117307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434672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111"/>
            <a:ext cx="9144000" cy="6829778"/>
          </a:xfrm>
          <a:prstGeom prst="rect">
            <a:avLst/>
          </a:prstGeom>
        </p:spPr>
      </p:pic>
    </p:spTree>
    <p:extLst>
      <p:ext uri="{BB962C8B-B14F-4D97-AF65-F5344CB8AC3E}">
        <p14:creationId xmlns:p14="http://schemas.microsoft.com/office/powerpoint/2010/main" val="401823901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702980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8413914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294192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2283884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090546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661970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926020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35025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66116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29268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133</TotalTime>
  <Words>1129</Words>
  <Application>Microsoft Office PowerPoint</Application>
  <PresentationFormat>Presentación en pantalla (4:3)</PresentationFormat>
  <Paragraphs>210</Paragraphs>
  <Slides>105</Slides>
  <Notes>94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105</vt:i4>
      </vt:variant>
    </vt:vector>
  </HeadingPairs>
  <TitlesOfParts>
    <vt:vector size="110" baseType="lpstr">
      <vt:lpstr>Calibri</vt:lpstr>
      <vt:lpstr>Century Schoolbook</vt:lpstr>
      <vt:lpstr>Wingdings</vt:lpstr>
      <vt:lpstr>Wingdings 2</vt:lpstr>
      <vt:lpstr>1_Default Theme</vt:lpstr>
      <vt:lpstr>OCEANIA.-LA VUELTA AL MUNDO EN 885 JARDINES.-AUSTRALIA.- Victoria State Rose Garden. Government House gardens,  </vt:lpstr>
      <vt:lpstr>Werribee park.-Victoria State Rose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Government House gardens, Victoria, Australia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OCEANIA.-LA VUELTA AL MUNDO EN 385 JARDINES.-AUSTRALIA.-</dc:title>
  <dc:creator>Josep</dc:creator>
  <cp:lastModifiedBy>Usuario</cp:lastModifiedBy>
  <cp:revision>14</cp:revision>
  <dcterms:created xsi:type="dcterms:W3CDTF">2014-11-11T16:58:02Z</dcterms:created>
  <dcterms:modified xsi:type="dcterms:W3CDTF">2018-02-28T06:33:20Z</dcterms:modified>
</cp:coreProperties>
</file>