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2"/>
  </p:notesMasterIdLst>
  <p:sldIdLst>
    <p:sldId id="256" r:id="rId2"/>
    <p:sldId id="257" r:id="rId3"/>
    <p:sldId id="320" r:id="rId4"/>
    <p:sldId id="321" r:id="rId5"/>
    <p:sldId id="322" r:id="rId6"/>
    <p:sldId id="258" r:id="rId7"/>
    <p:sldId id="259" r:id="rId8"/>
    <p:sldId id="261" r:id="rId9"/>
    <p:sldId id="262" r:id="rId10"/>
    <p:sldId id="263" r:id="rId11"/>
    <p:sldId id="265" r:id="rId12"/>
    <p:sldId id="267" r:id="rId13"/>
    <p:sldId id="266" r:id="rId14"/>
    <p:sldId id="268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323" r:id="rId31"/>
    <p:sldId id="288" r:id="rId32"/>
    <p:sldId id="289" r:id="rId33"/>
    <p:sldId id="290" r:id="rId34"/>
    <p:sldId id="291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6" r:id="rId46"/>
    <p:sldId id="307" r:id="rId47"/>
    <p:sldId id="308" r:id="rId48"/>
    <p:sldId id="324" r:id="rId49"/>
    <p:sldId id="325" r:id="rId50"/>
    <p:sldId id="326" r:id="rId51"/>
    <p:sldId id="327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5" r:id="rId60"/>
    <p:sldId id="336" r:id="rId61"/>
    <p:sldId id="337" r:id="rId62"/>
    <p:sldId id="338" r:id="rId63"/>
    <p:sldId id="339" r:id="rId64"/>
    <p:sldId id="340" r:id="rId65"/>
    <p:sldId id="341" r:id="rId66"/>
    <p:sldId id="342" r:id="rId67"/>
    <p:sldId id="343" r:id="rId68"/>
    <p:sldId id="344" r:id="rId69"/>
    <p:sldId id="345" r:id="rId70"/>
    <p:sldId id="346" r:id="rId71"/>
    <p:sldId id="347" r:id="rId72"/>
    <p:sldId id="348" r:id="rId73"/>
    <p:sldId id="349" r:id="rId74"/>
    <p:sldId id="350" r:id="rId75"/>
    <p:sldId id="351" r:id="rId76"/>
    <p:sldId id="352" r:id="rId77"/>
    <p:sldId id="353" r:id="rId78"/>
    <p:sldId id="354" r:id="rId79"/>
    <p:sldId id="355" r:id="rId80"/>
    <p:sldId id="356" r:id="rId81"/>
    <p:sldId id="357" r:id="rId82"/>
    <p:sldId id="358" r:id="rId83"/>
    <p:sldId id="359" r:id="rId84"/>
    <p:sldId id="360" r:id="rId85"/>
    <p:sldId id="361" r:id="rId86"/>
    <p:sldId id="362" r:id="rId87"/>
    <p:sldId id="363" r:id="rId88"/>
    <p:sldId id="364" r:id="rId89"/>
    <p:sldId id="311" r:id="rId90"/>
    <p:sldId id="312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40EF4-C1C4-487E-BA2A-4BF29BB08DF8}" type="datetimeFigureOut">
              <a:rPr lang="es-ES" smtClean="0"/>
              <a:t>28/02/2018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F84AF-C5D9-477E-AC8D-7EEC58DF126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629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354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8139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7150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4233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8541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8961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9223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2024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5861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39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4278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917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0576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2647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8963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0241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137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55849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051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3315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Ayrlies Garden.-New Zealand.-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796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0653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39715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97083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86327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40299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27917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61875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Plymouth.-Clianthus puniceus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73031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Plymouth..-Clianthus puniceus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3918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Plymouth.Clianthus puniceus blanco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25939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9632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0083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23981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50173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88587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38213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F84AF-C5D9-477E-AC8D-7EEC58DF126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92574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Albert Park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1A54C3C-A157-4F07-B98D-557932B8ABD3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Albert Park</a:t>
            </a:r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AA04058-524F-4A01-BE13-E82B44AACC14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Albert Park.-Ficus</a:t>
            </a:r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B63340-CFF4-45A7-AAEB-3832EE33B025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Albert Park.-Floral Clock</a:t>
            </a:r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AA17C4-3210-4E15-B6E5-892921ECCC6C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54A9C55-D208-4119-AEC6-DCF22E036346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Albert Park.-Auckland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AABD31-3CD7-4C66-AA30-F5DBD1E98BF6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Albert Park.-Auckland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C700C2-171D-405F-83EE-4FD2167CA759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Albert Park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B847393-5123-4016-A878-7B842FAB369A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Albert Park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41FDFF-0798-4A68-BA33-678A57B6979E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Albert Park.-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60A7D8-AE5E-4A55-A095-C3AE50A874FD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Albert Park.-New Zealand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Auckland Botanic Garden</a:t>
            </a: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9D3C7DE-09F6-438F-B7A9-118C28E60698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Auckland Botanic Garden</a:t>
            </a: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CCECC17-2C78-4C77-AB24-9A792563BF4E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Auckland Botanic Garden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D54084-86F1-4F19-97F0-62CBB60C1BFD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Auckland Botanic Gardens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5D69F34-D07B-4CD1-9CFD-F9CE09698769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Auckland Park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EDC0B4-66BD-4E91-BC52-936702C2ADAF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A64EC5-11A5-414B-899F-899836CC23AD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Auckland Botanic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264F8D-FDA4-4BED-8E96-01E65219121A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Auckland Botanic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49AD426-8B02-43E9-95B9-AE1D9B5C9A04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Auckland Botanic Garden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1BB9234-B201-4C6F-ABF5-C5089E3EC435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Auckland Botanic Garden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A9EBC5C-43A4-4123-BBA0-39C0D68AAC34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Auckland Botanic Garden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4AD7778-E04B-4CAC-9EE0-DC2A4CCD5183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Auckland Park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FDF19F-5025-4D3F-B9DD-46387E29F1EC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5AFC2C-5DB4-4FFE-9248-549D7F579C2A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D48EF7-1DD8-4F19-B610-5EDC738B675B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77B39F-02BB-423B-ADE2-E3FDF29213F5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Garden.-Auckland.-New Zealand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6EA0EAB-C394-4CA9-A2A3-39BC8094998E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608C3F-7368-4FA9-A1EC-9120369370D9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C094CC-BEE5-43C2-A072-47E4636F1128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3A950B-AF7C-4162-9BC6-A49D610C7DFF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5293A4-5AA3-4E59-998A-17BFF8EF23AD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5015AB-038F-42F1-AE40-CBC9382FC44D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FB9711-5DDC-411B-9A38-148D129DE818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Garden,.Peakok Fountain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649DD3C-7363-472C-8E11-835CD3BAF073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9717D5C-9BC3-48E3-B302-C0A3C0F25FB2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Patrk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E6FF0B7-0FB2-4A66-944D-9990D1FFCFA9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Christchurch Botanic Garden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840103-3F08-41B0-ADCF-B2455BBAE569}" type="slidenum">
              <a:rPr lang="es-ES_tradnl" altLang="es-E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Victoria Gardens.-Christchurch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462464" cy="172819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OCEANIA.-LA VUELTA AL MUNDO EN 885JARDINES.-E </a:t>
            </a:r>
            <a:br>
              <a:rPr lang="es-ES" sz="3600" dirty="0"/>
            </a:br>
            <a:r>
              <a:rPr lang="es-ES" sz="3600" dirty="0"/>
              <a:t>NUEVA ZELANDA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55976" y="5003322"/>
            <a:ext cx="439248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041705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Ayrlies Garden.- Auckland.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Ayrlies Garden es un jardín de montaña cerca de Whitford, al sureste de Auckland en la Isla Norte de Nueva Zelanda. </a:t>
            </a:r>
          </a:p>
          <a:p>
            <a:r>
              <a:rPr lang="es-ES" dirty="0"/>
              <a:t>Es uno de los jardines más conocidos de Nueva Zelanda, ha sido descrita como la "quintaesencia de Nueva Zelanda jardín" y es considerado como un jardín de Importancia Internacional. </a:t>
            </a:r>
          </a:p>
          <a:p>
            <a:r>
              <a:rPr lang="es-ES" dirty="0"/>
              <a:t>El jardín cubre actualmente unos (49.000 m2) de terreno ondulado, con grandes jardines, estanques y cursos de agua, y las fronteras informales muy plantados que hacen fuerte uso del color, incluyendo un "border espeluznante" de colores "calientes.</a:t>
            </a:r>
          </a:p>
        </p:txBody>
      </p:sp>
    </p:spTree>
    <p:extLst>
      <p:ext uri="{BB962C8B-B14F-4D97-AF65-F5344CB8AC3E}">
        <p14:creationId xmlns:p14="http://schemas.microsoft.com/office/powerpoint/2010/main" val="363560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Algunas áreas cuentan con rosas, clemátides y perennes, mientras que otros contienen exuberantes plantas subtropicales, como Petrea, Alocasia, bromelias, rododendros Vireya y dammaropsis Ficus.</a:t>
            </a:r>
          </a:p>
          <a:p>
            <a:r>
              <a:rPr lang="es-ES" dirty="0"/>
              <a:t>También incluye muchos árboles grandes - en su mayoría de color ámbar líquido, ciprés de los pantanos y el pin roble - que han crecido rápidamente en el clima cálido y húmedo, con heladas poco frecuentes y más de 50 pulgadas (1,3 m) de lluvia al año. </a:t>
            </a:r>
          </a:p>
          <a:p>
            <a:r>
              <a:rPr lang="es-ES" dirty="0"/>
              <a:t>Contiene varias estructuras alrededor de la casa principal, incluyendo un pequeño 'sitooterie' - una glorieta bajo, para sentarse y admirar la vista. </a:t>
            </a:r>
          </a:p>
          <a:p>
            <a:r>
              <a:rPr lang="es-ES" dirty="0"/>
              <a:t>El sitio grande está unificado por una siembra uniforme y uso de materiales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352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/>
          </a:bodyPr>
          <a:lstStyle/>
          <a:p>
            <a:r>
              <a:rPr lang="es-ES" dirty="0"/>
              <a:t>El jardín fue creado por Beverly McConnell y su difunto marido Malcolm, co-fundador de Nueva Zelanda empresa de ingeniería y construcción McConnell Dowell. </a:t>
            </a:r>
          </a:p>
          <a:p>
            <a:r>
              <a:rPr lang="es-ES" dirty="0"/>
              <a:t>Lleva el nombre de la granja del abuelo de Malcolm McConnell en Escocia. </a:t>
            </a:r>
          </a:p>
          <a:p>
            <a:r>
              <a:rPr lang="es-ES" dirty="0"/>
              <a:t>El jardín se inició en 1964, cuando los McConnell se trasladaron al sitio con su joven familia, comenzando con una (12.000 m2) zona costera 3 acres que fue cercado previamente desnudo con un suelo de arcilla pesada, y la expansión de 12 acres (49.000 m2) en 1978, incluyendo la adición de tres grandes estanques.</a:t>
            </a:r>
          </a:p>
          <a:p>
            <a:r>
              <a:rPr lang="es-ES" dirty="0"/>
              <a:t> Desde 2000, 35 acres (140.000 m2) de pisos pantano por debajo de la casa se transformaron en una zona de humedales con un 8 hectáreas (32.000 m2) lago, que une el jardín hasta el Golfo Hauraki cerca. </a:t>
            </a:r>
          </a:p>
        </p:txBody>
      </p:sp>
    </p:spTree>
    <p:extLst>
      <p:ext uri="{BB962C8B-B14F-4D97-AF65-F5344CB8AC3E}">
        <p14:creationId xmlns:p14="http://schemas.microsoft.com/office/powerpoint/2010/main" val="160405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 Desde 2000, (140.000 m2) de pantano por debajo de la casa se transformaron en una zona de humedales con un 8 hectáreas (32.000 m2) lago, que une el jardín hasta el cercano  Golfo Hauraki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56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68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6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" y="0"/>
            <a:ext cx="914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8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942" b="12059"/>
          <a:stretch/>
        </p:blipFill>
        <p:spPr>
          <a:xfrm>
            <a:off x="-1" y="0"/>
            <a:ext cx="9412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7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03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43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" t="1913" r="2453"/>
          <a:stretch/>
        </p:blipFill>
        <p:spPr>
          <a:xfrm>
            <a:off x="0" y="-315416"/>
            <a:ext cx="9144000" cy="734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77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60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51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264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08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16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8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75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6104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" y="3861048"/>
            <a:ext cx="9144000" cy="306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96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69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70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91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37170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371703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7032"/>
            <a:ext cx="4860032" cy="314096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17032"/>
            <a:ext cx="4283968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51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67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3" y="0"/>
            <a:ext cx="5492951" cy="685496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0"/>
            <a:ext cx="3763888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90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" y="0"/>
            <a:ext cx="914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57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" y="0"/>
            <a:ext cx="914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31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28"/>
            <a:ext cx="9144000" cy="681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27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 Kainga Marire, New Plymouth.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Te Kainga Marire es un jardín de plantas nativas de la ciudad interior. Te Kainga Marire es Maori para el campamento pacífico.</a:t>
            </a:r>
          </a:p>
          <a:p>
            <a:r>
              <a:rPr lang="es-ES" dirty="0"/>
              <a:t> El jardín fue galardonado con la calificación de Nueva Zelanda Gardens Trust Garden de Importancia Nacional en 2005. </a:t>
            </a:r>
          </a:p>
          <a:p>
            <a:r>
              <a:rPr lang="es-ES" dirty="0"/>
              <a:t>1972 - páramo de arcilla acre comprado en Te Henui Valley.</a:t>
            </a:r>
          </a:p>
          <a:p>
            <a:r>
              <a:rPr lang="es-ES" dirty="0"/>
              <a:t>Un jardín de Importancia Internacional. NZGT 2008. Garden ofrece en el documental de la BBC vuelta al mundo en 80 jardines con Monty Don - que se estrenó en la BBC Two en 2008. </a:t>
            </a:r>
          </a:p>
        </p:txBody>
      </p:sp>
    </p:spTree>
    <p:extLst>
      <p:ext uri="{BB962C8B-B14F-4D97-AF65-F5344CB8AC3E}">
        <p14:creationId xmlns:p14="http://schemas.microsoft.com/office/powerpoint/2010/main" val="521100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Historial </a:t>
            </a:r>
          </a:p>
          <a:p>
            <a:r>
              <a:rPr lang="es-ES" dirty="0"/>
              <a:t>1972 - páramo de arcilla acre comprado en Te Henui Valley </a:t>
            </a:r>
          </a:p>
          <a:p>
            <a:r>
              <a:rPr lang="es-ES" dirty="0"/>
              <a:t>1973-1974 plantación perimetral, incluyendo huerto </a:t>
            </a:r>
          </a:p>
          <a:p>
            <a:r>
              <a:rPr lang="es-ES" dirty="0"/>
              <a:t>1976 comienza la construcción de viviendas </a:t>
            </a:r>
          </a:p>
          <a:p>
            <a:r>
              <a:rPr lang="es-ES" dirty="0"/>
              <a:t>1977 Casa terminada y paisajismo comienza </a:t>
            </a:r>
          </a:p>
          <a:p>
            <a:r>
              <a:rPr lang="es-ES" dirty="0"/>
              <a:t>1990 Garden abre por primera vez al público </a:t>
            </a:r>
          </a:p>
          <a:p>
            <a:endParaRPr lang="es-ES" dirty="0"/>
          </a:p>
          <a:p>
            <a:r>
              <a:rPr lang="es-ES" dirty="0"/>
              <a:t>Una colección de plantas nativas de Nueva Zelanda, incluyendo Alpinas y helechos.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5963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83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89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44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53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33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69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32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72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6079"/>
          <a:stretch/>
        </p:blipFill>
        <p:spPr>
          <a:xfrm>
            <a:off x="-1" y="0"/>
            <a:ext cx="9305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90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10" b="7058"/>
          <a:stretch/>
        </p:blipFill>
        <p:spPr>
          <a:xfrm>
            <a:off x="7607" y="0"/>
            <a:ext cx="9257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849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08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676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395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6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679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920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304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5010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4644007" cy="335699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8"/>
          <a:stretch/>
        </p:blipFill>
        <p:spPr>
          <a:xfrm>
            <a:off x="4644008" y="3501008"/>
            <a:ext cx="4499992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072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Albert Park.-New Zealand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Albert Park</a:t>
            </a:r>
            <a:r>
              <a:rPr lang="es-ES" altLang="es-ES" dirty="0"/>
              <a:t> es un parque pintoresco en el centro de Auckland.</a:t>
            </a:r>
          </a:p>
          <a:p>
            <a:pPr eaLnBrk="1" hangingPunct="1"/>
            <a:r>
              <a:rPr lang="es-ES" altLang="es-ES" dirty="0"/>
              <a:t>Al norte de la fuente de hierro fundido (1881) esta la estatua de bronce de la reina Victoria (1897), al sur un quiosco de música (James Slator 1901). </a:t>
            </a:r>
          </a:p>
          <a:p>
            <a:pPr eaLnBrk="1" hangingPunct="1"/>
            <a:r>
              <a:rPr lang="es-ES" altLang="es-ES" dirty="0"/>
              <a:t>Un gran reloj floral , construido en 1953 con fondos donados por Robert Laidlaw , fundador de los cadena de tiendas de agricultura , se encuentra cerca de la salida de la calle Príncipes frente de la torre del reloj  Universidad de Auckland. </a:t>
            </a:r>
          </a:p>
          <a:p>
            <a:pPr eaLnBrk="1" hangingPunct="1">
              <a:buFont typeface="Wingdings 2" pitchFamily="18" charset="2"/>
              <a:buNone/>
            </a:pPr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17378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268413"/>
            <a:ext cx="7113984" cy="4751387"/>
          </a:xfrm>
        </p:spPr>
        <p:txBody>
          <a:bodyPr/>
          <a:lstStyle/>
          <a:p>
            <a:pPr eaLnBrk="1" hangingPunct="1"/>
            <a:r>
              <a:rPr lang="es-ES" altLang="es-ES" dirty="0"/>
              <a:t>Albert Park ocupa gran parte de los terrenos de los cuarteles Albert, uno de los primeras fortificaciones militares de Auckland .</a:t>
            </a:r>
          </a:p>
          <a:p>
            <a:pPr eaLnBrk="1" hangingPunct="1"/>
            <a:r>
              <a:rPr lang="es-ES" altLang="es-ES" dirty="0"/>
              <a:t> Bajo el parque están los túneles del Parque Albert.</a:t>
            </a:r>
          </a:p>
          <a:p>
            <a:pPr eaLnBrk="1" hangingPunct="1"/>
            <a:r>
              <a:rPr lang="es-ES" altLang="es-ES" dirty="0"/>
              <a:t>Esta extensa serie de túneles se construyó en 1941 para ser utilizados como refugios antiaéreos , pero fueron sellados después de la Segunda Guerra Mundial , y  están olvidados en general. </a:t>
            </a:r>
          </a:p>
        </p:txBody>
      </p:sp>
    </p:spTree>
    <p:extLst>
      <p:ext uri="{BB962C8B-B14F-4D97-AF65-F5344CB8AC3E}">
        <p14:creationId xmlns:p14="http://schemas.microsoft.com/office/powerpoint/2010/main" val="9245527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041976" cy="4895056"/>
          </a:xfrm>
        </p:spPr>
        <p:txBody>
          <a:bodyPr/>
          <a:lstStyle/>
          <a:p>
            <a:r>
              <a:rPr lang="es-ES" altLang="es-ES" dirty="0"/>
              <a:t>Hay  obras de arte y monumentos en el parque, entre ellos la pieza de mármol conmemorativa de la Segunda Guerra y una estatua de Sir George Grey (1904), se trasladó a este lugar desde su primera ubicación fuera del Ayuntamiento de Auckland.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9553659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Albert_park_aerial.-Melbourne.-Austral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5215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lbert Park.-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694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Albert Park.-Fic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8531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Albert_Park_-_Floral_Clo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7970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lbert Park Lak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4115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uckland_Albert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0412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lber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7036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lber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2553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lber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7245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lber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4385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Auckland Botanic Garden</a:t>
            </a:r>
          </a:p>
        </p:txBody>
      </p:sp>
      <p:sp>
        <p:nvSpPr>
          <p:cNvPr id="2048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294313"/>
          </a:xfrm>
        </p:spPr>
        <p:txBody>
          <a:bodyPr/>
          <a:lstStyle/>
          <a:p>
            <a:pPr eaLnBrk="1" hangingPunct="1"/>
            <a:r>
              <a:rPr lang="es-ES" altLang="es-ES" b="1" dirty="0"/>
              <a:t>Jardín Botánico de Auckland,</a:t>
            </a:r>
            <a:r>
              <a:rPr lang="es-ES" altLang="es-ES" dirty="0"/>
              <a:t> Auckland , Nueva Zelanda es un jardín botánico que cubre 64 hectáreas  en Manurewa ,al sur de Auckland.</a:t>
            </a:r>
          </a:p>
          <a:p>
            <a:pPr eaLnBrk="1" hangingPunct="1"/>
            <a:r>
              <a:rPr lang="es-ES" altLang="es-ES" dirty="0"/>
              <a:t>La misión de Auckland Botanic Gardens es triple  : para contribuir al bienestar de la comunidad y la apreciación de las plantas. para reflejar en el rango de plantas en exhibición las regiones de clima benévolo, su paisaje diverso y su mezcla étnica. para satisfacer las necesidades e intereses de la comunidad y para inspirar e informar a la gente sobre la importancia de las plantas en sus vidas y para el medio ambiente.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239447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3 Imagen" descr="Auckland Botanic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8864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uckland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9846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Auckland-botanic-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1977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Auckland-botanic-gardens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7573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uckland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724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uckland Botanic B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990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uckland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8495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Auckland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1164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uckland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1486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ucklan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2515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uck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371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Christchurch Botanic Garden</a:t>
            </a:r>
          </a:p>
        </p:txBody>
      </p:sp>
      <p:sp>
        <p:nvSpPr>
          <p:cNvPr id="327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</a:t>
            </a:r>
            <a:r>
              <a:rPr lang="es-ES" altLang="es-ES" b="1" dirty="0"/>
              <a:t>Jardín Botánico de Christchurch,</a:t>
            </a:r>
            <a:r>
              <a:rPr lang="es-ES" altLang="es-ES" dirty="0"/>
              <a:t> situado en el centro de la ciudad de Christchurch , Nueva Zelanda son los jardines botánicos fundados en 1863, cuando se sembró un roble inglés  el 9 de julio de 1863, para conmemorar la solemnizarían del matrimonio entre el Príncipe Alberto y la princesa Alexandra de Dinamarca.</a:t>
            </a:r>
          </a:p>
          <a:p>
            <a:pPr eaLnBrk="1" hangingPunct="1"/>
            <a:r>
              <a:rPr lang="es-ES" altLang="es-ES" dirty="0"/>
              <a:t>El Jardín Botánico de Christchurch tienen una sección dedicada a la recolección de especies exóticas y locales de Nueva Zelanda.</a:t>
            </a:r>
          </a:p>
        </p:txBody>
      </p:sp>
    </p:spTree>
    <p:extLst>
      <p:ext uri="{BB962C8B-B14F-4D97-AF65-F5344CB8AC3E}">
        <p14:creationId xmlns:p14="http://schemas.microsoft.com/office/powerpoint/2010/main" val="30461259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hristchurch Botan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407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Christchurch Biotanical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1970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hristchurch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1961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hristchurch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697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hristchurch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1978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hristchurch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259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hristchurch Botanical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0357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hristchurch Botanical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3891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hristchurch Botanica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9539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hristchurc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1431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hristchur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932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hristchurch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898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hristchurch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4879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hristchurch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6197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Christshurch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59838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0953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20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1405</Words>
  <Application>Microsoft Office PowerPoint</Application>
  <PresentationFormat>Presentación en pantalla (4:3)</PresentationFormat>
  <Paragraphs>190</Paragraphs>
  <Slides>90</Slides>
  <Notes>74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90</vt:i4>
      </vt:variant>
    </vt:vector>
  </HeadingPairs>
  <TitlesOfParts>
    <vt:vector size="96" baseType="lpstr">
      <vt:lpstr>Arial</vt:lpstr>
      <vt:lpstr>Calibri</vt:lpstr>
      <vt:lpstr>Century Schoolbook</vt:lpstr>
      <vt:lpstr>Wingdings</vt:lpstr>
      <vt:lpstr>Wingdings 2</vt:lpstr>
      <vt:lpstr>Default Theme</vt:lpstr>
      <vt:lpstr>OCEANIA.-LA VUELTA AL MUNDO EN 885JARDINES.-E  NUEVA ZELANDA</vt:lpstr>
      <vt:lpstr>Ayrlies Garden.- Auckland.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 Kainga Marire, New Plymouth.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Albert Park.-New Zealand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Auckland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Christchurch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JARDINES.-E</dc:title>
  <dc:creator>Josep</dc:creator>
  <cp:lastModifiedBy>Usuario</cp:lastModifiedBy>
  <cp:revision>8</cp:revision>
  <dcterms:created xsi:type="dcterms:W3CDTF">2013-08-12T13:36:05Z</dcterms:created>
  <dcterms:modified xsi:type="dcterms:W3CDTF">2018-02-28T09:11:01Z</dcterms:modified>
</cp:coreProperties>
</file>