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22"/>
  </p:notesMasterIdLst>
  <p:sldIdLst>
    <p:sldId id="256" r:id="rId3"/>
    <p:sldId id="262" r:id="rId4"/>
    <p:sldId id="373" r:id="rId5"/>
    <p:sldId id="374" r:id="rId6"/>
    <p:sldId id="375" r:id="rId7"/>
    <p:sldId id="376" r:id="rId8"/>
    <p:sldId id="377" r:id="rId9"/>
    <p:sldId id="263" r:id="rId10"/>
    <p:sldId id="306" r:id="rId11"/>
    <p:sldId id="264" r:id="rId12"/>
    <p:sldId id="280" r:id="rId13"/>
    <p:sldId id="293" r:id="rId14"/>
    <p:sldId id="270" r:id="rId15"/>
    <p:sldId id="271" r:id="rId16"/>
    <p:sldId id="269" r:id="rId17"/>
    <p:sldId id="272" r:id="rId18"/>
    <p:sldId id="273" r:id="rId19"/>
    <p:sldId id="292" r:id="rId20"/>
    <p:sldId id="290" r:id="rId21"/>
    <p:sldId id="287" r:id="rId22"/>
    <p:sldId id="281" r:id="rId23"/>
    <p:sldId id="274" r:id="rId24"/>
    <p:sldId id="285" r:id="rId25"/>
    <p:sldId id="286" r:id="rId26"/>
    <p:sldId id="296" r:id="rId27"/>
    <p:sldId id="267" r:id="rId28"/>
    <p:sldId id="268" r:id="rId29"/>
    <p:sldId id="279" r:id="rId30"/>
    <p:sldId id="283" r:id="rId31"/>
    <p:sldId id="307" r:id="rId32"/>
    <p:sldId id="275" r:id="rId33"/>
    <p:sldId id="277" r:id="rId34"/>
    <p:sldId id="278" r:id="rId35"/>
    <p:sldId id="304" r:id="rId36"/>
    <p:sldId id="288" r:id="rId37"/>
    <p:sldId id="282" r:id="rId38"/>
    <p:sldId id="289" r:id="rId39"/>
    <p:sldId id="291" r:id="rId40"/>
    <p:sldId id="294" r:id="rId41"/>
    <p:sldId id="295" r:id="rId42"/>
    <p:sldId id="297" r:id="rId43"/>
    <p:sldId id="298" r:id="rId44"/>
    <p:sldId id="299" r:id="rId45"/>
    <p:sldId id="300" r:id="rId46"/>
    <p:sldId id="311" r:id="rId47"/>
    <p:sldId id="312" r:id="rId48"/>
    <p:sldId id="313" r:id="rId49"/>
    <p:sldId id="314" r:id="rId50"/>
    <p:sldId id="308" r:id="rId51"/>
    <p:sldId id="305" r:id="rId52"/>
    <p:sldId id="303" r:id="rId53"/>
    <p:sldId id="315" r:id="rId54"/>
    <p:sldId id="319" r:id="rId55"/>
    <p:sldId id="316" r:id="rId56"/>
    <p:sldId id="310" r:id="rId57"/>
    <p:sldId id="309" r:id="rId58"/>
    <p:sldId id="317" r:id="rId59"/>
    <p:sldId id="318" r:id="rId60"/>
    <p:sldId id="320" r:id="rId61"/>
    <p:sldId id="378" r:id="rId62"/>
    <p:sldId id="379" r:id="rId63"/>
    <p:sldId id="380" r:id="rId64"/>
    <p:sldId id="381" r:id="rId65"/>
    <p:sldId id="321" r:id="rId66"/>
    <p:sldId id="322" r:id="rId67"/>
    <p:sldId id="323" r:id="rId68"/>
    <p:sldId id="324" r:id="rId69"/>
    <p:sldId id="325" r:id="rId70"/>
    <p:sldId id="326" r:id="rId71"/>
    <p:sldId id="327" r:id="rId72"/>
    <p:sldId id="383" r:id="rId73"/>
    <p:sldId id="384" r:id="rId74"/>
    <p:sldId id="385" r:id="rId75"/>
    <p:sldId id="328" r:id="rId76"/>
    <p:sldId id="382" r:id="rId77"/>
    <p:sldId id="329" r:id="rId78"/>
    <p:sldId id="331" r:id="rId79"/>
    <p:sldId id="332" r:id="rId80"/>
    <p:sldId id="333" r:id="rId81"/>
    <p:sldId id="386" r:id="rId82"/>
    <p:sldId id="387" r:id="rId83"/>
    <p:sldId id="371" r:id="rId84"/>
    <p:sldId id="372" r:id="rId85"/>
    <p:sldId id="349" r:id="rId86"/>
    <p:sldId id="335" r:id="rId87"/>
    <p:sldId id="388" r:id="rId88"/>
    <p:sldId id="334" r:id="rId89"/>
    <p:sldId id="393" r:id="rId90"/>
    <p:sldId id="357" r:id="rId91"/>
    <p:sldId id="394" r:id="rId92"/>
    <p:sldId id="395" r:id="rId93"/>
    <p:sldId id="338" r:id="rId94"/>
    <p:sldId id="339" r:id="rId95"/>
    <p:sldId id="340" r:id="rId96"/>
    <p:sldId id="341" r:id="rId97"/>
    <p:sldId id="342" r:id="rId98"/>
    <p:sldId id="343" r:id="rId99"/>
    <p:sldId id="344" r:id="rId100"/>
    <p:sldId id="345" r:id="rId101"/>
    <p:sldId id="346" r:id="rId102"/>
    <p:sldId id="347" r:id="rId103"/>
    <p:sldId id="348" r:id="rId104"/>
    <p:sldId id="351" r:id="rId105"/>
    <p:sldId id="352" r:id="rId106"/>
    <p:sldId id="337" r:id="rId107"/>
    <p:sldId id="353" r:id="rId108"/>
    <p:sldId id="354" r:id="rId109"/>
    <p:sldId id="359" r:id="rId110"/>
    <p:sldId id="361" r:id="rId111"/>
    <p:sldId id="362" r:id="rId112"/>
    <p:sldId id="363" r:id="rId113"/>
    <p:sldId id="365" r:id="rId114"/>
    <p:sldId id="366" r:id="rId115"/>
    <p:sldId id="367" r:id="rId116"/>
    <p:sldId id="368" r:id="rId117"/>
    <p:sldId id="369" r:id="rId118"/>
    <p:sldId id="370" r:id="rId119"/>
    <p:sldId id="391" r:id="rId120"/>
    <p:sldId id="392" r:id="rId1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50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8105BE-CAEA-4D5D-ADE8-B59D84AF46A0}"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A45B87-5AE1-415D-92EB-CDEAEF42B77C}" type="slidenum">
              <a:rPr lang="es-ES" smtClean="0"/>
              <a:t>‹Nº›</a:t>
            </a:fld>
            <a:endParaRPr lang="es-ES" dirty="0"/>
          </a:p>
        </p:txBody>
      </p:sp>
    </p:spTree>
    <p:extLst>
      <p:ext uri="{BB962C8B-B14F-4D97-AF65-F5344CB8AC3E}">
        <p14:creationId xmlns:p14="http://schemas.microsoft.com/office/powerpoint/2010/main" val="1010533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a:t>
            </a:fld>
            <a:endParaRPr lang="es-ES" dirty="0"/>
          </a:p>
        </p:txBody>
      </p:sp>
    </p:spTree>
    <p:extLst>
      <p:ext uri="{BB962C8B-B14F-4D97-AF65-F5344CB8AC3E}">
        <p14:creationId xmlns:p14="http://schemas.microsoft.com/office/powerpoint/2010/main" val="315811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a:t>
            </a:fld>
            <a:endParaRPr lang="es-ES" dirty="0"/>
          </a:p>
        </p:txBody>
      </p:sp>
    </p:spTree>
    <p:extLst>
      <p:ext uri="{BB962C8B-B14F-4D97-AF65-F5344CB8AC3E}">
        <p14:creationId xmlns:p14="http://schemas.microsoft.com/office/powerpoint/2010/main" val="3608449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a:t>
            </a:fld>
            <a:endParaRPr lang="es-ES" dirty="0"/>
          </a:p>
        </p:txBody>
      </p:sp>
    </p:spTree>
    <p:extLst>
      <p:ext uri="{BB962C8B-B14F-4D97-AF65-F5344CB8AC3E}">
        <p14:creationId xmlns:p14="http://schemas.microsoft.com/office/powerpoint/2010/main" val="533053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12</a:t>
            </a:fld>
            <a:endParaRPr lang="es-ES" dirty="0"/>
          </a:p>
        </p:txBody>
      </p:sp>
    </p:spTree>
    <p:extLst>
      <p:ext uri="{BB962C8B-B14F-4D97-AF65-F5344CB8AC3E}">
        <p14:creationId xmlns:p14="http://schemas.microsoft.com/office/powerpoint/2010/main" val="42927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13</a:t>
            </a:fld>
            <a:endParaRPr lang="es-ES" dirty="0"/>
          </a:p>
        </p:txBody>
      </p:sp>
    </p:spTree>
    <p:extLst>
      <p:ext uri="{BB962C8B-B14F-4D97-AF65-F5344CB8AC3E}">
        <p14:creationId xmlns:p14="http://schemas.microsoft.com/office/powerpoint/2010/main" val="1844480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14</a:t>
            </a:fld>
            <a:endParaRPr lang="es-ES" dirty="0"/>
          </a:p>
        </p:txBody>
      </p:sp>
    </p:spTree>
    <p:extLst>
      <p:ext uri="{BB962C8B-B14F-4D97-AF65-F5344CB8AC3E}">
        <p14:creationId xmlns:p14="http://schemas.microsoft.com/office/powerpoint/2010/main" val="3954028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15</a:t>
            </a:fld>
            <a:endParaRPr lang="es-ES" dirty="0"/>
          </a:p>
        </p:txBody>
      </p:sp>
    </p:spTree>
    <p:extLst>
      <p:ext uri="{BB962C8B-B14F-4D97-AF65-F5344CB8AC3E}">
        <p14:creationId xmlns:p14="http://schemas.microsoft.com/office/powerpoint/2010/main" val="3233438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16</a:t>
            </a:fld>
            <a:endParaRPr lang="es-ES" dirty="0"/>
          </a:p>
        </p:txBody>
      </p:sp>
    </p:spTree>
    <p:extLst>
      <p:ext uri="{BB962C8B-B14F-4D97-AF65-F5344CB8AC3E}">
        <p14:creationId xmlns:p14="http://schemas.microsoft.com/office/powerpoint/2010/main" val="70006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17</a:t>
            </a:fld>
            <a:endParaRPr lang="es-ES" dirty="0"/>
          </a:p>
        </p:txBody>
      </p:sp>
    </p:spTree>
    <p:extLst>
      <p:ext uri="{BB962C8B-B14F-4D97-AF65-F5344CB8AC3E}">
        <p14:creationId xmlns:p14="http://schemas.microsoft.com/office/powerpoint/2010/main" val="3030879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18</a:t>
            </a:fld>
            <a:endParaRPr lang="es-ES" dirty="0"/>
          </a:p>
        </p:txBody>
      </p:sp>
    </p:spTree>
    <p:extLst>
      <p:ext uri="{BB962C8B-B14F-4D97-AF65-F5344CB8AC3E}">
        <p14:creationId xmlns:p14="http://schemas.microsoft.com/office/powerpoint/2010/main" val="2822370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19</a:t>
            </a:fld>
            <a:endParaRPr lang="es-ES" dirty="0"/>
          </a:p>
        </p:txBody>
      </p:sp>
    </p:spTree>
    <p:extLst>
      <p:ext uri="{BB962C8B-B14F-4D97-AF65-F5344CB8AC3E}">
        <p14:creationId xmlns:p14="http://schemas.microsoft.com/office/powerpoint/2010/main" val="1812660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20</a:t>
            </a:fld>
            <a:endParaRPr lang="es-ES" dirty="0"/>
          </a:p>
        </p:txBody>
      </p:sp>
    </p:spTree>
    <p:extLst>
      <p:ext uri="{BB962C8B-B14F-4D97-AF65-F5344CB8AC3E}">
        <p14:creationId xmlns:p14="http://schemas.microsoft.com/office/powerpoint/2010/main" val="1591102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21</a:t>
            </a:fld>
            <a:endParaRPr lang="es-ES" dirty="0"/>
          </a:p>
        </p:txBody>
      </p:sp>
    </p:spTree>
    <p:extLst>
      <p:ext uri="{BB962C8B-B14F-4D97-AF65-F5344CB8AC3E}">
        <p14:creationId xmlns:p14="http://schemas.microsoft.com/office/powerpoint/2010/main" val="248558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22</a:t>
            </a:fld>
            <a:endParaRPr lang="es-ES" dirty="0"/>
          </a:p>
        </p:txBody>
      </p:sp>
    </p:spTree>
    <p:extLst>
      <p:ext uri="{BB962C8B-B14F-4D97-AF65-F5344CB8AC3E}">
        <p14:creationId xmlns:p14="http://schemas.microsoft.com/office/powerpoint/2010/main" val="3393752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23</a:t>
            </a:fld>
            <a:endParaRPr lang="es-ES" dirty="0"/>
          </a:p>
        </p:txBody>
      </p:sp>
    </p:spTree>
    <p:extLst>
      <p:ext uri="{BB962C8B-B14F-4D97-AF65-F5344CB8AC3E}">
        <p14:creationId xmlns:p14="http://schemas.microsoft.com/office/powerpoint/2010/main" val="2127201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24</a:t>
            </a:fld>
            <a:endParaRPr lang="es-ES" dirty="0"/>
          </a:p>
        </p:txBody>
      </p:sp>
    </p:spTree>
    <p:extLst>
      <p:ext uri="{BB962C8B-B14F-4D97-AF65-F5344CB8AC3E}">
        <p14:creationId xmlns:p14="http://schemas.microsoft.com/office/powerpoint/2010/main" val="2656908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25</a:t>
            </a:fld>
            <a:endParaRPr lang="es-ES" dirty="0"/>
          </a:p>
        </p:txBody>
      </p:sp>
    </p:spTree>
    <p:extLst>
      <p:ext uri="{BB962C8B-B14F-4D97-AF65-F5344CB8AC3E}">
        <p14:creationId xmlns:p14="http://schemas.microsoft.com/office/powerpoint/2010/main" val="3508067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26</a:t>
            </a:fld>
            <a:endParaRPr lang="es-ES" dirty="0"/>
          </a:p>
        </p:txBody>
      </p:sp>
    </p:spTree>
    <p:extLst>
      <p:ext uri="{BB962C8B-B14F-4D97-AF65-F5344CB8AC3E}">
        <p14:creationId xmlns:p14="http://schemas.microsoft.com/office/powerpoint/2010/main" val="705593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27</a:t>
            </a:fld>
            <a:endParaRPr lang="es-ES" dirty="0"/>
          </a:p>
        </p:txBody>
      </p:sp>
    </p:spTree>
    <p:extLst>
      <p:ext uri="{BB962C8B-B14F-4D97-AF65-F5344CB8AC3E}">
        <p14:creationId xmlns:p14="http://schemas.microsoft.com/office/powerpoint/2010/main" val="1141989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28</a:t>
            </a:fld>
            <a:endParaRPr lang="es-ES" dirty="0"/>
          </a:p>
        </p:txBody>
      </p:sp>
    </p:spTree>
    <p:extLst>
      <p:ext uri="{BB962C8B-B14F-4D97-AF65-F5344CB8AC3E}">
        <p14:creationId xmlns:p14="http://schemas.microsoft.com/office/powerpoint/2010/main" val="3398111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29</a:t>
            </a:fld>
            <a:endParaRPr lang="es-ES" dirty="0"/>
          </a:p>
        </p:txBody>
      </p:sp>
    </p:spTree>
    <p:extLst>
      <p:ext uri="{BB962C8B-B14F-4D97-AF65-F5344CB8AC3E}">
        <p14:creationId xmlns:p14="http://schemas.microsoft.com/office/powerpoint/2010/main" val="2047706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30</a:t>
            </a:fld>
            <a:endParaRPr lang="es-ES" dirty="0"/>
          </a:p>
        </p:txBody>
      </p:sp>
    </p:spTree>
    <p:extLst>
      <p:ext uri="{BB962C8B-B14F-4D97-AF65-F5344CB8AC3E}">
        <p14:creationId xmlns:p14="http://schemas.microsoft.com/office/powerpoint/2010/main" val="4108841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31</a:t>
            </a:fld>
            <a:endParaRPr lang="es-ES" dirty="0"/>
          </a:p>
        </p:txBody>
      </p:sp>
    </p:spTree>
    <p:extLst>
      <p:ext uri="{BB962C8B-B14F-4D97-AF65-F5344CB8AC3E}">
        <p14:creationId xmlns:p14="http://schemas.microsoft.com/office/powerpoint/2010/main" val="294890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32</a:t>
            </a:fld>
            <a:endParaRPr lang="es-ES" dirty="0"/>
          </a:p>
        </p:txBody>
      </p:sp>
    </p:spTree>
    <p:extLst>
      <p:ext uri="{BB962C8B-B14F-4D97-AF65-F5344CB8AC3E}">
        <p14:creationId xmlns:p14="http://schemas.microsoft.com/office/powerpoint/2010/main" val="317141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33</a:t>
            </a:fld>
            <a:endParaRPr lang="es-ES" dirty="0"/>
          </a:p>
        </p:txBody>
      </p:sp>
    </p:spTree>
    <p:extLst>
      <p:ext uri="{BB962C8B-B14F-4D97-AF65-F5344CB8AC3E}">
        <p14:creationId xmlns:p14="http://schemas.microsoft.com/office/powerpoint/2010/main" val="164060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34</a:t>
            </a:fld>
            <a:endParaRPr lang="es-ES" dirty="0"/>
          </a:p>
        </p:txBody>
      </p:sp>
    </p:spTree>
    <p:extLst>
      <p:ext uri="{BB962C8B-B14F-4D97-AF65-F5344CB8AC3E}">
        <p14:creationId xmlns:p14="http://schemas.microsoft.com/office/powerpoint/2010/main" val="2914247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35</a:t>
            </a:fld>
            <a:endParaRPr lang="es-ES" dirty="0"/>
          </a:p>
        </p:txBody>
      </p:sp>
    </p:spTree>
    <p:extLst>
      <p:ext uri="{BB962C8B-B14F-4D97-AF65-F5344CB8AC3E}">
        <p14:creationId xmlns:p14="http://schemas.microsoft.com/office/powerpoint/2010/main" val="170101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36</a:t>
            </a:fld>
            <a:endParaRPr lang="es-ES" dirty="0"/>
          </a:p>
        </p:txBody>
      </p:sp>
    </p:spTree>
    <p:extLst>
      <p:ext uri="{BB962C8B-B14F-4D97-AF65-F5344CB8AC3E}">
        <p14:creationId xmlns:p14="http://schemas.microsoft.com/office/powerpoint/2010/main" val="2556260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37</a:t>
            </a:fld>
            <a:endParaRPr lang="es-ES" dirty="0"/>
          </a:p>
        </p:txBody>
      </p:sp>
    </p:spTree>
    <p:extLst>
      <p:ext uri="{BB962C8B-B14F-4D97-AF65-F5344CB8AC3E}">
        <p14:creationId xmlns:p14="http://schemas.microsoft.com/office/powerpoint/2010/main" val="19526874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38</a:t>
            </a:fld>
            <a:endParaRPr lang="es-ES" dirty="0"/>
          </a:p>
        </p:txBody>
      </p:sp>
    </p:spTree>
    <p:extLst>
      <p:ext uri="{BB962C8B-B14F-4D97-AF65-F5344CB8AC3E}">
        <p14:creationId xmlns:p14="http://schemas.microsoft.com/office/powerpoint/2010/main" val="3402673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39</a:t>
            </a:fld>
            <a:endParaRPr lang="es-ES" dirty="0"/>
          </a:p>
        </p:txBody>
      </p:sp>
    </p:spTree>
    <p:extLst>
      <p:ext uri="{BB962C8B-B14F-4D97-AF65-F5344CB8AC3E}">
        <p14:creationId xmlns:p14="http://schemas.microsoft.com/office/powerpoint/2010/main" val="5170861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40</a:t>
            </a:fld>
            <a:endParaRPr lang="es-ES" dirty="0"/>
          </a:p>
        </p:txBody>
      </p:sp>
    </p:spTree>
    <p:extLst>
      <p:ext uri="{BB962C8B-B14F-4D97-AF65-F5344CB8AC3E}">
        <p14:creationId xmlns:p14="http://schemas.microsoft.com/office/powerpoint/2010/main" val="2772713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a:t>
            </a:r>
            <a:r>
              <a:rPr lang="es-ES" baseline="0" dirty="0"/>
              <a:t> Pan</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41</a:t>
            </a:fld>
            <a:endParaRPr lang="es-ES" dirty="0"/>
          </a:p>
        </p:txBody>
      </p:sp>
    </p:spTree>
    <p:extLst>
      <p:ext uri="{BB962C8B-B14F-4D97-AF65-F5344CB8AC3E}">
        <p14:creationId xmlns:p14="http://schemas.microsoft.com/office/powerpoint/2010/main" val="1563873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42</a:t>
            </a:fld>
            <a:endParaRPr lang="es-ES" dirty="0"/>
          </a:p>
        </p:txBody>
      </p:sp>
    </p:spTree>
    <p:extLst>
      <p:ext uri="{BB962C8B-B14F-4D97-AF65-F5344CB8AC3E}">
        <p14:creationId xmlns:p14="http://schemas.microsoft.com/office/powerpoint/2010/main" val="16443801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43</a:t>
            </a:fld>
            <a:endParaRPr lang="es-ES" dirty="0"/>
          </a:p>
        </p:txBody>
      </p:sp>
    </p:spTree>
    <p:extLst>
      <p:ext uri="{BB962C8B-B14F-4D97-AF65-F5344CB8AC3E}">
        <p14:creationId xmlns:p14="http://schemas.microsoft.com/office/powerpoint/2010/main" val="3027610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44</a:t>
            </a:fld>
            <a:endParaRPr lang="es-ES" dirty="0"/>
          </a:p>
        </p:txBody>
      </p:sp>
    </p:spTree>
    <p:extLst>
      <p:ext uri="{BB962C8B-B14F-4D97-AF65-F5344CB8AC3E}">
        <p14:creationId xmlns:p14="http://schemas.microsoft.com/office/powerpoint/2010/main" val="27935227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45</a:t>
            </a:fld>
            <a:endParaRPr lang="es-ES" dirty="0"/>
          </a:p>
        </p:txBody>
      </p:sp>
    </p:spTree>
    <p:extLst>
      <p:ext uri="{BB962C8B-B14F-4D97-AF65-F5344CB8AC3E}">
        <p14:creationId xmlns:p14="http://schemas.microsoft.com/office/powerpoint/2010/main" val="3598669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46</a:t>
            </a:fld>
            <a:endParaRPr lang="es-ES" dirty="0"/>
          </a:p>
        </p:txBody>
      </p:sp>
    </p:spTree>
    <p:extLst>
      <p:ext uri="{BB962C8B-B14F-4D97-AF65-F5344CB8AC3E}">
        <p14:creationId xmlns:p14="http://schemas.microsoft.com/office/powerpoint/2010/main" val="15151191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47</a:t>
            </a:fld>
            <a:endParaRPr lang="es-ES" dirty="0"/>
          </a:p>
        </p:txBody>
      </p:sp>
    </p:spTree>
    <p:extLst>
      <p:ext uri="{BB962C8B-B14F-4D97-AF65-F5344CB8AC3E}">
        <p14:creationId xmlns:p14="http://schemas.microsoft.com/office/powerpoint/2010/main" val="32911736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48</a:t>
            </a:fld>
            <a:endParaRPr lang="es-ES" dirty="0"/>
          </a:p>
        </p:txBody>
      </p:sp>
    </p:spTree>
    <p:extLst>
      <p:ext uri="{BB962C8B-B14F-4D97-AF65-F5344CB8AC3E}">
        <p14:creationId xmlns:p14="http://schemas.microsoft.com/office/powerpoint/2010/main" val="243655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49</a:t>
            </a:fld>
            <a:endParaRPr lang="es-ES" dirty="0"/>
          </a:p>
        </p:txBody>
      </p:sp>
    </p:spTree>
    <p:extLst>
      <p:ext uri="{BB962C8B-B14F-4D97-AF65-F5344CB8AC3E}">
        <p14:creationId xmlns:p14="http://schemas.microsoft.com/office/powerpoint/2010/main" val="1453032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50</a:t>
            </a:fld>
            <a:endParaRPr lang="es-ES" dirty="0"/>
          </a:p>
        </p:txBody>
      </p:sp>
    </p:spTree>
    <p:extLst>
      <p:ext uri="{BB962C8B-B14F-4D97-AF65-F5344CB8AC3E}">
        <p14:creationId xmlns:p14="http://schemas.microsoft.com/office/powerpoint/2010/main" val="3409787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52</a:t>
            </a:fld>
            <a:endParaRPr lang="es-ES" dirty="0"/>
          </a:p>
        </p:txBody>
      </p:sp>
    </p:spTree>
    <p:extLst>
      <p:ext uri="{BB962C8B-B14F-4D97-AF65-F5344CB8AC3E}">
        <p14:creationId xmlns:p14="http://schemas.microsoft.com/office/powerpoint/2010/main" val="3258422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53</a:t>
            </a:fld>
            <a:endParaRPr lang="es-ES" dirty="0"/>
          </a:p>
        </p:txBody>
      </p:sp>
    </p:spTree>
    <p:extLst>
      <p:ext uri="{BB962C8B-B14F-4D97-AF65-F5344CB8AC3E}">
        <p14:creationId xmlns:p14="http://schemas.microsoft.com/office/powerpoint/2010/main" val="1228448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55</a:t>
            </a:fld>
            <a:endParaRPr lang="es-ES" dirty="0"/>
          </a:p>
        </p:txBody>
      </p:sp>
    </p:spTree>
    <p:extLst>
      <p:ext uri="{BB962C8B-B14F-4D97-AF65-F5344CB8AC3E}">
        <p14:creationId xmlns:p14="http://schemas.microsoft.com/office/powerpoint/2010/main" val="36898884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56</a:t>
            </a:fld>
            <a:endParaRPr lang="es-ES" dirty="0"/>
          </a:p>
        </p:txBody>
      </p:sp>
    </p:spTree>
    <p:extLst>
      <p:ext uri="{BB962C8B-B14F-4D97-AF65-F5344CB8AC3E}">
        <p14:creationId xmlns:p14="http://schemas.microsoft.com/office/powerpoint/2010/main" val="1021797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58</a:t>
            </a:fld>
            <a:endParaRPr lang="es-ES" dirty="0"/>
          </a:p>
        </p:txBody>
      </p:sp>
    </p:spTree>
    <p:extLst>
      <p:ext uri="{BB962C8B-B14F-4D97-AF65-F5344CB8AC3E}">
        <p14:creationId xmlns:p14="http://schemas.microsoft.com/office/powerpoint/2010/main" val="36494000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64</a:t>
            </a:fld>
            <a:endParaRPr lang="es-ES" dirty="0"/>
          </a:p>
        </p:txBody>
      </p:sp>
    </p:spTree>
    <p:extLst>
      <p:ext uri="{BB962C8B-B14F-4D97-AF65-F5344CB8AC3E}">
        <p14:creationId xmlns:p14="http://schemas.microsoft.com/office/powerpoint/2010/main" val="7087115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65</a:t>
            </a:fld>
            <a:endParaRPr lang="es-ES" dirty="0"/>
          </a:p>
        </p:txBody>
      </p:sp>
    </p:spTree>
    <p:extLst>
      <p:ext uri="{BB962C8B-B14F-4D97-AF65-F5344CB8AC3E}">
        <p14:creationId xmlns:p14="http://schemas.microsoft.com/office/powerpoint/2010/main" val="13660994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66</a:t>
            </a:fld>
            <a:endParaRPr lang="es-ES" dirty="0"/>
          </a:p>
        </p:txBody>
      </p:sp>
    </p:spTree>
    <p:extLst>
      <p:ext uri="{BB962C8B-B14F-4D97-AF65-F5344CB8AC3E}">
        <p14:creationId xmlns:p14="http://schemas.microsoft.com/office/powerpoint/2010/main" val="14048530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67</a:t>
            </a:fld>
            <a:endParaRPr lang="es-ES" dirty="0"/>
          </a:p>
        </p:txBody>
      </p:sp>
    </p:spTree>
    <p:extLst>
      <p:ext uri="{BB962C8B-B14F-4D97-AF65-F5344CB8AC3E}">
        <p14:creationId xmlns:p14="http://schemas.microsoft.com/office/powerpoint/2010/main" val="14280468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68</a:t>
            </a:fld>
            <a:endParaRPr lang="es-ES" dirty="0"/>
          </a:p>
        </p:txBody>
      </p:sp>
    </p:spTree>
    <p:extLst>
      <p:ext uri="{BB962C8B-B14F-4D97-AF65-F5344CB8AC3E}">
        <p14:creationId xmlns:p14="http://schemas.microsoft.com/office/powerpoint/2010/main" val="2284941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69</a:t>
            </a:fld>
            <a:endParaRPr lang="es-ES" dirty="0"/>
          </a:p>
        </p:txBody>
      </p:sp>
    </p:spTree>
    <p:extLst>
      <p:ext uri="{BB962C8B-B14F-4D97-AF65-F5344CB8AC3E}">
        <p14:creationId xmlns:p14="http://schemas.microsoft.com/office/powerpoint/2010/main" val="27467553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70</a:t>
            </a:fld>
            <a:endParaRPr lang="es-ES" dirty="0"/>
          </a:p>
        </p:txBody>
      </p:sp>
    </p:spTree>
    <p:extLst>
      <p:ext uri="{BB962C8B-B14F-4D97-AF65-F5344CB8AC3E}">
        <p14:creationId xmlns:p14="http://schemas.microsoft.com/office/powerpoint/2010/main" val="8515764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74</a:t>
            </a:fld>
            <a:endParaRPr lang="es-ES" dirty="0"/>
          </a:p>
        </p:txBody>
      </p:sp>
    </p:spTree>
    <p:extLst>
      <p:ext uri="{BB962C8B-B14F-4D97-AF65-F5344CB8AC3E}">
        <p14:creationId xmlns:p14="http://schemas.microsoft.com/office/powerpoint/2010/main" val="25013595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75</a:t>
            </a:fld>
            <a:endParaRPr lang="es-ES" dirty="0"/>
          </a:p>
        </p:txBody>
      </p:sp>
    </p:spTree>
    <p:extLst>
      <p:ext uri="{BB962C8B-B14F-4D97-AF65-F5344CB8AC3E}">
        <p14:creationId xmlns:p14="http://schemas.microsoft.com/office/powerpoint/2010/main" val="37971064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76</a:t>
            </a:fld>
            <a:endParaRPr lang="es-ES" dirty="0"/>
          </a:p>
        </p:txBody>
      </p:sp>
    </p:spTree>
    <p:extLst>
      <p:ext uri="{BB962C8B-B14F-4D97-AF65-F5344CB8AC3E}">
        <p14:creationId xmlns:p14="http://schemas.microsoft.com/office/powerpoint/2010/main" val="24512140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77</a:t>
            </a:fld>
            <a:endParaRPr lang="es-ES" dirty="0"/>
          </a:p>
        </p:txBody>
      </p:sp>
    </p:spTree>
    <p:extLst>
      <p:ext uri="{BB962C8B-B14F-4D97-AF65-F5344CB8AC3E}">
        <p14:creationId xmlns:p14="http://schemas.microsoft.com/office/powerpoint/2010/main" val="34948138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78</a:t>
            </a:fld>
            <a:endParaRPr lang="es-ES" dirty="0"/>
          </a:p>
        </p:txBody>
      </p:sp>
    </p:spTree>
    <p:extLst>
      <p:ext uri="{BB962C8B-B14F-4D97-AF65-F5344CB8AC3E}">
        <p14:creationId xmlns:p14="http://schemas.microsoft.com/office/powerpoint/2010/main" val="1428451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Hamilton_Gardens.-Japanese_Garden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82</a:t>
            </a:fld>
            <a:endParaRPr lang="es-ES" dirty="0"/>
          </a:p>
        </p:txBody>
      </p:sp>
    </p:spTree>
    <p:extLst>
      <p:ext uri="{BB962C8B-B14F-4D97-AF65-F5344CB8AC3E}">
        <p14:creationId xmlns:p14="http://schemas.microsoft.com/office/powerpoint/2010/main" val="3930335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Hamilton_Gardens.-Japanese_Garden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83</a:t>
            </a:fld>
            <a:endParaRPr lang="es-ES" dirty="0"/>
          </a:p>
        </p:txBody>
      </p:sp>
    </p:spTree>
    <p:extLst>
      <p:ext uri="{BB962C8B-B14F-4D97-AF65-F5344CB8AC3E}">
        <p14:creationId xmlns:p14="http://schemas.microsoft.com/office/powerpoint/2010/main" val="7288738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84</a:t>
            </a:fld>
            <a:endParaRPr lang="es-ES" dirty="0"/>
          </a:p>
        </p:txBody>
      </p:sp>
    </p:spTree>
    <p:extLst>
      <p:ext uri="{BB962C8B-B14F-4D97-AF65-F5344CB8AC3E}">
        <p14:creationId xmlns:p14="http://schemas.microsoft.com/office/powerpoint/2010/main" val="31308209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Gardens,.Japanese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85</a:t>
            </a:fld>
            <a:endParaRPr lang="es-ES" dirty="0"/>
          </a:p>
        </p:txBody>
      </p:sp>
    </p:spTree>
    <p:extLst>
      <p:ext uri="{BB962C8B-B14F-4D97-AF65-F5344CB8AC3E}">
        <p14:creationId xmlns:p14="http://schemas.microsoft.com/office/powerpoint/2010/main" val="6635574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Hamilton_Gardens.-Japanese_Garden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86</a:t>
            </a:fld>
            <a:endParaRPr lang="es-ES" dirty="0"/>
          </a:p>
        </p:txBody>
      </p:sp>
    </p:spTree>
    <p:extLst>
      <p:ext uri="{BB962C8B-B14F-4D97-AF65-F5344CB8AC3E}">
        <p14:creationId xmlns:p14="http://schemas.microsoft.com/office/powerpoint/2010/main" val="18298235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Gardens.-Jardin Japones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87</a:t>
            </a:fld>
            <a:endParaRPr lang="es-ES" dirty="0"/>
          </a:p>
        </p:txBody>
      </p:sp>
    </p:spTree>
    <p:extLst>
      <p:ext uri="{BB962C8B-B14F-4D97-AF65-F5344CB8AC3E}">
        <p14:creationId xmlns:p14="http://schemas.microsoft.com/office/powerpoint/2010/main" val="7973623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88</a:t>
            </a:fld>
            <a:endParaRPr lang="es-ES" dirty="0"/>
          </a:p>
        </p:txBody>
      </p:sp>
    </p:spTree>
    <p:extLst>
      <p:ext uri="{BB962C8B-B14F-4D97-AF65-F5344CB8AC3E}">
        <p14:creationId xmlns:p14="http://schemas.microsoft.com/office/powerpoint/2010/main" val="5738854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Gardens,.Chinese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89</a:t>
            </a:fld>
            <a:endParaRPr lang="es-ES" dirty="0"/>
          </a:p>
        </p:txBody>
      </p:sp>
    </p:spTree>
    <p:extLst>
      <p:ext uri="{BB962C8B-B14F-4D97-AF65-F5344CB8AC3E}">
        <p14:creationId xmlns:p14="http://schemas.microsoft.com/office/powerpoint/2010/main" val="5827162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Hamilton_Gardens.-Chinese_Garden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90</a:t>
            </a:fld>
            <a:endParaRPr lang="es-ES" dirty="0"/>
          </a:p>
        </p:txBody>
      </p:sp>
    </p:spTree>
    <p:extLst>
      <p:ext uri="{BB962C8B-B14F-4D97-AF65-F5344CB8AC3E}">
        <p14:creationId xmlns:p14="http://schemas.microsoft.com/office/powerpoint/2010/main" val="4684262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Hamilton_Gardens.-Chinese_Garden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91</a:t>
            </a:fld>
            <a:endParaRPr lang="es-ES" dirty="0"/>
          </a:p>
        </p:txBody>
      </p:sp>
    </p:spTree>
    <p:extLst>
      <p:ext uri="{BB962C8B-B14F-4D97-AF65-F5344CB8AC3E}">
        <p14:creationId xmlns:p14="http://schemas.microsoft.com/office/powerpoint/2010/main" val="33170776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92</a:t>
            </a:fld>
            <a:endParaRPr lang="es-ES" dirty="0"/>
          </a:p>
        </p:txBody>
      </p:sp>
    </p:spTree>
    <p:extLst>
      <p:ext uri="{BB962C8B-B14F-4D97-AF65-F5344CB8AC3E}">
        <p14:creationId xmlns:p14="http://schemas.microsoft.com/office/powerpoint/2010/main" val="12272223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93</a:t>
            </a:fld>
            <a:endParaRPr lang="es-ES" dirty="0"/>
          </a:p>
        </p:txBody>
      </p:sp>
    </p:spTree>
    <p:extLst>
      <p:ext uri="{BB962C8B-B14F-4D97-AF65-F5344CB8AC3E}">
        <p14:creationId xmlns:p14="http://schemas.microsoft.com/office/powerpoint/2010/main" val="18365841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94</a:t>
            </a:fld>
            <a:endParaRPr lang="es-ES" dirty="0"/>
          </a:p>
        </p:txBody>
      </p:sp>
    </p:spTree>
    <p:extLst>
      <p:ext uri="{BB962C8B-B14F-4D97-AF65-F5344CB8AC3E}">
        <p14:creationId xmlns:p14="http://schemas.microsoft.com/office/powerpoint/2010/main" val="29900222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95</a:t>
            </a:fld>
            <a:endParaRPr lang="es-ES" dirty="0"/>
          </a:p>
        </p:txBody>
      </p:sp>
    </p:spTree>
    <p:extLst>
      <p:ext uri="{BB962C8B-B14F-4D97-AF65-F5344CB8AC3E}">
        <p14:creationId xmlns:p14="http://schemas.microsoft.com/office/powerpoint/2010/main" val="17334865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96</a:t>
            </a:fld>
            <a:endParaRPr lang="es-ES" dirty="0"/>
          </a:p>
        </p:txBody>
      </p:sp>
    </p:spTree>
    <p:extLst>
      <p:ext uri="{BB962C8B-B14F-4D97-AF65-F5344CB8AC3E}">
        <p14:creationId xmlns:p14="http://schemas.microsoft.com/office/powerpoint/2010/main" val="16734938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97</a:t>
            </a:fld>
            <a:endParaRPr lang="es-ES" dirty="0"/>
          </a:p>
        </p:txBody>
      </p:sp>
    </p:spTree>
    <p:extLst>
      <p:ext uri="{BB962C8B-B14F-4D97-AF65-F5344CB8AC3E}">
        <p14:creationId xmlns:p14="http://schemas.microsoft.com/office/powerpoint/2010/main" val="39992516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98</a:t>
            </a:fld>
            <a:endParaRPr lang="es-ES" dirty="0"/>
          </a:p>
        </p:txBody>
      </p:sp>
    </p:spTree>
    <p:extLst>
      <p:ext uri="{BB962C8B-B14F-4D97-AF65-F5344CB8AC3E}">
        <p14:creationId xmlns:p14="http://schemas.microsoft.com/office/powerpoint/2010/main" val="20968270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99</a:t>
            </a:fld>
            <a:endParaRPr lang="es-ES" dirty="0"/>
          </a:p>
        </p:txBody>
      </p:sp>
    </p:spTree>
    <p:extLst>
      <p:ext uri="{BB962C8B-B14F-4D97-AF65-F5344CB8AC3E}">
        <p14:creationId xmlns:p14="http://schemas.microsoft.com/office/powerpoint/2010/main" val="29588401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100</a:t>
            </a:fld>
            <a:endParaRPr lang="es-ES" dirty="0"/>
          </a:p>
        </p:txBody>
      </p:sp>
    </p:spTree>
    <p:extLst>
      <p:ext uri="{BB962C8B-B14F-4D97-AF65-F5344CB8AC3E}">
        <p14:creationId xmlns:p14="http://schemas.microsoft.com/office/powerpoint/2010/main" val="38282492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101</a:t>
            </a:fld>
            <a:endParaRPr lang="es-ES" dirty="0"/>
          </a:p>
        </p:txBody>
      </p:sp>
    </p:spTree>
    <p:extLst>
      <p:ext uri="{BB962C8B-B14F-4D97-AF65-F5344CB8AC3E}">
        <p14:creationId xmlns:p14="http://schemas.microsoft.com/office/powerpoint/2010/main" val="37966191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102</a:t>
            </a:fld>
            <a:endParaRPr lang="es-ES" dirty="0"/>
          </a:p>
        </p:txBody>
      </p:sp>
    </p:spTree>
    <p:extLst>
      <p:ext uri="{BB962C8B-B14F-4D97-AF65-F5344CB8AC3E}">
        <p14:creationId xmlns:p14="http://schemas.microsoft.com/office/powerpoint/2010/main" val="10251865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Gardens,.Rose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103</a:t>
            </a:fld>
            <a:endParaRPr lang="es-ES" dirty="0"/>
          </a:p>
        </p:txBody>
      </p:sp>
    </p:spTree>
    <p:extLst>
      <p:ext uri="{BB962C8B-B14F-4D97-AF65-F5344CB8AC3E}">
        <p14:creationId xmlns:p14="http://schemas.microsoft.com/office/powerpoint/2010/main" val="41182962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104</a:t>
            </a:fld>
            <a:endParaRPr lang="es-ES" dirty="0"/>
          </a:p>
        </p:txBody>
      </p:sp>
    </p:spTree>
    <p:extLst>
      <p:ext uri="{BB962C8B-B14F-4D97-AF65-F5344CB8AC3E}">
        <p14:creationId xmlns:p14="http://schemas.microsoft.com/office/powerpoint/2010/main" val="37362203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105</a:t>
            </a:fld>
            <a:endParaRPr lang="es-ES" dirty="0"/>
          </a:p>
        </p:txBody>
      </p:sp>
    </p:spTree>
    <p:extLst>
      <p:ext uri="{BB962C8B-B14F-4D97-AF65-F5344CB8AC3E}">
        <p14:creationId xmlns:p14="http://schemas.microsoft.com/office/powerpoint/2010/main" val="28007730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106</a:t>
            </a:fld>
            <a:endParaRPr lang="es-ES" dirty="0"/>
          </a:p>
        </p:txBody>
      </p:sp>
    </p:spTree>
    <p:extLst>
      <p:ext uri="{BB962C8B-B14F-4D97-AF65-F5344CB8AC3E}">
        <p14:creationId xmlns:p14="http://schemas.microsoft.com/office/powerpoint/2010/main" val="22226726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107</a:t>
            </a:fld>
            <a:endParaRPr lang="es-ES" dirty="0"/>
          </a:p>
        </p:txBody>
      </p:sp>
    </p:spTree>
    <p:extLst>
      <p:ext uri="{BB962C8B-B14F-4D97-AF65-F5344CB8AC3E}">
        <p14:creationId xmlns:p14="http://schemas.microsoft.com/office/powerpoint/2010/main" val="34795867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108</a:t>
            </a:fld>
            <a:endParaRPr lang="es-ES" dirty="0"/>
          </a:p>
        </p:txBody>
      </p:sp>
    </p:spTree>
    <p:extLst>
      <p:ext uri="{BB962C8B-B14F-4D97-AF65-F5344CB8AC3E}">
        <p14:creationId xmlns:p14="http://schemas.microsoft.com/office/powerpoint/2010/main" val="18161810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109</a:t>
            </a:fld>
            <a:endParaRPr lang="es-ES" dirty="0"/>
          </a:p>
        </p:txBody>
      </p:sp>
    </p:spTree>
    <p:extLst>
      <p:ext uri="{BB962C8B-B14F-4D97-AF65-F5344CB8AC3E}">
        <p14:creationId xmlns:p14="http://schemas.microsoft.com/office/powerpoint/2010/main" val="24281513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 Italian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110</a:t>
            </a:fld>
            <a:endParaRPr lang="es-ES" dirty="0"/>
          </a:p>
        </p:txBody>
      </p:sp>
    </p:spTree>
    <p:extLst>
      <p:ext uri="{BB962C8B-B14F-4D97-AF65-F5344CB8AC3E}">
        <p14:creationId xmlns:p14="http://schemas.microsoft.com/office/powerpoint/2010/main" val="28722422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 Italian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111</a:t>
            </a:fld>
            <a:endParaRPr lang="es-ES" dirty="0"/>
          </a:p>
        </p:txBody>
      </p:sp>
    </p:spTree>
    <p:extLst>
      <p:ext uri="{BB962C8B-B14F-4D97-AF65-F5344CB8AC3E}">
        <p14:creationId xmlns:p14="http://schemas.microsoft.com/office/powerpoint/2010/main" val="36084914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112</a:t>
            </a:fld>
            <a:endParaRPr lang="es-ES" dirty="0"/>
          </a:p>
        </p:txBody>
      </p:sp>
    </p:spTree>
    <p:extLst>
      <p:ext uri="{BB962C8B-B14F-4D97-AF65-F5344CB8AC3E}">
        <p14:creationId xmlns:p14="http://schemas.microsoft.com/office/powerpoint/2010/main" val="13319662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113</a:t>
            </a:fld>
            <a:endParaRPr lang="es-ES" dirty="0"/>
          </a:p>
        </p:txBody>
      </p:sp>
    </p:spTree>
    <p:extLst>
      <p:ext uri="{BB962C8B-B14F-4D97-AF65-F5344CB8AC3E}">
        <p14:creationId xmlns:p14="http://schemas.microsoft.com/office/powerpoint/2010/main" val="35249423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114</a:t>
            </a:fld>
            <a:endParaRPr lang="es-ES" dirty="0"/>
          </a:p>
        </p:txBody>
      </p:sp>
    </p:spTree>
    <p:extLst>
      <p:ext uri="{BB962C8B-B14F-4D97-AF65-F5344CB8AC3E}">
        <p14:creationId xmlns:p14="http://schemas.microsoft.com/office/powerpoint/2010/main" val="35384642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115</a:t>
            </a:fld>
            <a:endParaRPr lang="es-ES" dirty="0"/>
          </a:p>
        </p:txBody>
      </p:sp>
    </p:spTree>
    <p:extLst>
      <p:ext uri="{BB962C8B-B14F-4D97-AF65-F5344CB8AC3E}">
        <p14:creationId xmlns:p14="http://schemas.microsoft.com/office/powerpoint/2010/main" val="17931806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116</a:t>
            </a:fld>
            <a:endParaRPr lang="es-ES" dirty="0"/>
          </a:p>
        </p:txBody>
      </p:sp>
    </p:spTree>
    <p:extLst>
      <p:ext uri="{BB962C8B-B14F-4D97-AF65-F5344CB8AC3E}">
        <p14:creationId xmlns:p14="http://schemas.microsoft.com/office/powerpoint/2010/main" val="879613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117</a:t>
            </a:fld>
            <a:endParaRPr lang="es-ES" dirty="0"/>
          </a:p>
        </p:txBody>
      </p:sp>
    </p:spTree>
    <p:extLst>
      <p:ext uri="{BB962C8B-B14F-4D97-AF65-F5344CB8AC3E}">
        <p14:creationId xmlns:p14="http://schemas.microsoft.com/office/powerpoint/2010/main" val="9506123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118</a:t>
            </a:fld>
            <a:endParaRPr lang="es-ES" dirty="0"/>
          </a:p>
        </p:txBody>
      </p:sp>
    </p:spTree>
    <p:extLst>
      <p:ext uri="{BB962C8B-B14F-4D97-AF65-F5344CB8AC3E}">
        <p14:creationId xmlns:p14="http://schemas.microsoft.com/office/powerpoint/2010/main" val="38470686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t>119</a:t>
            </a:fld>
            <a:endParaRPr lang="es-ES" dirty="0"/>
          </a:p>
        </p:txBody>
      </p:sp>
    </p:spTree>
    <p:extLst>
      <p:ext uri="{BB962C8B-B14F-4D97-AF65-F5344CB8AC3E}">
        <p14:creationId xmlns:p14="http://schemas.microsoft.com/office/powerpoint/2010/main" val="227958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A4AE7719-38D0-44A1-A06D-E1C21DE5C9F9}" type="datetimeFigureOut">
              <a:rPr lang="es-ES" smtClean="0"/>
              <a:t>28/02/2018</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7BC8B76A-24A7-4226-B86C-E96B79060A01}"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A4AE7719-38D0-44A1-A06D-E1C21DE5C9F9}" type="datetimeFigureOut">
              <a:rPr lang="es-ES" smtClean="0"/>
              <a:t>28/02/2018</a:t>
            </a:fld>
            <a:endParaRPr lang="es-ES" dirty="0"/>
          </a:p>
        </p:txBody>
      </p:sp>
      <p:sp>
        <p:nvSpPr>
          <p:cNvPr id="9" name="8 Marcador de número de diapositiva"/>
          <p:cNvSpPr>
            <a:spLocks noGrp="1"/>
          </p:cNvSpPr>
          <p:nvPr>
            <p:ph type="sldNum" sz="quarter" idx="15"/>
          </p:nvPr>
        </p:nvSpPr>
        <p:spPr/>
        <p:txBody>
          <a:bodyPr rtlCol="0"/>
          <a:lstStyle/>
          <a:p>
            <a:fld id="{7BC8B76A-24A7-4226-B86C-E96B79060A01}"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A4AE7719-38D0-44A1-A06D-E1C21DE5C9F9}" type="datetimeFigureOut">
              <a:rPr lang="es-ES" smtClean="0"/>
              <a:t>28/02/2018</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7BC8B76A-24A7-4226-B86C-E96B79060A01}"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A4AE7719-38D0-44A1-A06D-E1C21DE5C9F9}" type="datetimeFigureOut">
              <a:rPr lang="es-ES" smtClean="0"/>
              <a:t>28/02/2018</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7BC8B76A-24A7-4226-B86C-E96B79060A01}"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A4AE7719-38D0-44A1-A06D-E1C21DE5C9F9}" type="datetimeFigureOut">
              <a:rPr lang="es-ES" smtClean="0"/>
              <a:t>28/02/2018</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7BC8B76A-24A7-4226-B86C-E96B79060A01}"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A4AE7719-38D0-44A1-A06D-E1C21DE5C9F9}" type="datetimeFigureOut">
              <a:rPr lang="es-ES" smtClean="0"/>
              <a:t>28/02/2018</a:t>
            </a:fld>
            <a:endParaRPr lang="es-ES" dirty="0"/>
          </a:p>
        </p:txBody>
      </p:sp>
      <p:sp>
        <p:nvSpPr>
          <p:cNvPr id="7" name="6 Marcador de número de diapositiva"/>
          <p:cNvSpPr>
            <a:spLocks noGrp="1"/>
          </p:cNvSpPr>
          <p:nvPr>
            <p:ph type="sldNum" sz="quarter" idx="11"/>
          </p:nvPr>
        </p:nvSpPr>
        <p:spPr/>
        <p:txBody>
          <a:bodyPr rtlCol="0"/>
          <a:lstStyle/>
          <a:p>
            <a:fld id="{7BC8B76A-24A7-4226-B86C-E96B79060A01}"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4AE7719-38D0-44A1-A06D-E1C21DE5C9F9}" type="datetimeFigureOut">
              <a:rPr lang="es-ES" smtClean="0"/>
              <a:t>28/02/2018</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7BC8B76A-24A7-4226-B86C-E96B79060A01}"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A4AE7719-38D0-44A1-A06D-E1C21DE5C9F9}" type="datetimeFigureOut">
              <a:rPr lang="es-ES" smtClean="0"/>
              <a:t>28/02/2018</a:t>
            </a:fld>
            <a:endParaRPr lang="es-ES" dirty="0"/>
          </a:p>
        </p:txBody>
      </p:sp>
      <p:sp>
        <p:nvSpPr>
          <p:cNvPr id="22" name="21 Marcador de número de diapositiva"/>
          <p:cNvSpPr>
            <a:spLocks noGrp="1"/>
          </p:cNvSpPr>
          <p:nvPr>
            <p:ph type="sldNum" sz="quarter" idx="15"/>
          </p:nvPr>
        </p:nvSpPr>
        <p:spPr/>
        <p:txBody>
          <a:bodyPr rtlCol="0"/>
          <a:lstStyle/>
          <a:p>
            <a:fld id="{7BC8B76A-24A7-4226-B86C-E96B79060A01}"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A4AE7719-38D0-44A1-A06D-E1C21DE5C9F9}" type="datetimeFigureOut">
              <a:rPr lang="es-ES" smtClean="0"/>
              <a:t>28/02/2018</a:t>
            </a:fld>
            <a:endParaRPr lang="es-ES" dirty="0"/>
          </a:p>
        </p:txBody>
      </p:sp>
      <p:sp>
        <p:nvSpPr>
          <p:cNvPr id="18" name="17 Marcador de número de diapositiva"/>
          <p:cNvSpPr>
            <a:spLocks noGrp="1"/>
          </p:cNvSpPr>
          <p:nvPr>
            <p:ph type="sldNum" sz="quarter" idx="11"/>
          </p:nvPr>
        </p:nvSpPr>
        <p:spPr/>
        <p:txBody>
          <a:bodyPr rtlCol="0"/>
          <a:lstStyle/>
          <a:p>
            <a:fld id="{7BC8B76A-24A7-4226-B86C-E96B79060A01}"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A4AE7719-38D0-44A1-A06D-E1C21DE5C9F9}" type="datetimeFigureOut">
              <a:rPr lang="es-ES" smtClean="0"/>
              <a:t>28/02/2018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7BC8B76A-24A7-4226-B86C-E96B79060A01}"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A4AE7719-38D0-44A1-A06D-E1C21DE5C9F9}" type="datetimeFigureOut">
              <a:rPr lang="es-ES" smtClean="0"/>
              <a:t>28/02/2018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7BC8B76A-24A7-4226-B86C-E96B79060A01}" type="slidenum">
              <a:rPr lang="es-ES" smtClean="0"/>
              <a:t>‹Nº›</a:t>
            </a:fld>
            <a:endParaRPr lang="es-E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5112D53B-1F5C-4645-98B4-C573609CEEAF}" type="slidenum">
              <a:rPr lang="es-ES_tradnl" smtClean="0"/>
              <a:pPr>
                <a:defRPr/>
              </a:pPr>
              <a:t>‹Nº›</a:t>
            </a:fld>
            <a:endParaRPr lang="es-ES_tradnl" dirty="0"/>
          </a:p>
        </p:txBody>
      </p:sp>
    </p:spTree>
    <p:extLst>
      <p:ext uri="{BB962C8B-B14F-4D97-AF65-F5344CB8AC3E}">
        <p14:creationId xmlns:p14="http://schemas.microsoft.com/office/powerpoint/2010/main" val="4258691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621AFE70-15A5-4A28-A529-A2DA937CA817}"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3727967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CAD35CFF-214A-4827-BCF1-264981C94CB6}" type="slidenum">
              <a:rPr lang="es-ES_tradnl" smtClean="0"/>
              <a:pPr>
                <a:defRPr/>
              </a:pPr>
              <a:t>‹Nº›</a:t>
            </a:fld>
            <a:endParaRPr lang="es-ES_tradnl" dirty="0"/>
          </a:p>
        </p:txBody>
      </p:sp>
    </p:spTree>
    <p:extLst>
      <p:ext uri="{BB962C8B-B14F-4D97-AF65-F5344CB8AC3E}">
        <p14:creationId xmlns:p14="http://schemas.microsoft.com/office/powerpoint/2010/main" val="1832523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7" name="6 Marcador de número de diapositiva"/>
          <p:cNvSpPr>
            <a:spLocks noGrp="1"/>
          </p:cNvSpPr>
          <p:nvPr>
            <p:ph type="sldNum" sz="quarter" idx="12"/>
          </p:nvPr>
        </p:nvSpPr>
        <p:spPr/>
        <p:txBody>
          <a:bodyPr/>
          <a:lstStyle/>
          <a:p>
            <a:pPr>
              <a:defRPr/>
            </a:pPr>
            <a:fld id="{907BB1BF-5F84-452E-9D87-F72664867BDE}"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94068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9" name="8 Marcador de número de diapositiva"/>
          <p:cNvSpPr>
            <a:spLocks noGrp="1"/>
          </p:cNvSpPr>
          <p:nvPr>
            <p:ph type="sldNum" sz="quarter" idx="12"/>
          </p:nvPr>
        </p:nvSpPr>
        <p:spPr/>
        <p:txBody>
          <a:bodyPr/>
          <a:lstStyle/>
          <a:p>
            <a:pPr>
              <a:defRPr/>
            </a:pPr>
            <a:fld id="{3C9C322D-1139-40CD-96C1-757577ECE7B3}"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56980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08E6470F-4D90-4FE0-B3F1-C785CEE38548}"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2011447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4" name="3 Marcador de número de diapositiva"/>
          <p:cNvSpPr>
            <a:spLocks noGrp="1"/>
          </p:cNvSpPr>
          <p:nvPr>
            <p:ph type="sldNum" sz="quarter" idx="12"/>
          </p:nvPr>
        </p:nvSpPr>
        <p:spPr/>
        <p:txBody>
          <a:bodyPr/>
          <a:lstStyle/>
          <a:p>
            <a:pPr>
              <a:defRPr/>
            </a:pPr>
            <a:fld id="{C57EDB4C-B8DF-4F90-BDD7-C41A03D9A9E8}" type="slidenum">
              <a:rPr lang="es-ES_tradnl" smtClean="0"/>
              <a:pPr>
                <a:defRPr/>
              </a:pPr>
              <a:t>‹Nº›</a:t>
            </a:fld>
            <a:endParaRPr lang="es-ES_tradnl" dirty="0"/>
          </a:p>
        </p:txBody>
      </p:sp>
    </p:spTree>
    <p:extLst>
      <p:ext uri="{BB962C8B-B14F-4D97-AF65-F5344CB8AC3E}">
        <p14:creationId xmlns:p14="http://schemas.microsoft.com/office/powerpoint/2010/main" val="912335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D5DBAC55-6F48-494D-A095-5697802D16FA}"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3903988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7" name="16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9F250F67-B9C3-445F-A653-6591AD50A33B}"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3769979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6E15C2E9-6263-4607-BD9B-06729C4220A1}" type="slidenum">
              <a:rPr lang="es-ES_tradnl" smtClean="0"/>
              <a:pPr>
                <a:defRPr/>
              </a:pPr>
              <a:t>‹Nº›</a:t>
            </a:fld>
            <a:endParaRPr lang="es-ES_tradnl" dirty="0"/>
          </a:p>
        </p:txBody>
      </p:sp>
    </p:spTree>
    <p:extLst>
      <p:ext uri="{BB962C8B-B14F-4D97-AF65-F5344CB8AC3E}">
        <p14:creationId xmlns:p14="http://schemas.microsoft.com/office/powerpoint/2010/main" val="39707619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ADFA8457-E949-4E00-AAEA-E2E67E8908BB}" type="slidenum">
              <a:rPr lang="es-ES_tradnl" smtClean="0"/>
              <a:pPr>
                <a:defRPr/>
              </a:pPr>
              <a:t>‹Nº›</a:t>
            </a:fld>
            <a:endParaRPr lang="es-ES_tradnl" dirty="0"/>
          </a:p>
        </p:txBody>
      </p:sp>
    </p:spTree>
    <p:extLst>
      <p:ext uri="{BB962C8B-B14F-4D97-AF65-F5344CB8AC3E}">
        <p14:creationId xmlns:p14="http://schemas.microsoft.com/office/powerpoint/2010/main" val="3259326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4AE7719-38D0-44A1-A06D-E1C21DE5C9F9}" type="datetimeFigureOut">
              <a:rPr lang="es-ES" smtClean="0"/>
              <a:t>28/02/2018</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BC8B76A-24A7-4226-B86C-E96B79060A01}"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C8F75EB6-38A6-48DB-8E8E-69B99CCBFCFE}"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15347857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dunedin+botanic+gardens&amp;source=images&amp;cd=&amp;cad=rja&amp;docid=hhygMrz8sHsrqM&amp;tbnid=Uhb_G-2_EjpTiM:&amp;ved=0CAUQjRw&amp;url=http://www.bestofotago.com/?page_id%3D140&amp;ei=uvFaUd65FcKx0AWd4oHIBg&amp;bvm=bv.44442042,d.d2k&amp;psig=AFQjCNFrTU-t09n8dkTR1t8xTCH1eeFmMA&amp;ust=1365000987837141" TargetMode="Externa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image" Target="../media/image36.jpeg"/><Relationship Id="rId4" Type="http://schemas.openxmlformats.org/officeDocument/2006/relationships/hyperlink" Target="http://www.google.es/url?sa=i&amp;rct=j&amp;q=dunedin+botanic+gardens&amp;source=images&amp;cd=&amp;cad=rja&amp;docid=wO17XbWkM-U88M&amp;tbnid=8UM4AzGa1w8u1M:&amp;ved=0CAUQjRw&amp;url=http://commons.wikimedia.org/wiki/File:Dunedin_Botanic_Gardens_daffodils.jpg&amp;ei=HfJaUbGxKPGZ0AXp5YHAAQ&amp;bvm=bv.44442042,d.d2k&amp;psig=AFQjCNFrTU-t09n8dkTR1t8xTCH1eeFmMA&amp;ust=1365000987837141"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hyperlink" Target="//upload.wikimedia.org/wikipedia/commons/1/1d/Japanese_Garden_at_Hamilton_Gardens,_Waikato,_New_Zealand..jpg" TargetMode="External"/><Relationship Id="rId2" Type="http://schemas.openxmlformats.org/officeDocument/2006/relationships/notesSlide" Target="../notesSlides/notesSlide63.xml"/><Relationship Id="rId1" Type="http://schemas.openxmlformats.org/officeDocument/2006/relationships/slideLayout" Target="../slideLayouts/slideLayout18.xml"/><Relationship Id="rId4" Type="http://schemas.openxmlformats.org/officeDocument/2006/relationships/image" Target="../media/image69.jpeg"/></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hyperlink" Target="//upload.wikimedia.org/wikipedia/commons/a/a1/Hamilton_Gardens_Japanese_Garden_02.jpg" TargetMode="External"/><Relationship Id="rId2" Type="http://schemas.openxmlformats.org/officeDocument/2006/relationships/notesSlide" Target="../notesSlides/notesSlide65.xml"/><Relationship Id="rId1" Type="http://schemas.openxmlformats.org/officeDocument/2006/relationships/slideLayout" Target="../slideLayouts/slideLayout18.xml"/><Relationship Id="rId4" Type="http://schemas.openxmlformats.org/officeDocument/2006/relationships/image" Target="../media/image71.jpeg"/></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18.xml"/><Relationship Id="rId4" Type="http://schemas.openxmlformats.org/officeDocument/2006/relationships/image" Target="../media/image102.jpeg"/></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JARDINES DE NUEVA ZELANDA.-II</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2187314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Dunedin Botanic Gardens</a:t>
            </a:r>
          </a:p>
        </p:txBody>
      </p:sp>
      <p:sp>
        <p:nvSpPr>
          <p:cNvPr id="3" name="2 Marcador de contenido"/>
          <p:cNvSpPr>
            <a:spLocks noGrp="1"/>
          </p:cNvSpPr>
          <p:nvPr>
            <p:ph sz="quarter" idx="1"/>
          </p:nvPr>
        </p:nvSpPr>
        <p:spPr/>
        <p:txBody>
          <a:bodyPr>
            <a:normAutofit/>
          </a:bodyPr>
          <a:lstStyle/>
          <a:p>
            <a:r>
              <a:rPr lang="es-ES" dirty="0"/>
              <a:t>El Jardín Botánico de Dunedin está situado en el extremo norte del centro de Dunedin , en la Isla Sur de Nueva Zelanda . </a:t>
            </a:r>
          </a:p>
          <a:p>
            <a:r>
              <a:rPr lang="es-ES" dirty="0"/>
              <a:t>Están cerca de la Universidad de Otago y uno de los cementerios más históricos de la ciudad, el Cementerio del Norte , en un espolón de Signal Hill y en la llanura del río inmediatamente debajo. Estas dos partes de los jardines son conocidos simplemente como los jardines superiores y los jardines bajos. </a:t>
            </a:r>
          </a:p>
        </p:txBody>
      </p:sp>
    </p:spTree>
    <p:extLst>
      <p:ext uri="{BB962C8B-B14F-4D97-AF65-F5344CB8AC3E}">
        <p14:creationId xmlns:p14="http://schemas.microsoft.com/office/powerpoint/2010/main" val="2303854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548680"/>
            <a:ext cx="7848872" cy="5832648"/>
          </a:xfrm>
        </p:spPr>
        <p:txBody>
          <a:bodyPr>
            <a:normAutofit lnSpcReduction="10000"/>
          </a:bodyPr>
          <a:lstStyle/>
          <a:p>
            <a:r>
              <a:rPr lang="es-ES" dirty="0"/>
              <a:t>La ubicación de los jardines hace popular entre los estudiantes universitarios, ya que se encuentran entre la Universidad y la desembocadura del North East Valley , que alberga una importante proporción de estudiantes de educación superior de la ciudad. </a:t>
            </a:r>
          </a:p>
          <a:p>
            <a:r>
              <a:rPr lang="es-ES" dirty="0"/>
              <a:t>Los Jardines - el más antiguo de Nueva Zelanda - se establecieron en 1863 en un terreno que rodea el Water of Leith hoy ocupa la Universidad de Otago . Después de grandes inundaciones en 1868, los jardines fueron trasladados a su sitio actual en 1869.  El nombre del sitio anterior todavía se registra en forma corrupta en el nombre ahora poco usada de Tanna (es decir, Botanic) Hill para los pequeños pero fuerte subida situado cerca de la universidad de la construcción del registro ). </a:t>
            </a:r>
          </a:p>
          <a:p>
            <a:endParaRPr lang="es-ES" dirty="0"/>
          </a:p>
        </p:txBody>
      </p:sp>
    </p:spTree>
    <p:extLst>
      <p:ext uri="{BB962C8B-B14F-4D97-AF65-F5344CB8AC3E}">
        <p14:creationId xmlns:p14="http://schemas.microsoft.com/office/powerpoint/2010/main" val="1460703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jardines fueron ampliados ampliamente durante los primeros años del siglo 20 bajo la dirección de David Tannock. </a:t>
            </a:r>
          </a:p>
          <a:p>
            <a:r>
              <a:rPr lang="es-ES" dirty="0"/>
              <a:t> La forman parte de los jardines de Dunedin Ciudad del cinturón , un cinturón verde que rodea la ciudad. </a:t>
            </a:r>
          </a:p>
          <a:p>
            <a:r>
              <a:rPr lang="es-ES" dirty="0"/>
              <a:t>Peter Thomas Cecil estatua de Pan, uno de un par de estatuas basada en la novela de JM Barrie, sumado a los jardines en la década de 1960 </a:t>
            </a:r>
          </a:p>
          <a:p>
            <a:r>
              <a:rPr lang="es-ES" dirty="0"/>
              <a:t>Las características de los jardines inferiores "son el Jardín de Invierno, una piscina climatizada de estilo eduardiano casa de cristal, rosa y hierba de los jardines, un estanque de patos, rotonda banda, y un jardín japonés, los vínculos con este último en conmemoración japonés Dunedin ciudad hermana , Otaru . </a:t>
            </a:r>
          </a:p>
        </p:txBody>
      </p:sp>
    </p:spTree>
    <p:extLst>
      <p:ext uri="{BB962C8B-B14F-4D97-AF65-F5344CB8AC3E}">
        <p14:creationId xmlns:p14="http://schemas.microsoft.com/office/powerpoint/2010/main" val="84038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más bajos son reconocidos también por sus esculturas y estatuas, entre ellas una fuente adornada, un regalo de Wolf Harris, y un par de estatuas de Cecil Thomas representando Peter Pan y los niños Darling de la novela Peter Pan . Una escultura más moderna, basada en maoríes koru diseña, decora la entrada norte de los jardines de El Rincón Gardens .</a:t>
            </a:r>
          </a:p>
          <a:p>
            <a:r>
              <a:rPr lang="es-ES" dirty="0"/>
              <a:t> Un pequeño afluente del Leith, la cala de Lindsay , fluye a través de los jardines inferiores. </a:t>
            </a:r>
          </a:p>
          <a:p>
            <a:r>
              <a:rPr lang="es-ES" dirty="0"/>
              <a:t>Un café y un centro de visitantes se encuentra al oeste de la cala, junto a un gran estanque de los patos y el invernadero tropical.</a:t>
            </a:r>
          </a:p>
          <a:p>
            <a:endParaRPr lang="es-ES" dirty="0"/>
          </a:p>
          <a:p>
            <a:endParaRPr lang="es-ES" dirty="0"/>
          </a:p>
        </p:txBody>
      </p:sp>
    </p:spTree>
    <p:extLst>
      <p:ext uri="{BB962C8B-B14F-4D97-AF65-F5344CB8AC3E}">
        <p14:creationId xmlns:p14="http://schemas.microsoft.com/office/powerpoint/2010/main" val="177506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superiores están divididos por un sinuoso camino público, Lovelock Avenue (llamada así por el ex residente de Dunedin, olímpico medallista de oro de Jack Lovelock ). </a:t>
            </a:r>
          </a:p>
          <a:p>
            <a:r>
              <a:rPr lang="es-ES" dirty="0"/>
              <a:t>A lo largo de cada lado de este camino son paseos de arbustos . El jardín superior también cuenta con un jardín africano, un jardín de humedales, un pequeño aviario , y una extensa rododendro dell.</a:t>
            </a:r>
          </a:p>
          <a:p>
            <a:r>
              <a:rPr lang="es-ES" dirty="0"/>
              <a:t> Un festival rododendro se celebra en los jardines de cada mes de octubre. </a:t>
            </a:r>
          </a:p>
          <a:p>
            <a:r>
              <a:rPr lang="es-ES" dirty="0"/>
              <a:t>En julio de 2010, el Jardín Botánico de Dunedin fueron premiados con un rango de "Jardín de Importancia Internacional" por el New Zealand Trust Gardens , convirtiéndose en uno de los cinco jardines en todo el país en recibir este honor. </a:t>
            </a:r>
          </a:p>
        </p:txBody>
      </p:sp>
    </p:spTree>
    <p:extLst>
      <p:ext uri="{BB962C8B-B14F-4D97-AF65-F5344CB8AC3E}">
        <p14:creationId xmlns:p14="http://schemas.microsoft.com/office/powerpoint/2010/main" val="390023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estofotago.com/wp-content/uploads/2011/02/P11305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369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744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435240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156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6136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192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140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415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972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2469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300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5122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165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4563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263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33370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98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980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2910743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955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9577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934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98464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652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429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073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704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729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1557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4769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929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340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084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2087135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03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upload.wikimedia.org/wikipedia/commons/2/26/Dunedin_Botanic_Gardens_daffodils.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99392"/>
            <a:ext cx="4283968"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930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3959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6292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067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15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7029400"/>
          </a:xfrm>
          <a:prstGeom prst="rect">
            <a:avLst/>
          </a:prstGeom>
        </p:spPr>
      </p:pic>
    </p:spTree>
    <p:extLst>
      <p:ext uri="{BB962C8B-B14F-4D97-AF65-F5344CB8AC3E}">
        <p14:creationId xmlns:p14="http://schemas.microsoft.com/office/powerpoint/2010/main" val="16033481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454196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55427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77429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201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633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77484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4714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4476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2726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6798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22415712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5664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Gisborne Botanic Gardens</a:t>
            </a:r>
          </a:p>
        </p:txBody>
      </p:sp>
      <p:sp>
        <p:nvSpPr>
          <p:cNvPr id="3" name="2 Marcador de contenido"/>
          <p:cNvSpPr>
            <a:spLocks noGrp="1"/>
          </p:cNvSpPr>
          <p:nvPr>
            <p:ph sz="quarter" idx="1"/>
          </p:nvPr>
        </p:nvSpPr>
        <p:spPr/>
        <p:txBody>
          <a:bodyPr/>
          <a:lstStyle/>
          <a:p>
            <a:r>
              <a:rPr lang="es-ES" dirty="0"/>
              <a:t>Gisborne Jardín Botánico es un jardín público en Gisborne , Nueva Zelanda , que se remonta a 1874. </a:t>
            </a:r>
          </a:p>
          <a:p>
            <a:r>
              <a:rPr lang="es-ES" dirty="0"/>
              <a:t>El Jardín Botánico de Gisborne hoy en día ocupan 5,1 hectáreas (0,051 km 2) entre Aberdeen Road y el río Taruheru . </a:t>
            </a:r>
          </a:p>
          <a:p>
            <a:r>
              <a:rPr lang="es-ES" dirty="0"/>
              <a:t>Todavía hay muchos árboles restantes de la primera época. </a:t>
            </a:r>
          </a:p>
          <a:p>
            <a:r>
              <a:rPr lang="es-ES" dirty="0"/>
              <a:t>También hay un jardín botánico Gisborne en la ciudad de Gisborne, Australia </a:t>
            </a:r>
          </a:p>
          <a:p>
            <a:endParaRPr lang="es-ES" dirty="0"/>
          </a:p>
        </p:txBody>
      </p:sp>
    </p:spTree>
    <p:extLst>
      <p:ext uri="{BB962C8B-B14F-4D97-AF65-F5344CB8AC3E}">
        <p14:creationId xmlns:p14="http://schemas.microsoft.com/office/powerpoint/2010/main" val="1871130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Botánico es el más antiguo de reserva de Gisborne. </a:t>
            </a:r>
          </a:p>
          <a:p>
            <a:r>
              <a:rPr lang="es-ES" dirty="0"/>
              <a:t>Fue destinado en 1874 como un jardín público</a:t>
            </a:r>
          </a:p>
          <a:p>
            <a:r>
              <a:rPr lang="es-ES" dirty="0"/>
              <a:t>. En ese año, una reserva de recreo de 2,55 hectáreas (0,0255 kilometros 2) fue creada, en las afueras de los límites de la ciudad al lado de Taruheru River. </a:t>
            </a:r>
          </a:p>
          <a:p>
            <a:r>
              <a:rPr lang="es-ES" dirty="0"/>
              <a:t>El sitio se convirtió en reserva primera recreación Gisborne, donde se jugo el cricket , hasta 1901, cuando Victoria se convirtió en el hogar de dominio para el cricket. </a:t>
            </a:r>
          </a:p>
          <a:p>
            <a:r>
              <a:rPr lang="es-ES" dirty="0"/>
              <a:t>Entre 1915 y 1920 una superficie de bosque nativo fue plantada. </a:t>
            </a:r>
          </a:p>
          <a:p>
            <a:endParaRPr lang="es-ES" dirty="0"/>
          </a:p>
        </p:txBody>
      </p:sp>
    </p:spTree>
    <p:extLst>
      <p:ext uri="{BB962C8B-B14F-4D97-AF65-F5344CB8AC3E}">
        <p14:creationId xmlns:p14="http://schemas.microsoft.com/office/powerpoint/2010/main" val="1102703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la década de 1960 los álamos que fueron plantados en los primeros días de los jardines estaban maduras. </a:t>
            </a:r>
          </a:p>
          <a:p>
            <a:r>
              <a:rPr lang="es-ES" dirty="0"/>
              <a:t>La hilera de árboles a lo largo de la orilla del río era conocido como Poplar Avenue. El Jardín Botánico fue desarrollado como formal Jardín Botánico por esta vez, con ornamentadas puertas de entrada grandes y vías de ancho y filas de flores. </a:t>
            </a:r>
          </a:p>
          <a:p>
            <a:r>
              <a:rPr lang="es-ES" dirty="0"/>
              <a:t>Durante la década de 1960 el parque fue administrado más como un parque. </a:t>
            </a:r>
          </a:p>
          <a:p>
            <a:r>
              <a:rPr lang="es-ES" dirty="0"/>
              <a:t>En 1972, un "vuelo libre" aviario se construyó. Durante la década de 1970 los jardines fueron cambiando a un "Jardín Botánico" de nuevo, en lugar de un parque como el Consejo había decidido en 1960. </a:t>
            </a:r>
          </a:p>
        </p:txBody>
      </p:sp>
    </p:spTree>
    <p:extLst>
      <p:ext uri="{BB962C8B-B14F-4D97-AF65-F5344CB8AC3E}">
        <p14:creationId xmlns:p14="http://schemas.microsoft.com/office/powerpoint/2010/main" val="15847040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1978, el Sr. y la Sra. JB Grieg legó su colección de cactus al Consejo. Una casa de cristal fue construido en los jardines botánicos para proporcionar espacio para esta colección. </a:t>
            </a:r>
          </a:p>
          <a:p>
            <a:r>
              <a:rPr lang="es-ES" dirty="0"/>
              <a:t>En 1994, el Distrito de Gisborne Consejo ha adoptado el concepto de desarrollo de tres jardines hermana, en relación con las ciudades hermanas de Gisborne en todo el Pacífico . </a:t>
            </a:r>
          </a:p>
          <a:p>
            <a:r>
              <a:rPr lang="es-ES" dirty="0"/>
              <a:t>En la actualidad el Consejo de Distrito de Gisborne, los Amigos de los Jardines Botánicos y el Comité de Ciudades Hermanas de Gisborne están trabajando para mejorar y desarrollar el Jardín Botánico. </a:t>
            </a:r>
          </a:p>
          <a:p>
            <a:endParaRPr lang="es-ES" dirty="0"/>
          </a:p>
        </p:txBody>
      </p:sp>
    </p:spTree>
    <p:extLst>
      <p:ext uri="{BB962C8B-B14F-4D97-AF65-F5344CB8AC3E}">
        <p14:creationId xmlns:p14="http://schemas.microsoft.com/office/powerpoint/2010/main" val="5804492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Hay tres llamados hermana jardines de la ciudad: </a:t>
            </a:r>
          </a:p>
          <a:p>
            <a:r>
              <a:rPr lang="es-ES" dirty="0"/>
              <a:t>Jardín australiano - el primer "jardín de la ciudad hermana", iniciado en 1997, en honor a la relación con Gisborne, Victoria . </a:t>
            </a:r>
          </a:p>
          <a:p>
            <a:r>
              <a:rPr lang="es-ES" dirty="0"/>
              <a:t>Jardín japonés - el jardín que se inspira en la relación con Nonoichi, Ishikawa . </a:t>
            </a:r>
          </a:p>
          <a:p>
            <a:r>
              <a:rPr lang="es-ES" dirty="0"/>
              <a:t>Palm Desert jardín - para la ciudad hermana tercera, Palm Desert, California . Este jardín también alberga la colección de cactus (en parte en el invernadero).</a:t>
            </a:r>
          </a:p>
          <a:p>
            <a:r>
              <a:rPr lang="es-ES" dirty="0"/>
              <a:t> Esta presentación es parte de una colección legada a la ciudad por el difunto Sr. y Sra. JB Greig en 1978.</a:t>
            </a:r>
          </a:p>
          <a:p>
            <a:r>
              <a:rPr lang="es-ES" dirty="0"/>
              <a:t>Otros jardines incluyen: </a:t>
            </a:r>
          </a:p>
          <a:p>
            <a:r>
              <a:rPr lang="es-ES" dirty="0"/>
              <a:t>Jardin Nativo de Nueva Zelanda </a:t>
            </a:r>
          </a:p>
          <a:p>
            <a:r>
              <a:rPr lang="es-ES" dirty="0"/>
              <a:t>Riverside jardín </a:t>
            </a:r>
          </a:p>
          <a:p>
            <a:endParaRPr lang="es-ES" dirty="0"/>
          </a:p>
        </p:txBody>
      </p:sp>
    </p:spTree>
    <p:extLst>
      <p:ext uri="{BB962C8B-B14F-4D97-AF65-F5344CB8AC3E}">
        <p14:creationId xmlns:p14="http://schemas.microsoft.com/office/powerpoint/2010/main" val="858943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980323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8248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0659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65984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4190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770549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44743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Bason Botanic Garden</a:t>
            </a:r>
          </a:p>
        </p:txBody>
      </p:sp>
      <p:sp>
        <p:nvSpPr>
          <p:cNvPr id="3" name="2 Marcador de contenido"/>
          <p:cNvSpPr>
            <a:spLocks noGrp="1"/>
          </p:cNvSpPr>
          <p:nvPr>
            <p:ph sz="quarter" idx="1"/>
          </p:nvPr>
        </p:nvSpPr>
        <p:spPr/>
        <p:txBody>
          <a:bodyPr>
            <a:normAutofit lnSpcReduction="10000"/>
          </a:bodyPr>
          <a:lstStyle/>
          <a:p>
            <a:r>
              <a:rPr lang="es-ES" dirty="0"/>
              <a:t>Bason Botanic Gardens está situado en Whanganui en el Distrito Manawatu de Nueva Zelanda . </a:t>
            </a:r>
          </a:p>
          <a:p>
            <a:r>
              <a:rPr lang="es-ES" dirty="0"/>
              <a:t>Han sido calificado como un Jardín del significado por el Trust de Nueva Zelanda Gardens y ofrece seis áreas temáticas,  incluyendo una de las más extensas colecciones públicas jardín de orquídeas en el país, y la arquitectura de jardín de invierno es considerado único.</a:t>
            </a:r>
          </a:p>
          <a:p>
            <a:r>
              <a:rPr lang="es-ES" dirty="0"/>
              <a:t> Gran parte del trabajo de desarrollo llevado a cabo por el Bason Botanic Gardens Trust, que colabora con el Ayuntamiento.</a:t>
            </a:r>
          </a:p>
        </p:txBody>
      </p:sp>
    </p:spTree>
    <p:extLst>
      <p:ext uri="{BB962C8B-B14F-4D97-AF65-F5344CB8AC3E}">
        <p14:creationId xmlns:p14="http://schemas.microsoft.com/office/powerpoint/2010/main" val="3935152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Fundado en 1966, Stanley y Blanche Bason  dieron su finca al Ayuntamiento con el fin de crear una reserva botánica,  y el camino de trabajo y la construcción de represas en Mowhanau corriente se llevó a cabo en 1971. </a:t>
            </a:r>
          </a:p>
          <a:p>
            <a:r>
              <a:rPr lang="es-ES" dirty="0"/>
              <a:t> El jardín era desarrollado entre 1980 y 2000. </a:t>
            </a:r>
          </a:p>
          <a:p>
            <a:r>
              <a:rPr lang="es-ES" dirty="0"/>
              <a:t> El Bason Botanic Gardens Trust se fundó en 1982 y está formado por la Junta, así como miembros de Amigos de la Bason. </a:t>
            </a:r>
          </a:p>
          <a:p>
            <a:r>
              <a:rPr lang="es-ES" dirty="0"/>
              <a:t> Los jardines fueron entregados a los residentes de Wanganui por Stanley y Blanche Bason en 1996.  El New Zealand Gardens Trust honrado Bason Botanic con la distinción de ser un "Jardín de Importancia Regional" en 2004, y de ser un "Jardín de Importancia" en 2008.</a:t>
            </a:r>
          </a:p>
        </p:txBody>
      </p:sp>
    </p:spTree>
    <p:extLst>
      <p:ext uri="{BB962C8B-B14F-4D97-AF65-F5344CB8AC3E}">
        <p14:creationId xmlns:p14="http://schemas.microsoft.com/office/powerpoint/2010/main" val="37852507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se dividen en varias áreas:. El Arboretum Conifer, Dress Circle, Hill Milenio, bosque nativo y humedales, Pisos Lakeside y la zona de Woodlands ,la flora incluye camelias , narcisos , magnolias , pinos Norfolk Island y rosas . Un jardín Mediterráneo  incluye Aeonium , Aloe , Agave , Euphorbia y Echium .</a:t>
            </a:r>
          </a:p>
          <a:p>
            <a:r>
              <a:rPr lang="es-ES" dirty="0"/>
              <a:t> La sección subtropical del jardín incluye el áloe y palmeras fénix . </a:t>
            </a:r>
          </a:p>
          <a:p>
            <a:r>
              <a:rPr lang="es-ES" dirty="0"/>
              <a:t>Los conservatorios contiene plantas tropicales, las begonias y orquídeas de importancia nacional.  Una parte de los jardines incluye maduración revegetación mientras que un banco contiene Hebes nativas.</a:t>
            </a:r>
          </a:p>
        </p:txBody>
      </p:sp>
    </p:spTree>
    <p:extLst>
      <p:ext uri="{BB962C8B-B14F-4D97-AF65-F5344CB8AC3E}">
        <p14:creationId xmlns:p14="http://schemas.microsoft.com/office/powerpoint/2010/main" val="22335846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4764543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1004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711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1046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191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Hamilton Gardens</a:t>
            </a:r>
          </a:p>
        </p:txBody>
      </p:sp>
      <p:sp>
        <p:nvSpPr>
          <p:cNvPr id="3" name="2 Marcador de contenido"/>
          <p:cNvSpPr>
            <a:spLocks noGrp="1"/>
          </p:cNvSpPr>
          <p:nvPr>
            <p:ph sz="quarter" idx="1"/>
          </p:nvPr>
        </p:nvSpPr>
        <p:spPr/>
        <p:txBody>
          <a:bodyPr/>
          <a:lstStyle/>
          <a:p>
            <a:r>
              <a:rPr lang="es-ES" dirty="0"/>
              <a:t>Hamilton Gardens es un conjunto de jardines públicos en el sur de Hamilton  y está gestionados por el Ayuntamiento de Hamilton en Nueva Zelanda  Ellos son la Región de Waikato 's atracción turística más popular, atrayendo a 600.000 personas y la celebración de más de 2.000 eventos cada año.  Los jardines presentan el tema de "la historia de los jardines" y se dividen en el Paraíso, la fantasía productiva,</a:t>
            </a:r>
          </a:p>
          <a:p>
            <a:r>
              <a:rPr lang="es-ES" dirty="0"/>
              <a:t> Cultivar y colecciones de paisaje del jardín. </a:t>
            </a:r>
          </a:p>
        </p:txBody>
      </p:sp>
    </p:spTree>
    <p:extLst>
      <p:ext uri="{BB962C8B-B14F-4D97-AF65-F5344CB8AC3E}">
        <p14:creationId xmlns:p14="http://schemas.microsoft.com/office/powerpoint/2010/main" val="18706804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Hamilton Gardens está situado entre la orilla del río Waikato y la carretera estatal 1 . </a:t>
            </a:r>
          </a:p>
          <a:p>
            <a:r>
              <a:rPr lang="es-ES" dirty="0"/>
              <a:t>En el centro de Hamilton Gardens esta un centro de convenciones llamado Hamilton Gardens Pavilion, un Centro de Información voluntario operado, el restaurante Turtle Lake y el Café Turtle Lake. </a:t>
            </a:r>
          </a:p>
          <a:p>
            <a:r>
              <a:rPr lang="es-ES" dirty="0"/>
              <a:t>El primer desarrollo de los jardines se inició en la década de 1960 en lo que entonces era el sitio de la ciudad de eliminación de residuos. </a:t>
            </a:r>
          </a:p>
          <a:p>
            <a:r>
              <a:rPr lang="es-ES" dirty="0"/>
              <a:t>El primer desarrollo importante, el Rose Garden Rogers, fue inaugurado en 1971 en un intento de bloquear el desarrollo de carreteras sobre el sitio. </a:t>
            </a:r>
          </a:p>
          <a:p>
            <a:endParaRPr lang="es-ES" dirty="0"/>
          </a:p>
        </p:txBody>
      </p:sp>
    </p:spTree>
    <p:extLst>
      <p:ext uri="{BB962C8B-B14F-4D97-AF65-F5344CB8AC3E}">
        <p14:creationId xmlns:p14="http://schemas.microsoft.com/office/powerpoint/2010/main" val="7280932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Desde 1982 muchas áreas de nuevo desarrollo se han abierto al público.</a:t>
            </a:r>
          </a:p>
          <a:p>
            <a:r>
              <a:rPr lang="es-ES" dirty="0"/>
              <a:t> Las características adicionales de los jardines incluyen una pasarela lago y una perspectiva cascada. </a:t>
            </a:r>
          </a:p>
          <a:p>
            <a:r>
              <a:rPr lang="es-ES" dirty="0"/>
              <a:t>Muchos de los servicios en los jardines están a cargo de voluntarios, incluyendo un Centro de Información, ubicado centralmente en el área de la cancha Lakeside. </a:t>
            </a:r>
          </a:p>
          <a:p>
            <a:endParaRPr lang="es-ES" dirty="0"/>
          </a:p>
          <a:p>
            <a:endParaRPr lang="es-ES" dirty="0"/>
          </a:p>
        </p:txBody>
      </p:sp>
    </p:spTree>
    <p:extLst>
      <p:ext uri="{BB962C8B-B14F-4D97-AF65-F5344CB8AC3E}">
        <p14:creationId xmlns:p14="http://schemas.microsoft.com/office/powerpoint/2010/main" val="28459591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810018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88145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15198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Jardín japonés en los jardines de Hamilton, Waikato, Nueva Zelanda ..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1117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0131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Hamilton Gardens Jardín Japonés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4579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38120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33507011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7653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46820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63692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94114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8336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750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44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82293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18435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4843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5413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3844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69119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25348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098384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276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479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42778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4799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83104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5771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240759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7120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cstate="print">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4340506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73554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05556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4448654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129507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68" y="0"/>
            <a:ext cx="4460323"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1" y="0"/>
            <a:ext cx="4644009" cy="6858000"/>
          </a:xfrm>
          <a:prstGeom prst="rect">
            <a:avLst/>
          </a:prstGeom>
        </p:spPr>
      </p:pic>
    </p:spTree>
    <p:extLst>
      <p:ext uri="{BB962C8B-B14F-4D97-AF65-F5344CB8AC3E}">
        <p14:creationId xmlns:p14="http://schemas.microsoft.com/office/powerpoint/2010/main" val="21716010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41797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ge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adrícula">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187</TotalTime>
  <Words>2156</Words>
  <Application>Microsoft Office PowerPoint</Application>
  <PresentationFormat>Presentación en pantalla (4:3)</PresentationFormat>
  <Paragraphs>256</Paragraphs>
  <Slides>119</Slides>
  <Notes>97</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119</vt:i4>
      </vt:variant>
    </vt:vector>
  </HeadingPairs>
  <TitlesOfParts>
    <vt:vector size="127" baseType="lpstr">
      <vt:lpstr>Arial</vt:lpstr>
      <vt:lpstr>Calibri</vt:lpstr>
      <vt:lpstr>Century Schoolbook</vt:lpstr>
      <vt:lpstr>Tahoma</vt:lpstr>
      <vt:lpstr>Wingdings</vt:lpstr>
      <vt:lpstr>Wingdings 2</vt:lpstr>
      <vt:lpstr>Mirador</vt:lpstr>
      <vt:lpstr>1_Mirador</vt:lpstr>
      <vt:lpstr>JARDINES DE NUEVA ZELANDA.-II</vt:lpstr>
      <vt:lpstr>Dunedin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Gisborne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Bason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Hamilton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NUEVA ZELANDA.-II</dc:title>
  <dc:creator>Josep</dc:creator>
  <cp:lastModifiedBy>Usuario</cp:lastModifiedBy>
  <cp:revision>14</cp:revision>
  <dcterms:created xsi:type="dcterms:W3CDTF">2013-04-02T10:47:01Z</dcterms:created>
  <dcterms:modified xsi:type="dcterms:W3CDTF">2018-02-28T09:57:56Z</dcterms:modified>
</cp:coreProperties>
</file>