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6"/>
  </p:notesMasterIdLst>
  <p:sldIdLst>
    <p:sldId id="256" r:id="rId2"/>
    <p:sldId id="257" r:id="rId3"/>
    <p:sldId id="258" r:id="rId4"/>
    <p:sldId id="259" r:id="rId5"/>
    <p:sldId id="260" r:id="rId6"/>
    <p:sldId id="271"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6" r:id="rId21"/>
    <p:sldId id="277" r:id="rId22"/>
    <p:sldId id="278" r:id="rId23"/>
    <p:sldId id="283" r:id="rId24"/>
    <p:sldId id="284" r:id="rId25"/>
    <p:sldId id="285" r:id="rId26"/>
    <p:sldId id="376" r:id="rId27"/>
    <p:sldId id="281" r:id="rId28"/>
    <p:sldId id="286" r:id="rId29"/>
    <p:sldId id="287" r:id="rId30"/>
    <p:sldId id="288" r:id="rId31"/>
    <p:sldId id="327" r:id="rId32"/>
    <p:sldId id="330" r:id="rId33"/>
    <p:sldId id="280" r:id="rId34"/>
    <p:sldId id="290" r:id="rId35"/>
    <p:sldId id="291" r:id="rId36"/>
    <p:sldId id="292" r:id="rId37"/>
    <p:sldId id="294" r:id="rId38"/>
    <p:sldId id="295" r:id="rId39"/>
    <p:sldId id="296" r:id="rId40"/>
    <p:sldId id="297" r:id="rId41"/>
    <p:sldId id="299" r:id="rId42"/>
    <p:sldId id="300" r:id="rId43"/>
    <p:sldId id="301" r:id="rId44"/>
    <p:sldId id="303" r:id="rId45"/>
    <p:sldId id="304" r:id="rId46"/>
    <p:sldId id="307" r:id="rId47"/>
    <p:sldId id="308" r:id="rId48"/>
    <p:sldId id="309" r:id="rId49"/>
    <p:sldId id="310" r:id="rId50"/>
    <p:sldId id="311" r:id="rId51"/>
    <p:sldId id="312" r:id="rId52"/>
    <p:sldId id="316" r:id="rId53"/>
    <p:sldId id="319" r:id="rId54"/>
    <p:sldId id="321" r:id="rId55"/>
    <p:sldId id="322" r:id="rId56"/>
    <p:sldId id="324" r:id="rId57"/>
    <p:sldId id="325" r:id="rId58"/>
    <p:sldId id="326" r:id="rId59"/>
    <p:sldId id="331" r:id="rId60"/>
    <p:sldId id="333" r:id="rId61"/>
    <p:sldId id="335" r:id="rId62"/>
    <p:sldId id="336" r:id="rId63"/>
    <p:sldId id="375" r:id="rId64"/>
    <p:sldId id="379" r:id="rId65"/>
    <p:sldId id="341" r:id="rId66"/>
    <p:sldId id="338" r:id="rId67"/>
    <p:sldId id="352" r:id="rId68"/>
    <p:sldId id="342" r:id="rId69"/>
    <p:sldId id="358" r:id="rId70"/>
    <p:sldId id="369" r:id="rId71"/>
    <p:sldId id="348" r:id="rId72"/>
    <p:sldId id="370" r:id="rId73"/>
    <p:sldId id="359" r:id="rId74"/>
    <p:sldId id="364" r:id="rId75"/>
    <p:sldId id="365" r:id="rId76"/>
    <p:sldId id="328" r:id="rId77"/>
    <p:sldId id="293" r:id="rId78"/>
    <p:sldId id="282" r:id="rId79"/>
    <p:sldId id="360" r:id="rId80"/>
    <p:sldId id="317" r:id="rId81"/>
    <p:sldId id="337" r:id="rId82"/>
    <p:sldId id="339" r:id="rId83"/>
    <p:sldId id="346" r:id="rId84"/>
    <p:sldId id="345" r:id="rId85"/>
    <p:sldId id="343" r:id="rId86"/>
    <p:sldId id="344" r:id="rId87"/>
    <p:sldId id="340" r:id="rId88"/>
    <p:sldId id="349" r:id="rId89"/>
    <p:sldId id="350" r:id="rId90"/>
    <p:sldId id="351" r:id="rId91"/>
    <p:sldId id="353" r:id="rId92"/>
    <p:sldId id="355" r:id="rId93"/>
    <p:sldId id="356" r:id="rId94"/>
    <p:sldId id="357" r:id="rId95"/>
    <p:sldId id="362" r:id="rId96"/>
    <p:sldId id="363" r:id="rId97"/>
    <p:sldId id="366" r:id="rId98"/>
    <p:sldId id="367" r:id="rId99"/>
    <p:sldId id="368" r:id="rId100"/>
    <p:sldId id="371" r:id="rId101"/>
    <p:sldId id="289" r:id="rId102"/>
    <p:sldId id="279" r:id="rId103"/>
    <p:sldId id="318" r:id="rId104"/>
    <p:sldId id="329" r:id="rId10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918F0C-B7CD-4BB1-9A0B-DB5BFE957770}"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2742B9-E6AE-4B1A-80B9-FE75021A9EBA}" type="slidenum">
              <a:rPr lang="es-ES" smtClean="0"/>
              <a:t>‹Nº›</a:t>
            </a:fld>
            <a:endParaRPr lang="es-ES" dirty="0"/>
          </a:p>
        </p:txBody>
      </p:sp>
    </p:spTree>
    <p:extLst>
      <p:ext uri="{BB962C8B-B14F-4D97-AF65-F5344CB8AC3E}">
        <p14:creationId xmlns:p14="http://schemas.microsoft.com/office/powerpoint/2010/main" val="2443112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a:t>
            </a:fld>
            <a:endParaRPr lang="es-ES" dirty="0"/>
          </a:p>
        </p:txBody>
      </p:sp>
    </p:spTree>
    <p:extLst>
      <p:ext uri="{BB962C8B-B14F-4D97-AF65-F5344CB8AC3E}">
        <p14:creationId xmlns:p14="http://schemas.microsoft.com/office/powerpoint/2010/main" val="688663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a:t>
            </a:fld>
            <a:endParaRPr lang="es-ES" dirty="0"/>
          </a:p>
        </p:txBody>
      </p:sp>
    </p:spTree>
    <p:extLst>
      <p:ext uri="{BB962C8B-B14F-4D97-AF65-F5344CB8AC3E}">
        <p14:creationId xmlns:p14="http://schemas.microsoft.com/office/powerpoint/2010/main" val="1349340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a:t>
            </a:fld>
            <a:endParaRPr lang="es-ES" dirty="0"/>
          </a:p>
        </p:txBody>
      </p:sp>
    </p:spTree>
    <p:extLst>
      <p:ext uri="{BB962C8B-B14F-4D97-AF65-F5344CB8AC3E}">
        <p14:creationId xmlns:p14="http://schemas.microsoft.com/office/powerpoint/2010/main" val="505084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a:t>
            </a:fld>
            <a:endParaRPr lang="es-ES" dirty="0"/>
          </a:p>
        </p:txBody>
      </p:sp>
    </p:spTree>
    <p:extLst>
      <p:ext uri="{BB962C8B-B14F-4D97-AF65-F5344CB8AC3E}">
        <p14:creationId xmlns:p14="http://schemas.microsoft.com/office/powerpoint/2010/main" val="2288817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10</a:t>
            </a:fld>
            <a:endParaRPr lang="es-ES" dirty="0"/>
          </a:p>
        </p:txBody>
      </p:sp>
    </p:spTree>
    <p:extLst>
      <p:ext uri="{BB962C8B-B14F-4D97-AF65-F5344CB8AC3E}">
        <p14:creationId xmlns:p14="http://schemas.microsoft.com/office/powerpoint/2010/main" val="2788050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11</a:t>
            </a:fld>
            <a:endParaRPr lang="es-ES" dirty="0"/>
          </a:p>
        </p:txBody>
      </p:sp>
    </p:spTree>
    <p:extLst>
      <p:ext uri="{BB962C8B-B14F-4D97-AF65-F5344CB8AC3E}">
        <p14:creationId xmlns:p14="http://schemas.microsoft.com/office/powerpoint/2010/main" val="2847350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12</a:t>
            </a:fld>
            <a:endParaRPr lang="es-ES" dirty="0"/>
          </a:p>
        </p:txBody>
      </p:sp>
    </p:spTree>
    <p:extLst>
      <p:ext uri="{BB962C8B-B14F-4D97-AF65-F5344CB8AC3E}">
        <p14:creationId xmlns:p14="http://schemas.microsoft.com/office/powerpoint/2010/main" val="3745671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13</a:t>
            </a:fld>
            <a:endParaRPr lang="es-ES" dirty="0"/>
          </a:p>
        </p:txBody>
      </p:sp>
    </p:spTree>
    <p:extLst>
      <p:ext uri="{BB962C8B-B14F-4D97-AF65-F5344CB8AC3E}">
        <p14:creationId xmlns:p14="http://schemas.microsoft.com/office/powerpoint/2010/main" val="565449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14</a:t>
            </a:fld>
            <a:endParaRPr lang="es-ES" dirty="0"/>
          </a:p>
        </p:txBody>
      </p:sp>
    </p:spTree>
    <p:extLst>
      <p:ext uri="{BB962C8B-B14F-4D97-AF65-F5344CB8AC3E}">
        <p14:creationId xmlns:p14="http://schemas.microsoft.com/office/powerpoint/2010/main" val="3610255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15</a:t>
            </a:fld>
            <a:endParaRPr lang="es-ES" dirty="0"/>
          </a:p>
        </p:txBody>
      </p:sp>
    </p:spTree>
    <p:extLst>
      <p:ext uri="{BB962C8B-B14F-4D97-AF65-F5344CB8AC3E}">
        <p14:creationId xmlns:p14="http://schemas.microsoft.com/office/powerpoint/2010/main" val="600257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16</a:t>
            </a:fld>
            <a:endParaRPr lang="es-ES" dirty="0"/>
          </a:p>
        </p:txBody>
      </p:sp>
    </p:spTree>
    <p:extLst>
      <p:ext uri="{BB962C8B-B14F-4D97-AF65-F5344CB8AC3E}">
        <p14:creationId xmlns:p14="http://schemas.microsoft.com/office/powerpoint/2010/main" val="1183340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17</a:t>
            </a:fld>
            <a:endParaRPr lang="es-ES" dirty="0"/>
          </a:p>
        </p:txBody>
      </p:sp>
    </p:spTree>
    <p:extLst>
      <p:ext uri="{BB962C8B-B14F-4D97-AF65-F5344CB8AC3E}">
        <p14:creationId xmlns:p14="http://schemas.microsoft.com/office/powerpoint/2010/main" val="2711067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r>
              <a:rPr lang="es-ES" dirty="0"/>
              <a:t>.-Bellis</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18</a:t>
            </a:fld>
            <a:endParaRPr lang="es-ES" dirty="0"/>
          </a:p>
        </p:txBody>
      </p:sp>
    </p:spTree>
    <p:extLst>
      <p:ext uri="{BB962C8B-B14F-4D97-AF65-F5344CB8AC3E}">
        <p14:creationId xmlns:p14="http://schemas.microsoft.com/office/powerpoint/2010/main" val="1575789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19</a:t>
            </a:fld>
            <a:endParaRPr lang="es-ES" dirty="0"/>
          </a:p>
        </p:txBody>
      </p:sp>
    </p:spTree>
    <p:extLst>
      <p:ext uri="{BB962C8B-B14F-4D97-AF65-F5344CB8AC3E}">
        <p14:creationId xmlns:p14="http://schemas.microsoft.com/office/powerpoint/2010/main" val="2794740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Queenstown Gardens</a:t>
            </a:r>
          </a:p>
          <a:p>
            <a:r>
              <a:rPr lang="es-ES" dirty="0"/>
              <a:t>Queenstown Gardens</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20</a:t>
            </a:fld>
            <a:endParaRPr lang="es-ES" dirty="0"/>
          </a:p>
        </p:txBody>
      </p:sp>
    </p:spTree>
    <p:extLst>
      <p:ext uri="{BB962C8B-B14F-4D97-AF65-F5344CB8AC3E}">
        <p14:creationId xmlns:p14="http://schemas.microsoft.com/office/powerpoint/2010/main" val="453436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26</a:t>
            </a:fld>
            <a:endParaRPr lang="es-ES" dirty="0"/>
          </a:p>
        </p:txBody>
      </p:sp>
    </p:spTree>
    <p:extLst>
      <p:ext uri="{BB962C8B-B14F-4D97-AF65-F5344CB8AC3E}">
        <p14:creationId xmlns:p14="http://schemas.microsoft.com/office/powerpoint/2010/main" val="2506102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27</a:t>
            </a:fld>
            <a:endParaRPr lang="es-ES" dirty="0"/>
          </a:p>
        </p:txBody>
      </p:sp>
    </p:spTree>
    <p:extLst>
      <p:ext uri="{BB962C8B-B14F-4D97-AF65-F5344CB8AC3E}">
        <p14:creationId xmlns:p14="http://schemas.microsoft.com/office/powerpoint/2010/main" val="3883419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28</a:t>
            </a:fld>
            <a:endParaRPr lang="es-ES" dirty="0"/>
          </a:p>
        </p:txBody>
      </p:sp>
    </p:spTree>
    <p:extLst>
      <p:ext uri="{BB962C8B-B14F-4D97-AF65-F5344CB8AC3E}">
        <p14:creationId xmlns:p14="http://schemas.microsoft.com/office/powerpoint/2010/main" val="3309129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29</a:t>
            </a:fld>
            <a:endParaRPr lang="es-ES" dirty="0"/>
          </a:p>
        </p:txBody>
      </p:sp>
    </p:spTree>
    <p:extLst>
      <p:ext uri="{BB962C8B-B14F-4D97-AF65-F5344CB8AC3E}">
        <p14:creationId xmlns:p14="http://schemas.microsoft.com/office/powerpoint/2010/main" val="1303346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30</a:t>
            </a:fld>
            <a:endParaRPr lang="es-ES" dirty="0"/>
          </a:p>
        </p:txBody>
      </p:sp>
    </p:spTree>
    <p:extLst>
      <p:ext uri="{BB962C8B-B14F-4D97-AF65-F5344CB8AC3E}">
        <p14:creationId xmlns:p14="http://schemas.microsoft.com/office/powerpoint/2010/main" val="3134917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Botanical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32</a:t>
            </a:fld>
            <a:endParaRPr lang="es-ES" dirty="0"/>
          </a:p>
        </p:txBody>
      </p:sp>
    </p:spTree>
    <p:extLst>
      <p:ext uri="{BB962C8B-B14F-4D97-AF65-F5344CB8AC3E}">
        <p14:creationId xmlns:p14="http://schemas.microsoft.com/office/powerpoint/2010/main" val="2843477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33</a:t>
            </a:fld>
            <a:endParaRPr lang="es-ES" dirty="0"/>
          </a:p>
        </p:txBody>
      </p:sp>
    </p:spTree>
    <p:extLst>
      <p:ext uri="{BB962C8B-B14F-4D97-AF65-F5344CB8AC3E}">
        <p14:creationId xmlns:p14="http://schemas.microsoft.com/office/powerpoint/2010/main" val="380218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34</a:t>
            </a:fld>
            <a:endParaRPr lang="es-ES" dirty="0"/>
          </a:p>
        </p:txBody>
      </p:sp>
    </p:spTree>
    <p:extLst>
      <p:ext uri="{BB962C8B-B14F-4D97-AF65-F5344CB8AC3E}">
        <p14:creationId xmlns:p14="http://schemas.microsoft.com/office/powerpoint/2010/main" val="3748525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35</a:t>
            </a:fld>
            <a:endParaRPr lang="es-ES" dirty="0"/>
          </a:p>
        </p:txBody>
      </p:sp>
    </p:spTree>
    <p:extLst>
      <p:ext uri="{BB962C8B-B14F-4D97-AF65-F5344CB8AC3E}">
        <p14:creationId xmlns:p14="http://schemas.microsoft.com/office/powerpoint/2010/main" val="213316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36</a:t>
            </a:fld>
            <a:endParaRPr lang="es-ES" dirty="0"/>
          </a:p>
        </p:txBody>
      </p:sp>
    </p:spTree>
    <p:extLst>
      <p:ext uri="{BB962C8B-B14F-4D97-AF65-F5344CB8AC3E}">
        <p14:creationId xmlns:p14="http://schemas.microsoft.com/office/powerpoint/2010/main" val="985327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37</a:t>
            </a:fld>
            <a:endParaRPr lang="es-ES" dirty="0"/>
          </a:p>
        </p:txBody>
      </p:sp>
    </p:spTree>
    <p:extLst>
      <p:ext uri="{BB962C8B-B14F-4D97-AF65-F5344CB8AC3E}">
        <p14:creationId xmlns:p14="http://schemas.microsoft.com/office/powerpoint/2010/main" val="4269143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38</a:t>
            </a:fld>
            <a:endParaRPr lang="es-ES" dirty="0"/>
          </a:p>
        </p:txBody>
      </p:sp>
    </p:spTree>
    <p:extLst>
      <p:ext uri="{BB962C8B-B14F-4D97-AF65-F5344CB8AC3E}">
        <p14:creationId xmlns:p14="http://schemas.microsoft.com/office/powerpoint/2010/main" val="743188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39</a:t>
            </a:fld>
            <a:endParaRPr lang="es-ES" dirty="0"/>
          </a:p>
        </p:txBody>
      </p:sp>
    </p:spTree>
    <p:extLst>
      <p:ext uri="{BB962C8B-B14F-4D97-AF65-F5344CB8AC3E}">
        <p14:creationId xmlns:p14="http://schemas.microsoft.com/office/powerpoint/2010/main" val="7024641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40</a:t>
            </a:fld>
            <a:endParaRPr lang="es-ES" dirty="0"/>
          </a:p>
        </p:txBody>
      </p:sp>
    </p:spTree>
    <p:extLst>
      <p:ext uri="{BB962C8B-B14F-4D97-AF65-F5344CB8AC3E}">
        <p14:creationId xmlns:p14="http://schemas.microsoft.com/office/powerpoint/2010/main" val="4279796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41</a:t>
            </a:fld>
            <a:endParaRPr lang="es-ES" dirty="0"/>
          </a:p>
        </p:txBody>
      </p:sp>
    </p:spTree>
    <p:extLst>
      <p:ext uri="{BB962C8B-B14F-4D97-AF65-F5344CB8AC3E}">
        <p14:creationId xmlns:p14="http://schemas.microsoft.com/office/powerpoint/2010/main" val="2173844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42</a:t>
            </a:fld>
            <a:endParaRPr lang="es-ES" dirty="0"/>
          </a:p>
        </p:txBody>
      </p:sp>
    </p:spTree>
    <p:extLst>
      <p:ext uri="{BB962C8B-B14F-4D97-AF65-F5344CB8AC3E}">
        <p14:creationId xmlns:p14="http://schemas.microsoft.com/office/powerpoint/2010/main" val="2584581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43</a:t>
            </a:fld>
            <a:endParaRPr lang="es-ES" dirty="0"/>
          </a:p>
        </p:txBody>
      </p:sp>
    </p:spTree>
    <p:extLst>
      <p:ext uri="{BB962C8B-B14F-4D97-AF65-F5344CB8AC3E}">
        <p14:creationId xmlns:p14="http://schemas.microsoft.com/office/powerpoint/2010/main" val="4941609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44</a:t>
            </a:fld>
            <a:endParaRPr lang="es-ES" dirty="0"/>
          </a:p>
        </p:txBody>
      </p:sp>
    </p:spTree>
    <p:extLst>
      <p:ext uri="{BB962C8B-B14F-4D97-AF65-F5344CB8AC3E}">
        <p14:creationId xmlns:p14="http://schemas.microsoft.com/office/powerpoint/2010/main" val="17481290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45</a:t>
            </a:fld>
            <a:endParaRPr lang="es-ES" dirty="0"/>
          </a:p>
        </p:txBody>
      </p:sp>
    </p:spTree>
    <p:extLst>
      <p:ext uri="{BB962C8B-B14F-4D97-AF65-F5344CB8AC3E}">
        <p14:creationId xmlns:p14="http://schemas.microsoft.com/office/powerpoint/2010/main" val="8796818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46</a:t>
            </a:fld>
            <a:endParaRPr lang="es-ES" dirty="0"/>
          </a:p>
        </p:txBody>
      </p:sp>
    </p:spTree>
    <p:extLst>
      <p:ext uri="{BB962C8B-B14F-4D97-AF65-F5344CB8AC3E}">
        <p14:creationId xmlns:p14="http://schemas.microsoft.com/office/powerpoint/2010/main" val="2278098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47</a:t>
            </a:fld>
            <a:endParaRPr lang="es-ES" dirty="0"/>
          </a:p>
        </p:txBody>
      </p:sp>
    </p:spTree>
    <p:extLst>
      <p:ext uri="{BB962C8B-B14F-4D97-AF65-F5344CB8AC3E}">
        <p14:creationId xmlns:p14="http://schemas.microsoft.com/office/powerpoint/2010/main" val="2815602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48</a:t>
            </a:fld>
            <a:endParaRPr lang="es-ES" dirty="0"/>
          </a:p>
        </p:txBody>
      </p:sp>
    </p:spTree>
    <p:extLst>
      <p:ext uri="{BB962C8B-B14F-4D97-AF65-F5344CB8AC3E}">
        <p14:creationId xmlns:p14="http://schemas.microsoft.com/office/powerpoint/2010/main" val="14788824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49</a:t>
            </a:fld>
            <a:endParaRPr lang="es-ES" dirty="0"/>
          </a:p>
        </p:txBody>
      </p:sp>
    </p:spTree>
    <p:extLst>
      <p:ext uri="{BB962C8B-B14F-4D97-AF65-F5344CB8AC3E}">
        <p14:creationId xmlns:p14="http://schemas.microsoft.com/office/powerpoint/2010/main" val="488418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50</a:t>
            </a:fld>
            <a:endParaRPr lang="es-ES" dirty="0"/>
          </a:p>
        </p:txBody>
      </p:sp>
    </p:spTree>
    <p:extLst>
      <p:ext uri="{BB962C8B-B14F-4D97-AF65-F5344CB8AC3E}">
        <p14:creationId xmlns:p14="http://schemas.microsoft.com/office/powerpoint/2010/main" val="3212724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51</a:t>
            </a:fld>
            <a:endParaRPr lang="es-ES" dirty="0"/>
          </a:p>
        </p:txBody>
      </p:sp>
    </p:spTree>
    <p:extLst>
      <p:ext uri="{BB962C8B-B14F-4D97-AF65-F5344CB8AC3E}">
        <p14:creationId xmlns:p14="http://schemas.microsoft.com/office/powerpoint/2010/main" val="17285776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52</a:t>
            </a:fld>
            <a:endParaRPr lang="es-ES" dirty="0"/>
          </a:p>
        </p:txBody>
      </p:sp>
    </p:spTree>
    <p:extLst>
      <p:ext uri="{BB962C8B-B14F-4D97-AF65-F5344CB8AC3E}">
        <p14:creationId xmlns:p14="http://schemas.microsoft.com/office/powerpoint/2010/main" val="41841435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53</a:t>
            </a:fld>
            <a:endParaRPr lang="es-ES" dirty="0"/>
          </a:p>
        </p:txBody>
      </p:sp>
    </p:spTree>
    <p:extLst>
      <p:ext uri="{BB962C8B-B14F-4D97-AF65-F5344CB8AC3E}">
        <p14:creationId xmlns:p14="http://schemas.microsoft.com/office/powerpoint/2010/main" val="863059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54</a:t>
            </a:fld>
            <a:endParaRPr lang="es-ES" dirty="0"/>
          </a:p>
        </p:txBody>
      </p:sp>
    </p:spTree>
    <p:extLst>
      <p:ext uri="{BB962C8B-B14F-4D97-AF65-F5344CB8AC3E}">
        <p14:creationId xmlns:p14="http://schemas.microsoft.com/office/powerpoint/2010/main" val="37399373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55</a:t>
            </a:fld>
            <a:endParaRPr lang="es-ES" dirty="0"/>
          </a:p>
        </p:txBody>
      </p:sp>
    </p:spTree>
    <p:extLst>
      <p:ext uri="{BB962C8B-B14F-4D97-AF65-F5344CB8AC3E}">
        <p14:creationId xmlns:p14="http://schemas.microsoft.com/office/powerpoint/2010/main" val="8671891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56</a:t>
            </a:fld>
            <a:endParaRPr lang="es-ES" dirty="0"/>
          </a:p>
        </p:txBody>
      </p:sp>
    </p:spTree>
    <p:extLst>
      <p:ext uri="{BB962C8B-B14F-4D97-AF65-F5344CB8AC3E}">
        <p14:creationId xmlns:p14="http://schemas.microsoft.com/office/powerpoint/2010/main" val="9319821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57</a:t>
            </a:fld>
            <a:endParaRPr lang="es-ES" dirty="0"/>
          </a:p>
        </p:txBody>
      </p:sp>
    </p:spTree>
    <p:extLst>
      <p:ext uri="{BB962C8B-B14F-4D97-AF65-F5344CB8AC3E}">
        <p14:creationId xmlns:p14="http://schemas.microsoft.com/office/powerpoint/2010/main" val="40767677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Botanical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58</a:t>
            </a:fld>
            <a:endParaRPr lang="es-ES" dirty="0"/>
          </a:p>
        </p:txBody>
      </p:sp>
    </p:spTree>
    <p:extLst>
      <p:ext uri="{BB962C8B-B14F-4D97-AF65-F5344CB8AC3E}">
        <p14:creationId xmlns:p14="http://schemas.microsoft.com/office/powerpoint/2010/main" val="35321831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Botanical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59</a:t>
            </a:fld>
            <a:endParaRPr lang="es-ES" dirty="0"/>
          </a:p>
        </p:txBody>
      </p:sp>
    </p:spTree>
    <p:extLst>
      <p:ext uri="{BB962C8B-B14F-4D97-AF65-F5344CB8AC3E}">
        <p14:creationId xmlns:p14="http://schemas.microsoft.com/office/powerpoint/2010/main" val="2437218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Botanical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60</a:t>
            </a:fld>
            <a:endParaRPr lang="es-ES" dirty="0"/>
          </a:p>
        </p:txBody>
      </p:sp>
    </p:spTree>
    <p:extLst>
      <p:ext uri="{BB962C8B-B14F-4D97-AF65-F5344CB8AC3E}">
        <p14:creationId xmlns:p14="http://schemas.microsoft.com/office/powerpoint/2010/main" val="1957855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65</a:t>
            </a:fld>
            <a:endParaRPr lang="es-ES" dirty="0"/>
          </a:p>
        </p:txBody>
      </p:sp>
    </p:spTree>
    <p:extLst>
      <p:ext uri="{BB962C8B-B14F-4D97-AF65-F5344CB8AC3E}">
        <p14:creationId xmlns:p14="http://schemas.microsoft.com/office/powerpoint/2010/main" val="20168141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66</a:t>
            </a:fld>
            <a:endParaRPr lang="es-ES" dirty="0"/>
          </a:p>
        </p:txBody>
      </p:sp>
    </p:spTree>
    <p:extLst>
      <p:ext uri="{BB962C8B-B14F-4D97-AF65-F5344CB8AC3E}">
        <p14:creationId xmlns:p14="http://schemas.microsoft.com/office/powerpoint/2010/main" val="12905500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67</a:t>
            </a:fld>
            <a:endParaRPr lang="es-ES" dirty="0"/>
          </a:p>
        </p:txBody>
      </p:sp>
    </p:spTree>
    <p:extLst>
      <p:ext uri="{BB962C8B-B14F-4D97-AF65-F5344CB8AC3E}">
        <p14:creationId xmlns:p14="http://schemas.microsoft.com/office/powerpoint/2010/main" val="26763750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68</a:t>
            </a:fld>
            <a:endParaRPr lang="es-ES" dirty="0"/>
          </a:p>
        </p:txBody>
      </p:sp>
    </p:spTree>
    <p:extLst>
      <p:ext uri="{BB962C8B-B14F-4D97-AF65-F5344CB8AC3E}">
        <p14:creationId xmlns:p14="http://schemas.microsoft.com/office/powerpoint/2010/main" val="14414466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69</a:t>
            </a:fld>
            <a:endParaRPr lang="es-ES" dirty="0"/>
          </a:p>
        </p:txBody>
      </p:sp>
    </p:spTree>
    <p:extLst>
      <p:ext uri="{BB962C8B-B14F-4D97-AF65-F5344CB8AC3E}">
        <p14:creationId xmlns:p14="http://schemas.microsoft.com/office/powerpoint/2010/main" val="26116806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71</a:t>
            </a:fld>
            <a:endParaRPr lang="es-ES" dirty="0"/>
          </a:p>
        </p:txBody>
      </p:sp>
    </p:spTree>
    <p:extLst>
      <p:ext uri="{BB962C8B-B14F-4D97-AF65-F5344CB8AC3E}">
        <p14:creationId xmlns:p14="http://schemas.microsoft.com/office/powerpoint/2010/main" val="22789254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72</a:t>
            </a:fld>
            <a:endParaRPr lang="es-ES" dirty="0"/>
          </a:p>
        </p:txBody>
      </p:sp>
    </p:spTree>
    <p:extLst>
      <p:ext uri="{BB962C8B-B14F-4D97-AF65-F5344CB8AC3E}">
        <p14:creationId xmlns:p14="http://schemas.microsoft.com/office/powerpoint/2010/main" val="28928071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73</a:t>
            </a:fld>
            <a:endParaRPr lang="es-ES" dirty="0"/>
          </a:p>
        </p:txBody>
      </p:sp>
    </p:spTree>
    <p:extLst>
      <p:ext uri="{BB962C8B-B14F-4D97-AF65-F5344CB8AC3E}">
        <p14:creationId xmlns:p14="http://schemas.microsoft.com/office/powerpoint/2010/main" val="23884034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74</a:t>
            </a:fld>
            <a:endParaRPr lang="es-ES" dirty="0"/>
          </a:p>
        </p:txBody>
      </p:sp>
    </p:spTree>
    <p:extLst>
      <p:ext uri="{BB962C8B-B14F-4D97-AF65-F5344CB8AC3E}">
        <p14:creationId xmlns:p14="http://schemas.microsoft.com/office/powerpoint/2010/main" val="31043684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75</a:t>
            </a:fld>
            <a:endParaRPr lang="es-ES" dirty="0"/>
          </a:p>
        </p:txBody>
      </p:sp>
    </p:spTree>
    <p:extLst>
      <p:ext uri="{BB962C8B-B14F-4D97-AF65-F5344CB8AC3E}">
        <p14:creationId xmlns:p14="http://schemas.microsoft.com/office/powerpoint/2010/main" val="17320592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Botanical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76</a:t>
            </a:fld>
            <a:endParaRPr lang="es-ES" dirty="0"/>
          </a:p>
        </p:txBody>
      </p:sp>
    </p:spTree>
    <p:extLst>
      <p:ext uri="{BB962C8B-B14F-4D97-AF65-F5344CB8AC3E}">
        <p14:creationId xmlns:p14="http://schemas.microsoft.com/office/powerpoint/2010/main" val="34333879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77</a:t>
            </a:fld>
            <a:endParaRPr lang="es-ES" dirty="0"/>
          </a:p>
        </p:txBody>
      </p:sp>
    </p:spTree>
    <p:extLst>
      <p:ext uri="{BB962C8B-B14F-4D97-AF65-F5344CB8AC3E}">
        <p14:creationId xmlns:p14="http://schemas.microsoft.com/office/powerpoint/2010/main" val="23823418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79</a:t>
            </a:fld>
            <a:endParaRPr lang="es-ES" dirty="0"/>
          </a:p>
        </p:txBody>
      </p:sp>
    </p:spTree>
    <p:extLst>
      <p:ext uri="{BB962C8B-B14F-4D97-AF65-F5344CB8AC3E}">
        <p14:creationId xmlns:p14="http://schemas.microsoft.com/office/powerpoint/2010/main" val="32039574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80</a:t>
            </a:fld>
            <a:endParaRPr lang="es-ES" dirty="0"/>
          </a:p>
        </p:txBody>
      </p:sp>
    </p:spTree>
    <p:extLst>
      <p:ext uri="{BB962C8B-B14F-4D97-AF65-F5344CB8AC3E}">
        <p14:creationId xmlns:p14="http://schemas.microsoft.com/office/powerpoint/2010/main" val="7732037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81</a:t>
            </a:fld>
            <a:endParaRPr lang="es-ES" dirty="0"/>
          </a:p>
        </p:txBody>
      </p:sp>
    </p:spTree>
    <p:extLst>
      <p:ext uri="{BB962C8B-B14F-4D97-AF65-F5344CB8AC3E}">
        <p14:creationId xmlns:p14="http://schemas.microsoft.com/office/powerpoint/2010/main" val="24440197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82</a:t>
            </a:fld>
            <a:endParaRPr lang="es-ES" dirty="0"/>
          </a:p>
        </p:txBody>
      </p:sp>
    </p:spTree>
    <p:extLst>
      <p:ext uri="{BB962C8B-B14F-4D97-AF65-F5344CB8AC3E}">
        <p14:creationId xmlns:p14="http://schemas.microsoft.com/office/powerpoint/2010/main" val="23979389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83</a:t>
            </a:fld>
            <a:endParaRPr lang="es-ES" dirty="0"/>
          </a:p>
        </p:txBody>
      </p:sp>
    </p:spTree>
    <p:extLst>
      <p:ext uri="{BB962C8B-B14F-4D97-AF65-F5344CB8AC3E}">
        <p14:creationId xmlns:p14="http://schemas.microsoft.com/office/powerpoint/2010/main" val="8539648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84</a:t>
            </a:fld>
            <a:endParaRPr lang="es-ES" dirty="0"/>
          </a:p>
        </p:txBody>
      </p:sp>
    </p:spTree>
    <p:extLst>
      <p:ext uri="{BB962C8B-B14F-4D97-AF65-F5344CB8AC3E}">
        <p14:creationId xmlns:p14="http://schemas.microsoft.com/office/powerpoint/2010/main" val="18835932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85</a:t>
            </a:fld>
            <a:endParaRPr lang="es-ES" dirty="0"/>
          </a:p>
        </p:txBody>
      </p:sp>
    </p:spTree>
    <p:extLst>
      <p:ext uri="{BB962C8B-B14F-4D97-AF65-F5344CB8AC3E}">
        <p14:creationId xmlns:p14="http://schemas.microsoft.com/office/powerpoint/2010/main" val="23982700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86</a:t>
            </a:fld>
            <a:endParaRPr lang="es-ES" dirty="0"/>
          </a:p>
        </p:txBody>
      </p:sp>
    </p:spTree>
    <p:extLst>
      <p:ext uri="{BB962C8B-B14F-4D97-AF65-F5344CB8AC3E}">
        <p14:creationId xmlns:p14="http://schemas.microsoft.com/office/powerpoint/2010/main" val="22559001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87</a:t>
            </a:fld>
            <a:endParaRPr lang="es-ES" dirty="0"/>
          </a:p>
        </p:txBody>
      </p:sp>
    </p:spTree>
    <p:extLst>
      <p:ext uri="{BB962C8B-B14F-4D97-AF65-F5344CB8AC3E}">
        <p14:creationId xmlns:p14="http://schemas.microsoft.com/office/powerpoint/2010/main" val="15739509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88</a:t>
            </a:fld>
            <a:endParaRPr lang="es-ES" dirty="0"/>
          </a:p>
        </p:txBody>
      </p:sp>
    </p:spTree>
    <p:extLst>
      <p:ext uri="{BB962C8B-B14F-4D97-AF65-F5344CB8AC3E}">
        <p14:creationId xmlns:p14="http://schemas.microsoft.com/office/powerpoint/2010/main" val="29301954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89</a:t>
            </a:fld>
            <a:endParaRPr lang="es-ES" dirty="0"/>
          </a:p>
        </p:txBody>
      </p:sp>
    </p:spTree>
    <p:extLst>
      <p:ext uri="{BB962C8B-B14F-4D97-AF65-F5344CB8AC3E}">
        <p14:creationId xmlns:p14="http://schemas.microsoft.com/office/powerpoint/2010/main" val="2266820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90</a:t>
            </a:fld>
            <a:endParaRPr lang="es-ES" dirty="0"/>
          </a:p>
        </p:txBody>
      </p:sp>
    </p:spTree>
    <p:extLst>
      <p:ext uri="{BB962C8B-B14F-4D97-AF65-F5344CB8AC3E}">
        <p14:creationId xmlns:p14="http://schemas.microsoft.com/office/powerpoint/2010/main" val="2329083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91</a:t>
            </a:fld>
            <a:endParaRPr lang="es-ES" dirty="0"/>
          </a:p>
        </p:txBody>
      </p:sp>
    </p:spTree>
    <p:extLst>
      <p:ext uri="{BB962C8B-B14F-4D97-AF65-F5344CB8AC3E}">
        <p14:creationId xmlns:p14="http://schemas.microsoft.com/office/powerpoint/2010/main" val="11704890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92</a:t>
            </a:fld>
            <a:endParaRPr lang="es-ES" dirty="0"/>
          </a:p>
        </p:txBody>
      </p:sp>
    </p:spTree>
    <p:extLst>
      <p:ext uri="{BB962C8B-B14F-4D97-AF65-F5344CB8AC3E}">
        <p14:creationId xmlns:p14="http://schemas.microsoft.com/office/powerpoint/2010/main" val="10453635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93</a:t>
            </a:fld>
            <a:endParaRPr lang="es-ES" dirty="0"/>
          </a:p>
        </p:txBody>
      </p:sp>
    </p:spTree>
    <p:extLst>
      <p:ext uri="{BB962C8B-B14F-4D97-AF65-F5344CB8AC3E}">
        <p14:creationId xmlns:p14="http://schemas.microsoft.com/office/powerpoint/2010/main" val="25320531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Rose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94</a:t>
            </a:fld>
            <a:endParaRPr lang="es-ES" dirty="0"/>
          </a:p>
        </p:txBody>
      </p:sp>
    </p:spTree>
    <p:extLst>
      <p:ext uri="{BB962C8B-B14F-4D97-AF65-F5344CB8AC3E}">
        <p14:creationId xmlns:p14="http://schemas.microsoft.com/office/powerpoint/2010/main" val="35770811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95</a:t>
            </a:fld>
            <a:endParaRPr lang="es-ES" dirty="0"/>
          </a:p>
        </p:txBody>
      </p:sp>
    </p:spTree>
    <p:extLst>
      <p:ext uri="{BB962C8B-B14F-4D97-AF65-F5344CB8AC3E}">
        <p14:creationId xmlns:p14="http://schemas.microsoft.com/office/powerpoint/2010/main" val="20579092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a:t>
            </a:r>
            <a:r>
              <a:rPr lang="es-ES" baseline="0" dirty="0"/>
              <a:t> Lady Norwood Rose Gardens</a:t>
            </a:r>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96</a:t>
            </a:fld>
            <a:endParaRPr lang="es-ES" dirty="0"/>
          </a:p>
        </p:txBody>
      </p:sp>
    </p:spTree>
    <p:extLst>
      <p:ext uri="{BB962C8B-B14F-4D97-AF65-F5344CB8AC3E}">
        <p14:creationId xmlns:p14="http://schemas.microsoft.com/office/powerpoint/2010/main" val="37846791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97</a:t>
            </a:fld>
            <a:endParaRPr lang="es-ES" dirty="0"/>
          </a:p>
        </p:txBody>
      </p:sp>
    </p:spTree>
    <p:extLst>
      <p:ext uri="{BB962C8B-B14F-4D97-AF65-F5344CB8AC3E}">
        <p14:creationId xmlns:p14="http://schemas.microsoft.com/office/powerpoint/2010/main" val="32096762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98</a:t>
            </a:fld>
            <a:endParaRPr lang="es-ES" dirty="0"/>
          </a:p>
        </p:txBody>
      </p:sp>
    </p:spTree>
    <p:extLst>
      <p:ext uri="{BB962C8B-B14F-4D97-AF65-F5344CB8AC3E}">
        <p14:creationId xmlns:p14="http://schemas.microsoft.com/office/powerpoint/2010/main" val="28597385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99</a:t>
            </a:fld>
            <a:endParaRPr lang="es-ES" dirty="0"/>
          </a:p>
        </p:txBody>
      </p:sp>
    </p:spTree>
    <p:extLst>
      <p:ext uri="{BB962C8B-B14F-4D97-AF65-F5344CB8AC3E}">
        <p14:creationId xmlns:p14="http://schemas.microsoft.com/office/powerpoint/2010/main" val="22733265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Wellington Lady Norwood Rose Gardens</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100</a:t>
            </a:fld>
            <a:endParaRPr lang="es-ES" dirty="0"/>
          </a:p>
        </p:txBody>
      </p:sp>
    </p:spTree>
    <p:extLst>
      <p:ext uri="{BB962C8B-B14F-4D97-AF65-F5344CB8AC3E}">
        <p14:creationId xmlns:p14="http://schemas.microsoft.com/office/powerpoint/2010/main" val="6523307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Garden.-Wellington_</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101</a:t>
            </a:fld>
            <a:endParaRPr lang="es-ES" dirty="0"/>
          </a:p>
        </p:txBody>
      </p:sp>
    </p:spTree>
    <p:extLst>
      <p:ext uri="{BB962C8B-B14F-4D97-AF65-F5344CB8AC3E}">
        <p14:creationId xmlns:p14="http://schemas.microsoft.com/office/powerpoint/2010/main" val="31612667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 Garden</a:t>
            </a:r>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103</a:t>
            </a:fld>
            <a:endParaRPr lang="es-ES" dirty="0"/>
          </a:p>
        </p:txBody>
      </p:sp>
    </p:spTree>
    <p:extLst>
      <p:ext uri="{BB962C8B-B14F-4D97-AF65-F5344CB8AC3E}">
        <p14:creationId xmlns:p14="http://schemas.microsoft.com/office/powerpoint/2010/main" val="41204469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Wellington Botanical Garden</a:t>
            </a:r>
          </a:p>
          <a:p>
            <a:endParaRPr lang="es-ES" dirty="0"/>
          </a:p>
        </p:txBody>
      </p:sp>
      <p:sp>
        <p:nvSpPr>
          <p:cNvPr id="4" name="3 Marcador de número de diapositiva"/>
          <p:cNvSpPr>
            <a:spLocks noGrp="1"/>
          </p:cNvSpPr>
          <p:nvPr>
            <p:ph type="sldNum" sz="quarter" idx="10"/>
          </p:nvPr>
        </p:nvSpPr>
        <p:spPr/>
        <p:txBody>
          <a:bodyPr/>
          <a:lstStyle/>
          <a:p>
            <a:fld id="{882742B9-E6AE-4B1A-80B9-FE75021A9EBA}" type="slidenum">
              <a:rPr lang="es-ES" smtClean="0"/>
              <a:t>104</a:t>
            </a:fld>
            <a:endParaRPr lang="es-ES" dirty="0"/>
          </a:p>
        </p:txBody>
      </p:sp>
    </p:spTree>
    <p:extLst>
      <p:ext uri="{BB962C8B-B14F-4D97-AF65-F5344CB8AC3E}">
        <p14:creationId xmlns:p14="http://schemas.microsoft.com/office/powerpoint/2010/main" val="836011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4F4DBEEF-6318-4B6C-BD10-E080C279B3BA}" type="datetimeFigureOut">
              <a:rPr lang="es-ES" smtClean="0"/>
              <a:t>28/02/2018</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0B65886E-ABB9-472D-A457-E2BD9B0ECB50}"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4F4DBEEF-6318-4B6C-BD10-E080C279B3BA}" type="datetimeFigureOut">
              <a:rPr lang="es-ES" smtClean="0"/>
              <a:t>28/02/2018</a:t>
            </a:fld>
            <a:endParaRPr lang="es-ES" dirty="0"/>
          </a:p>
        </p:txBody>
      </p:sp>
      <p:sp>
        <p:nvSpPr>
          <p:cNvPr id="9" name="8 Marcador de número de diapositiva"/>
          <p:cNvSpPr>
            <a:spLocks noGrp="1"/>
          </p:cNvSpPr>
          <p:nvPr>
            <p:ph type="sldNum" sz="quarter" idx="15"/>
          </p:nvPr>
        </p:nvSpPr>
        <p:spPr/>
        <p:txBody>
          <a:bodyPr rtlCol="0"/>
          <a:lstStyle/>
          <a:p>
            <a:fld id="{0B65886E-ABB9-472D-A457-E2BD9B0ECB50}"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4F4DBEEF-6318-4B6C-BD10-E080C279B3BA}" type="datetimeFigureOut">
              <a:rPr lang="es-ES" smtClean="0"/>
              <a:t>28/02/2018</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0B65886E-ABB9-472D-A457-E2BD9B0ECB50}"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4F4DBEEF-6318-4B6C-BD10-E080C279B3BA}" type="datetimeFigureOut">
              <a:rPr lang="es-ES" smtClean="0"/>
              <a:t>28/02/2018</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0B65886E-ABB9-472D-A457-E2BD9B0ECB50}"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4F4DBEEF-6318-4B6C-BD10-E080C279B3BA}" type="datetimeFigureOut">
              <a:rPr lang="es-ES" smtClean="0"/>
              <a:t>28/02/2018</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0B65886E-ABB9-472D-A457-E2BD9B0ECB50}"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4F4DBEEF-6318-4B6C-BD10-E080C279B3BA}" type="datetimeFigureOut">
              <a:rPr lang="es-ES" smtClean="0"/>
              <a:t>28/02/2018</a:t>
            </a:fld>
            <a:endParaRPr lang="es-ES" dirty="0"/>
          </a:p>
        </p:txBody>
      </p:sp>
      <p:sp>
        <p:nvSpPr>
          <p:cNvPr id="7" name="6 Marcador de número de diapositiva"/>
          <p:cNvSpPr>
            <a:spLocks noGrp="1"/>
          </p:cNvSpPr>
          <p:nvPr>
            <p:ph type="sldNum" sz="quarter" idx="11"/>
          </p:nvPr>
        </p:nvSpPr>
        <p:spPr/>
        <p:txBody>
          <a:bodyPr rtlCol="0"/>
          <a:lstStyle/>
          <a:p>
            <a:fld id="{0B65886E-ABB9-472D-A457-E2BD9B0ECB50}"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F4DBEEF-6318-4B6C-BD10-E080C279B3BA}" type="datetimeFigureOut">
              <a:rPr lang="es-ES" smtClean="0"/>
              <a:t>28/02/2018</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0B65886E-ABB9-472D-A457-E2BD9B0ECB50}"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4F4DBEEF-6318-4B6C-BD10-E080C279B3BA}" type="datetimeFigureOut">
              <a:rPr lang="es-ES" smtClean="0"/>
              <a:t>28/02/2018</a:t>
            </a:fld>
            <a:endParaRPr lang="es-ES" dirty="0"/>
          </a:p>
        </p:txBody>
      </p:sp>
      <p:sp>
        <p:nvSpPr>
          <p:cNvPr id="22" name="21 Marcador de número de diapositiva"/>
          <p:cNvSpPr>
            <a:spLocks noGrp="1"/>
          </p:cNvSpPr>
          <p:nvPr>
            <p:ph type="sldNum" sz="quarter" idx="15"/>
          </p:nvPr>
        </p:nvSpPr>
        <p:spPr/>
        <p:txBody>
          <a:bodyPr rtlCol="0"/>
          <a:lstStyle/>
          <a:p>
            <a:fld id="{0B65886E-ABB9-472D-A457-E2BD9B0ECB50}"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4F4DBEEF-6318-4B6C-BD10-E080C279B3BA}" type="datetimeFigureOut">
              <a:rPr lang="es-ES" smtClean="0"/>
              <a:t>28/02/2018</a:t>
            </a:fld>
            <a:endParaRPr lang="es-ES" dirty="0"/>
          </a:p>
        </p:txBody>
      </p:sp>
      <p:sp>
        <p:nvSpPr>
          <p:cNvPr id="18" name="17 Marcador de número de diapositiva"/>
          <p:cNvSpPr>
            <a:spLocks noGrp="1"/>
          </p:cNvSpPr>
          <p:nvPr>
            <p:ph type="sldNum" sz="quarter" idx="11"/>
          </p:nvPr>
        </p:nvSpPr>
        <p:spPr/>
        <p:txBody>
          <a:bodyPr rtlCol="0"/>
          <a:lstStyle/>
          <a:p>
            <a:fld id="{0B65886E-ABB9-472D-A457-E2BD9B0ECB50}"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4F4DBEEF-6318-4B6C-BD10-E080C279B3BA}" type="datetimeFigureOut">
              <a:rPr lang="es-ES" smtClean="0"/>
              <a:t>28/02/2018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0B65886E-ABB9-472D-A457-E2BD9B0ECB50}"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4F4DBEEF-6318-4B6C-BD10-E080C279B3BA}" type="datetimeFigureOut">
              <a:rPr lang="es-ES" smtClean="0"/>
              <a:t>28/02/2018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0B65886E-ABB9-472D-A457-E2BD9B0ECB50}"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F4DBEEF-6318-4B6C-BD10-E080C279B3BA}" type="datetimeFigureOut">
              <a:rPr lang="es-ES" smtClean="0"/>
              <a:t>28/02/2018</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65886E-ABB9-472D-A457-E2BD9B0ECB50}"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www.google.es/url?sa=i&amp;rct=j&amp;q=Queenstown+Gardens&amp;source=images&amp;cd=&amp;cad=rja&amp;docid=Fv1SSLfDD7X9wM&amp;tbnid=F3IrCu1ndFWkSM:&amp;ved=0CAUQjRw&amp;url=http://www.flickr.com/photos/dct66/3175088799/&amp;ei=ph5bUe2UIqWx0QXdvYHgCw&amp;bvm=bv.44697112,d.d2k&amp;psig=AFQjCNH6UnYB2J02DVNInqj6p3NzNthM8w&amp;ust=136501250511072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upload.wikimedia.org/wikipedia/commons/3/3d/WellingtonBotGardensSculpture.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JARDINES DE NUEVA ZELANDA.-III</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080141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Queenstown gardens</a:t>
            </a:r>
          </a:p>
        </p:txBody>
      </p:sp>
      <p:sp>
        <p:nvSpPr>
          <p:cNvPr id="3" name="2 Marcador de contenido"/>
          <p:cNvSpPr>
            <a:spLocks noGrp="1"/>
          </p:cNvSpPr>
          <p:nvPr>
            <p:ph sz="quarter" idx="1"/>
          </p:nvPr>
        </p:nvSpPr>
        <p:spPr/>
        <p:txBody>
          <a:bodyPr>
            <a:normAutofit/>
          </a:bodyPr>
          <a:lstStyle/>
          <a:p>
            <a:r>
              <a:rPr lang="es-ES" dirty="0"/>
              <a:t>Los Jardines Queenstown, situada junto a la ciudad de Queenstown , Nueva Zelanda es un jardín botánico que contiene una variedad de exóticos árboles nativos y plantas , así como un gran estanque y una amplia gama de instalaciones. Algunas de las instalaciones del Jardín incluyen tenis, bolos, patinaje, golf del disco y del patinaje de hielo / Ice Hockey . </a:t>
            </a:r>
          </a:p>
          <a:p>
            <a:r>
              <a:rPr lang="es-ES" dirty="0"/>
              <a:t>Hay una gran variedad de senderos en el jardín con vistas a las montañas de los alrededores y del lago Wakatipu y el brazo Frankton y Queenstown en sí. </a:t>
            </a:r>
          </a:p>
          <a:p>
            <a:endParaRPr lang="es-ES" dirty="0"/>
          </a:p>
          <a:p>
            <a:endParaRPr lang="es-ES" dirty="0"/>
          </a:p>
        </p:txBody>
      </p:sp>
    </p:spTree>
    <p:extLst>
      <p:ext uri="{BB962C8B-B14F-4D97-AF65-F5344CB8AC3E}">
        <p14:creationId xmlns:p14="http://schemas.microsoft.com/office/powerpoint/2010/main" val="773278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Las grandes especies más visibles de árboles en el jardín es la del abeto de Douglas del que hay muchos ejemplares de gran tamaño.</a:t>
            </a:r>
          </a:p>
          <a:p>
            <a:r>
              <a:rPr lang="es-ES" dirty="0"/>
              <a:t> Este árbol también forma un bosque protector que rodea gran parte de los jardines. </a:t>
            </a:r>
          </a:p>
          <a:p>
            <a:r>
              <a:rPr lang="es-ES" dirty="0"/>
              <a:t>También hay un jardín de rosas justo después de la pista de tenis. </a:t>
            </a:r>
          </a:p>
          <a:p>
            <a:r>
              <a:rPr lang="es-ES" dirty="0"/>
              <a:t>Los dos primeros árboles plantados en el jardín eran robles Inglés en 1866 por el primer alcalde de Queenstown para conmemorar la incorporación de la ciudad, pero no fue hasta 1867 que los jardines fueron abiertos oficialmente y comenzó la siembra principal. La rotonda banda cerca de la entrada del Parque Street se estableció originalmente en 1891 pero reconstruida en 1999 por el Club de Leones de Queenstown. </a:t>
            </a:r>
          </a:p>
          <a:p>
            <a:endParaRPr lang="es-ES" dirty="0"/>
          </a:p>
        </p:txBody>
      </p:sp>
    </p:spTree>
    <p:extLst>
      <p:ext uri="{BB962C8B-B14F-4D97-AF65-F5344CB8AC3E}">
        <p14:creationId xmlns:p14="http://schemas.microsoft.com/office/powerpoint/2010/main" val="2754035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árboles monumentales plantados por el primer alcalde de Queenstown , JW Robertson, y protegidos en los jardines son las siguientes: </a:t>
            </a:r>
          </a:p>
          <a:p>
            <a:r>
              <a:rPr lang="es-ES" dirty="0"/>
              <a:t>Roble negro ( Quercus velutina ) </a:t>
            </a:r>
          </a:p>
          <a:p>
            <a:r>
              <a:rPr lang="es-ES" dirty="0"/>
              <a:t>Red Oak ( Quercus rubra ) </a:t>
            </a:r>
          </a:p>
          <a:p>
            <a:r>
              <a:rPr lang="es-ES" dirty="0"/>
              <a:t>Gran Abeto ( Abies grandis ) </a:t>
            </a:r>
          </a:p>
          <a:p>
            <a:r>
              <a:rPr lang="es-ES" dirty="0"/>
              <a:t>Argelia Abeto ( Abies nordmanniana ) </a:t>
            </a:r>
          </a:p>
          <a:p>
            <a:r>
              <a:rPr lang="es-ES" dirty="0"/>
              <a:t>Monkey Puzzle ( Araucaria araucana ) </a:t>
            </a:r>
          </a:p>
          <a:p>
            <a:r>
              <a:rPr lang="es-ES" dirty="0"/>
              <a:t>Western Hemlock ( Tsuga heterophylla ) </a:t>
            </a:r>
          </a:p>
          <a:p>
            <a:r>
              <a:rPr lang="es-ES" dirty="0"/>
              <a:t>Wellingtonia ( Sequoiadendron giganteum ) </a:t>
            </a:r>
          </a:p>
          <a:p>
            <a:endParaRPr lang="es-ES" dirty="0"/>
          </a:p>
        </p:txBody>
      </p:sp>
    </p:spTree>
    <p:extLst>
      <p:ext uri="{BB962C8B-B14F-4D97-AF65-F5344CB8AC3E}">
        <p14:creationId xmlns:p14="http://schemas.microsoft.com/office/powerpoint/2010/main" val="142194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Hay dos monumentos importantes en los jardines: </a:t>
            </a:r>
          </a:p>
          <a:p>
            <a:r>
              <a:rPr lang="es-ES" dirty="0"/>
              <a:t>El Monumento a Scott, dio a conocer en 1913, es un homenaje a Robert Falcon Scott y los hombres que murieron durante la Antártica expedición de 1912. </a:t>
            </a:r>
          </a:p>
          <a:p>
            <a:r>
              <a:rPr lang="es-ES" dirty="0"/>
              <a:t>El Memorial Rees fue construido en 1978 por la Sociedad de Queenstown y el Distrito Histórico para conmemorar la llegada de las primeras áreas colono William Rees Gilbert quien llegó en 1860. </a:t>
            </a:r>
          </a:p>
          <a:p>
            <a:endParaRPr lang="es-ES" dirty="0"/>
          </a:p>
        </p:txBody>
      </p:sp>
    </p:spTree>
    <p:extLst>
      <p:ext uri="{BB962C8B-B14F-4D97-AF65-F5344CB8AC3E}">
        <p14:creationId xmlns:p14="http://schemas.microsoft.com/office/powerpoint/2010/main" val="2255789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5143500" cy="6957392"/>
          </a:xfrm>
          <a:prstGeom prst="rect">
            <a:avLst/>
          </a:prstGeom>
        </p:spPr>
      </p:pic>
      <p:pic>
        <p:nvPicPr>
          <p:cNvPr id="2050" name="Picture 2" descr="http://farm4.staticflickr.com/3318/3175088799_027db4e3e8_z.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0"/>
            <a:ext cx="4139952" cy="37433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Queenstown Gardens by PhotosBy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048" y="3573016"/>
            <a:ext cx="4137756"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55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023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535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045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876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332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3938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281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3563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4782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4168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2749941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8468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826" r="-170" b="14705"/>
          <a:stretch/>
        </p:blipFill>
        <p:spPr>
          <a:xfrm>
            <a:off x="0" y="-171400"/>
            <a:ext cx="9144000" cy="7029400"/>
          </a:xfrm>
          <a:prstGeom prst="rect">
            <a:avLst/>
          </a:prstGeom>
        </p:spPr>
      </p:pic>
    </p:spTree>
    <p:extLst>
      <p:ext uri="{BB962C8B-B14F-4D97-AF65-F5344CB8AC3E}">
        <p14:creationId xmlns:p14="http://schemas.microsoft.com/office/powerpoint/2010/main" val="3799160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583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Wellington Botanic Garden</a:t>
            </a:r>
          </a:p>
        </p:txBody>
      </p:sp>
      <p:sp>
        <p:nvSpPr>
          <p:cNvPr id="3" name="2 Marcador de contenido"/>
          <p:cNvSpPr>
            <a:spLocks noGrp="1"/>
          </p:cNvSpPr>
          <p:nvPr>
            <p:ph sz="quarter" idx="1"/>
          </p:nvPr>
        </p:nvSpPr>
        <p:spPr/>
        <p:txBody>
          <a:bodyPr>
            <a:normAutofit fontScale="92500" lnSpcReduction="10000"/>
          </a:bodyPr>
          <a:lstStyle/>
          <a:p>
            <a:r>
              <a:rPr lang="es-ES" dirty="0"/>
              <a:t>El Jardín Botánico de Wellington, Wellington , Nueva Zelanda , abarca 25 hectáreas de tierra en el lado de la colina entre Thorndon y Kelburn , cerca del centro de Wellington. </a:t>
            </a:r>
          </a:p>
          <a:p>
            <a:r>
              <a:rPr lang="es-ES" dirty="0"/>
              <a:t>El jardín cuenta con 25 hectáreas de bosque nativo protegido, coníferas, colecciones de plantas y exhibiciones temporales. También cuentan con una gran variedad de especies no nativas, incluyendo un extenso jardín de rosas. Se clasifican como un jardín de Importancia Nacional por la Royal New Zealand Instituto de Horticultura . </a:t>
            </a:r>
          </a:p>
          <a:p>
            <a:r>
              <a:rPr lang="es-ES" dirty="0"/>
              <a:t>El Teleférico de Wellington funciona entre Lambton Quay y la parte superior del Jardín Botánico, y es la forma más directa de llegar desde la parte superior del jardín de Wellington Central Business District . </a:t>
            </a:r>
          </a:p>
          <a:p>
            <a:endParaRPr lang="es-ES" dirty="0"/>
          </a:p>
        </p:txBody>
      </p:sp>
    </p:spTree>
    <p:extLst>
      <p:ext uri="{BB962C8B-B14F-4D97-AF65-F5344CB8AC3E}">
        <p14:creationId xmlns:p14="http://schemas.microsoft.com/office/powerpoint/2010/main" val="259219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Teleférico de Wellington funciona entre Lambton Quay y la parte superior del Jardín Botánico, y es la forma más directa de llegar desde la parte superior del jardín de Wellington Central Business District . </a:t>
            </a:r>
          </a:p>
          <a:p>
            <a:r>
              <a:rPr lang="es-ES" dirty="0"/>
              <a:t>Los caminos serpenteantes colinas del Jardín son un lugar popular para los residentes de Wellington. Se utiliza para caminar, correr y llevar a los niños al parque, y los turistas disfrutan serpenteando a través de muchas colecciones del Jardín a través del camino cuesta abajo hacia la ciudad.</a:t>
            </a:r>
          </a:p>
          <a:p>
            <a:r>
              <a:rPr lang="es-ES" dirty="0"/>
              <a:t>Los jardines cuentan con un gran invernadero de estilo victoriano, la Begonia House, el Norwood Lady Rose Garden y el Centro Treehouse Visitor. </a:t>
            </a:r>
          </a:p>
          <a:p>
            <a:endParaRPr lang="es-ES" dirty="0"/>
          </a:p>
        </p:txBody>
      </p:sp>
    </p:spTree>
    <p:extLst>
      <p:ext uri="{BB962C8B-B14F-4D97-AF65-F5344CB8AC3E}">
        <p14:creationId xmlns:p14="http://schemas.microsoft.com/office/powerpoint/2010/main" val="1516774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Hay una zona de juegos para niños grandes, un estanque de patos, e incluso luciérnagas visibles algunas noches a lo largo de caminos en el Jardín Principal. </a:t>
            </a:r>
          </a:p>
          <a:p>
            <a:r>
              <a:rPr lang="es-ES" dirty="0"/>
              <a:t>Esculturas y tallas grandes se encuentran en todo el jardín. Estos son de artistas como Henry Moore , Andrew Drummond y Chris Booth . </a:t>
            </a:r>
          </a:p>
          <a:p>
            <a:r>
              <a:rPr lang="es-ES" dirty="0"/>
              <a:t>The Wellington Ayuntamiento organiza eventos durante los meses de verano, tales como conciertos gratuitos en el Shell de sonido. </a:t>
            </a:r>
          </a:p>
          <a:p>
            <a:r>
              <a:rPr lang="es-ES" dirty="0"/>
              <a:t>El Jardín Botánico de Wellington es el hogar de varias organizaciones, entre ellas: </a:t>
            </a:r>
          </a:p>
          <a:p>
            <a:r>
              <a:rPr lang="es-ES" dirty="0"/>
              <a:t>Carter Observatory , el Observatorio Nacional de Nueva Zelanda .</a:t>
            </a:r>
          </a:p>
          <a:p>
            <a:endParaRPr lang="es-ES" dirty="0"/>
          </a:p>
          <a:p>
            <a:endParaRPr lang="es-ES" dirty="0"/>
          </a:p>
        </p:txBody>
      </p:sp>
    </p:spTree>
    <p:extLst>
      <p:ext uri="{BB962C8B-B14F-4D97-AF65-F5344CB8AC3E}">
        <p14:creationId xmlns:p14="http://schemas.microsoft.com/office/powerpoint/2010/main" val="2806529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Wellington Cable Car Museum </a:t>
            </a:r>
          </a:p>
          <a:p>
            <a:r>
              <a:rPr lang="es-ES" dirty="0"/>
              <a:t>Servicio Meteorológico de Nueva Zelanda </a:t>
            </a:r>
          </a:p>
          <a:p>
            <a:r>
              <a:rPr lang="es-ES" dirty="0"/>
              <a:t>T-Up, ( Victoria University Innovation Invernadero) </a:t>
            </a:r>
          </a:p>
          <a:p>
            <a:r>
              <a:rPr lang="es-ES" dirty="0"/>
              <a:t>Fondo Mundial para la Naturaleza sede de Nueva Zelanda.</a:t>
            </a:r>
          </a:p>
          <a:p>
            <a:r>
              <a:rPr lang="es-ES" dirty="0"/>
              <a:t>El jardín fue establecido por primera vez en 1868. Se logró inicialmente por el Instituto de Nueva Zelanda , que plantaron coníferas como parte de un programa para importar especies de plantas y evaluar su potencial de beneficio económico para Nueva Zelanda. </a:t>
            </a:r>
          </a:p>
          <a:p>
            <a:endParaRPr lang="es-ES" dirty="0"/>
          </a:p>
        </p:txBody>
      </p:sp>
    </p:spTree>
    <p:extLst>
      <p:ext uri="{BB962C8B-B14F-4D97-AF65-F5344CB8AC3E}">
        <p14:creationId xmlns:p14="http://schemas.microsoft.com/office/powerpoint/2010/main" val="2829023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Ayuntamiento de Wellington comenzó a manejar el jardín en 1891, el desarrollo de las diversas partes del jardín, tales como: </a:t>
            </a:r>
          </a:p>
          <a:p>
            <a:r>
              <a:rPr lang="es-ES" dirty="0"/>
              <a:t>Señora Norwood Rose Garden (1950) </a:t>
            </a:r>
          </a:p>
          <a:p>
            <a:r>
              <a:rPr lang="es-ES" dirty="0"/>
              <a:t>Begonia House (1960) </a:t>
            </a:r>
          </a:p>
          <a:p>
            <a:r>
              <a:rPr lang="es-ES" dirty="0"/>
              <a:t>Treehouse Visitor Centre (1990) en colaboración con el Fondo Mundial para la Naturaleza </a:t>
            </a:r>
          </a:p>
          <a:p>
            <a:endParaRPr lang="es-ES" dirty="0"/>
          </a:p>
        </p:txBody>
      </p:sp>
    </p:spTree>
    <p:extLst>
      <p:ext uri="{BB962C8B-B14F-4D97-AF65-F5344CB8AC3E}">
        <p14:creationId xmlns:p14="http://schemas.microsoft.com/office/powerpoint/2010/main" val="1524396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WellingtonBotGardensSculptu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343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889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6923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658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4" y="0"/>
            <a:ext cx="9099352" cy="6858000"/>
          </a:xfrm>
          <a:prstGeom prst="rect">
            <a:avLst/>
          </a:prstGeom>
        </p:spPr>
      </p:pic>
    </p:spTree>
    <p:extLst>
      <p:ext uri="{BB962C8B-B14F-4D97-AF65-F5344CB8AC3E}">
        <p14:creationId xmlns:p14="http://schemas.microsoft.com/office/powerpoint/2010/main" val="2712349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0230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923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01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60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745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971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563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7173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9975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522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373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2302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718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2565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923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860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9247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852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27644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1516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942179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44044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0747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6659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07914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4459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2821580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8783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326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08331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68418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82732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562074"/>
          </a:xfrm>
        </p:spPr>
        <p:txBody>
          <a:bodyPr/>
          <a:lstStyle/>
          <a:p>
            <a:r>
              <a:rPr lang="es-ES" dirty="0"/>
              <a:t>Wellington Rose Garden</a:t>
            </a:r>
          </a:p>
        </p:txBody>
      </p:sp>
      <p:sp>
        <p:nvSpPr>
          <p:cNvPr id="3" name="2 Marcador de contenido"/>
          <p:cNvSpPr>
            <a:spLocks noGrp="1"/>
          </p:cNvSpPr>
          <p:nvPr>
            <p:ph sz="quarter" idx="1"/>
          </p:nvPr>
        </p:nvSpPr>
        <p:spPr>
          <a:xfrm>
            <a:off x="457200" y="1268760"/>
            <a:ext cx="7467600" cy="5205192"/>
          </a:xfrm>
        </p:spPr>
        <p:txBody>
          <a:bodyPr>
            <a:normAutofit fontScale="85000" lnSpcReduction="20000"/>
          </a:bodyPr>
          <a:lstStyle/>
          <a:p>
            <a:pPr marL="0" indent="0">
              <a:buNone/>
            </a:pPr>
            <a:endParaRPr lang="es-ES" dirty="0"/>
          </a:p>
          <a:p>
            <a:r>
              <a:rPr lang="es-ES" sz="2800" dirty="0"/>
              <a:t>La forma Lady Norwood Garden el gran jardines de rosas en el Jardín Botánico de Wellington . </a:t>
            </a:r>
          </a:p>
          <a:p>
            <a:r>
              <a:rPr lang="es-ES" sz="2800" dirty="0"/>
              <a:t>Fue inaugurado en 1950, y también contiene la Casa Begonia vidrio que se abrió en 1960. </a:t>
            </a:r>
          </a:p>
          <a:p>
            <a:r>
              <a:rPr lang="es-ES" sz="2800" dirty="0"/>
              <a:t>Dentro hay más de 3000 variedades de rosas plantadas en muchos rosales , proporcionando una visualización amplia de color cuando está en flor. </a:t>
            </a:r>
          </a:p>
          <a:p>
            <a:r>
              <a:rPr lang="es-ES" sz="2800" dirty="0"/>
              <a:t>Los jardines tienen el nombre de Señora Norwood, esposa de Sir Charles John Boyd Norwood, un influyente hombre de negocios Wellington, consejero general y entusiasta de Wellington, en reconocimiento a todo lo que había hecho para la ciudad. </a:t>
            </a:r>
          </a:p>
        </p:txBody>
      </p:sp>
    </p:spTree>
    <p:extLst>
      <p:ext uri="{BB962C8B-B14F-4D97-AF65-F5344CB8AC3E}">
        <p14:creationId xmlns:p14="http://schemas.microsoft.com/office/powerpoint/2010/main" val="3888626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A cambio, Lady Norwood donó la fuente que ahora se sitúa en el centro de los jardines de rosas, que se han convertido en una importante atracción turística en Wellington</a:t>
            </a:r>
          </a:p>
        </p:txBody>
      </p:sp>
    </p:spTree>
    <p:extLst>
      <p:ext uri="{BB962C8B-B14F-4D97-AF65-F5344CB8AC3E}">
        <p14:creationId xmlns:p14="http://schemas.microsoft.com/office/powerpoint/2010/main" val="4061636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42259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9612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53947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20577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165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7104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8761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1321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172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071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0736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959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7743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1407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25936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63200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32522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3934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54556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3020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006746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1862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222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87547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99280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5335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6090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62596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3484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7668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2752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82546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4244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302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484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07183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0004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48034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6321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4459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102</TotalTime>
  <Words>1351</Words>
  <Application>Microsoft Office PowerPoint</Application>
  <PresentationFormat>Presentación en pantalla (4:3)</PresentationFormat>
  <Paragraphs>220</Paragraphs>
  <Slides>104</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104</vt:i4>
      </vt:variant>
    </vt:vector>
  </HeadingPairs>
  <TitlesOfParts>
    <vt:vector size="109" baseType="lpstr">
      <vt:lpstr>Calibri</vt:lpstr>
      <vt:lpstr>Century Schoolbook</vt:lpstr>
      <vt:lpstr>Wingdings</vt:lpstr>
      <vt:lpstr>Wingdings 2</vt:lpstr>
      <vt:lpstr>Mirador</vt:lpstr>
      <vt:lpstr>JARDINES DE NUEVA ZELANDA.-III</vt:lpstr>
      <vt:lpstr>Queenstown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Wellington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Wellington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NUEVA ZELANDA.-III</dc:title>
  <dc:creator>Josep</dc:creator>
  <cp:lastModifiedBy>Usuario</cp:lastModifiedBy>
  <cp:revision>11</cp:revision>
  <dcterms:created xsi:type="dcterms:W3CDTF">2013-04-02T16:29:17Z</dcterms:created>
  <dcterms:modified xsi:type="dcterms:W3CDTF">2018-02-28T10:01:16Z</dcterms:modified>
</cp:coreProperties>
</file>