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2"/>
  </p:notesMasterIdLst>
  <p:sldIdLst>
    <p:sldId id="256" r:id="rId2"/>
    <p:sldId id="257" r:id="rId3"/>
    <p:sldId id="259" r:id="rId4"/>
    <p:sldId id="258" r:id="rId5"/>
    <p:sldId id="260" r:id="rId6"/>
    <p:sldId id="261" r:id="rId7"/>
    <p:sldId id="262" r:id="rId8"/>
    <p:sldId id="263" r:id="rId9"/>
    <p:sldId id="264" r:id="rId10"/>
    <p:sldId id="265" r:id="rId11"/>
    <p:sldId id="266" r:id="rId12"/>
    <p:sldId id="268" r:id="rId13"/>
    <p:sldId id="269" r:id="rId14"/>
    <p:sldId id="270" r:id="rId15"/>
    <p:sldId id="271" r:id="rId16"/>
    <p:sldId id="273" r:id="rId17"/>
    <p:sldId id="275" r:id="rId18"/>
    <p:sldId id="287" r:id="rId19"/>
    <p:sldId id="319" r:id="rId20"/>
    <p:sldId id="320" r:id="rId21"/>
    <p:sldId id="276" r:id="rId22"/>
    <p:sldId id="277" r:id="rId23"/>
    <p:sldId id="278" r:id="rId24"/>
    <p:sldId id="279" r:id="rId25"/>
    <p:sldId id="280" r:id="rId26"/>
    <p:sldId id="281" r:id="rId27"/>
    <p:sldId id="282" r:id="rId28"/>
    <p:sldId id="283" r:id="rId29"/>
    <p:sldId id="284" r:id="rId30"/>
    <p:sldId id="285" r:id="rId31"/>
    <p:sldId id="286" r:id="rId32"/>
    <p:sldId id="289" r:id="rId33"/>
    <p:sldId id="290" r:id="rId34"/>
    <p:sldId id="292" r:id="rId35"/>
    <p:sldId id="293" r:id="rId36"/>
    <p:sldId id="295" r:id="rId37"/>
    <p:sldId id="294" r:id="rId38"/>
    <p:sldId id="296" r:id="rId39"/>
    <p:sldId id="297" r:id="rId40"/>
    <p:sldId id="298" r:id="rId41"/>
    <p:sldId id="299" r:id="rId42"/>
    <p:sldId id="300" r:id="rId43"/>
    <p:sldId id="301" r:id="rId44"/>
    <p:sldId id="302" r:id="rId45"/>
    <p:sldId id="304" r:id="rId46"/>
    <p:sldId id="303" r:id="rId47"/>
    <p:sldId id="305" r:id="rId48"/>
    <p:sldId id="306" r:id="rId49"/>
    <p:sldId id="307" r:id="rId50"/>
    <p:sldId id="308" r:id="rId51"/>
    <p:sldId id="309" r:id="rId52"/>
    <p:sldId id="311" r:id="rId53"/>
    <p:sldId id="312" r:id="rId54"/>
    <p:sldId id="313" r:id="rId55"/>
    <p:sldId id="314" r:id="rId56"/>
    <p:sldId id="315" r:id="rId57"/>
    <p:sldId id="317" r:id="rId58"/>
    <p:sldId id="318" r:id="rId59"/>
    <p:sldId id="322" r:id="rId60"/>
    <p:sldId id="349" r:id="rId61"/>
    <p:sldId id="350" r:id="rId62"/>
    <p:sldId id="351" r:id="rId63"/>
    <p:sldId id="352" r:id="rId64"/>
    <p:sldId id="346" r:id="rId65"/>
    <p:sldId id="323" r:id="rId66"/>
    <p:sldId id="324" r:id="rId67"/>
    <p:sldId id="325" r:id="rId68"/>
    <p:sldId id="326" r:id="rId69"/>
    <p:sldId id="327" r:id="rId70"/>
    <p:sldId id="328" r:id="rId71"/>
    <p:sldId id="329" r:id="rId72"/>
    <p:sldId id="330" r:id="rId73"/>
    <p:sldId id="331" r:id="rId74"/>
    <p:sldId id="332" r:id="rId75"/>
    <p:sldId id="333" r:id="rId76"/>
    <p:sldId id="334" r:id="rId77"/>
    <p:sldId id="335" r:id="rId78"/>
    <p:sldId id="336" r:id="rId79"/>
    <p:sldId id="337" r:id="rId80"/>
    <p:sldId id="338" r:id="rId81"/>
    <p:sldId id="339" r:id="rId82"/>
    <p:sldId id="341" r:id="rId83"/>
    <p:sldId id="342" r:id="rId84"/>
    <p:sldId id="343" r:id="rId85"/>
    <p:sldId id="344" r:id="rId86"/>
    <p:sldId id="345" r:id="rId87"/>
    <p:sldId id="347" r:id="rId88"/>
    <p:sldId id="348" r:id="rId89"/>
    <p:sldId id="354" r:id="rId90"/>
    <p:sldId id="355" r:id="rId91"/>
    <p:sldId id="356" r:id="rId92"/>
    <p:sldId id="357" r:id="rId93"/>
    <p:sldId id="358" r:id="rId94"/>
    <p:sldId id="359" r:id="rId95"/>
    <p:sldId id="360" r:id="rId96"/>
    <p:sldId id="362" r:id="rId97"/>
    <p:sldId id="365" r:id="rId98"/>
    <p:sldId id="367" r:id="rId99"/>
    <p:sldId id="368" r:id="rId100"/>
    <p:sldId id="369" r:id="rId101"/>
    <p:sldId id="371" r:id="rId102"/>
    <p:sldId id="372" r:id="rId103"/>
    <p:sldId id="375" r:id="rId104"/>
    <p:sldId id="373" r:id="rId105"/>
    <p:sldId id="374" r:id="rId106"/>
    <p:sldId id="376" r:id="rId107"/>
    <p:sldId id="378" r:id="rId108"/>
    <p:sldId id="379" r:id="rId109"/>
    <p:sldId id="380" r:id="rId110"/>
    <p:sldId id="381" r:id="rId1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108" d="100"/>
          <a:sy n="108" d="100"/>
        </p:scale>
        <p:origin x="1704" y="8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7E1D7C8-42EF-4A79-BBA9-81F7E67A9596}" type="datetimeFigureOut">
              <a:rPr lang="es-ES" smtClean="0"/>
              <a:t>28/02/2018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4056442-F1F3-4B4E-8CA5-34AB1073FF53}" type="slidenum">
              <a:rPr lang="es-ES" smtClean="0"/>
              <a:t>‹Nº›</a:t>
            </a:fld>
            <a:endParaRPr lang="es-ES" dirty="0"/>
          </a:p>
        </p:txBody>
      </p:sp>
    </p:spTree>
    <p:extLst>
      <p:ext uri="{BB962C8B-B14F-4D97-AF65-F5344CB8AC3E}">
        <p14:creationId xmlns:p14="http://schemas.microsoft.com/office/powerpoint/2010/main" val="33087804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Albert Park.-Auckland</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5</a:t>
            </a:fld>
            <a:endParaRPr lang="es-ES" dirty="0"/>
          </a:p>
        </p:txBody>
      </p:sp>
    </p:spTree>
    <p:extLst>
      <p:ext uri="{BB962C8B-B14F-4D97-AF65-F5344CB8AC3E}">
        <p14:creationId xmlns:p14="http://schemas.microsoft.com/office/powerpoint/2010/main" val="11875719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Albert Park.-Auckland</a:t>
            </a:r>
          </a:p>
          <a:p>
            <a:endParaRPr lang="es-ES" dirty="0"/>
          </a:p>
        </p:txBody>
      </p:sp>
      <p:sp>
        <p:nvSpPr>
          <p:cNvPr id="4" name="3 Marcador de número de diapositiva"/>
          <p:cNvSpPr>
            <a:spLocks noGrp="1"/>
          </p:cNvSpPr>
          <p:nvPr>
            <p:ph type="sldNum" sz="quarter" idx="10"/>
          </p:nvPr>
        </p:nvSpPr>
        <p:spPr/>
        <p:txBody>
          <a:bodyPr/>
          <a:lstStyle/>
          <a:p>
            <a:fld id="{C4056442-F1F3-4B4E-8CA5-34AB1073FF53}" type="slidenum">
              <a:rPr lang="es-ES" smtClean="0"/>
              <a:t>6</a:t>
            </a:fld>
            <a:endParaRPr lang="es-ES" dirty="0"/>
          </a:p>
        </p:txBody>
      </p:sp>
    </p:spTree>
    <p:extLst>
      <p:ext uri="{BB962C8B-B14F-4D97-AF65-F5344CB8AC3E}">
        <p14:creationId xmlns:p14="http://schemas.microsoft.com/office/powerpoint/2010/main" val="12186234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Albert Park.-Auckland</a:t>
            </a:r>
          </a:p>
          <a:p>
            <a:endParaRPr lang="es-ES" dirty="0"/>
          </a:p>
        </p:txBody>
      </p:sp>
      <p:sp>
        <p:nvSpPr>
          <p:cNvPr id="4" name="3 Marcador de número de diapositiva"/>
          <p:cNvSpPr>
            <a:spLocks noGrp="1"/>
          </p:cNvSpPr>
          <p:nvPr>
            <p:ph type="sldNum" sz="quarter" idx="10"/>
          </p:nvPr>
        </p:nvSpPr>
        <p:spPr/>
        <p:txBody>
          <a:bodyPr/>
          <a:lstStyle/>
          <a:p>
            <a:fld id="{C4056442-F1F3-4B4E-8CA5-34AB1073FF53}" type="slidenum">
              <a:rPr lang="es-ES" smtClean="0"/>
              <a:t>7</a:t>
            </a:fld>
            <a:endParaRPr lang="es-ES" dirty="0"/>
          </a:p>
        </p:txBody>
      </p:sp>
    </p:spTree>
    <p:extLst>
      <p:ext uri="{BB962C8B-B14F-4D97-AF65-F5344CB8AC3E}">
        <p14:creationId xmlns:p14="http://schemas.microsoft.com/office/powerpoint/2010/main" val="41828012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Albert Park.-Auckland</a:t>
            </a:r>
          </a:p>
          <a:p>
            <a:endParaRPr lang="es-ES" dirty="0"/>
          </a:p>
        </p:txBody>
      </p:sp>
      <p:sp>
        <p:nvSpPr>
          <p:cNvPr id="4" name="3 Marcador de número de diapositiva"/>
          <p:cNvSpPr>
            <a:spLocks noGrp="1"/>
          </p:cNvSpPr>
          <p:nvPr>
            <p:ph type="sldNum" sz="quarter" idx="10"/>
          </p:nvPr>
        </p:nvSpPr>
        <p:spPr/>
        <p:txBody>
          <a:bodyPr/>
          <a:lstStyle/>
          <a:p>
            <a:fld id="{C4056442-F1F3-4B4E-8CA5-34AB1073FF53}" type="slidenum">
              <a:rPr lang="es-ES" smtClean="0"/>
              <a:t>8</a:t>
            </a:fld>
            <a:endParaRPr lang="es-ES" dirty="0"/>
          </a:p>
        </p:txBody>
      </p:sp>
    </p:spTree>
    <p:extLst>
      <p:ext uri="{BB962C8B-B14F-4D97-AF65-F5344CB8AC3E}">
        <p14:creationId xmlns:p14="http://schemas.microsoft.com/office/powerpoint/2010/main" val="5836915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Albert Park.-Auckland</a:t>
            </a:r>
          </a:p>
          <a:p>
            <a:endParaRPr lang="es-ES" dirty="0"/>
          </a:p>
        </p:txBody>
      </p:sp>
      <p:sp>
        <p:nvSpPr>
          <p:cNvPr id="4" name="3 Marcador de número de diapositiva"/>
          <p:cNvSpPr>
            <a:spLocks noGrp="1"/>
          </p:cNvSpPr>
          <p:nvPr>
            <p:ph type="sldNum" sz="quarter" idx="10"/>
          </p:nvPr>
        </p:nvSpPr>
        <p:spPr/>
        <p:txBody>
          <a:bodyPr/>
          <a:lstStyle/>
          <a:p>
            <a:fld id="{C4056442-F1F3-4B4E-8CA5-34AB1073FF53}" type="slidenum">
              <a:rPr lang="es-ES" smtClean="0"/>
              <a:t>9</a:t>
            </a:fld>
            <a:endParaRPr lang="es-ES" dirty="0"/>
          </a:p>
        </p:txBody>
      </p:sp>
    </p:spTree>
    <p:extLst>
      <p:ext uri="{BB962C8B-B14F-4D97-AF65-F5344CB8AC3E}">
        <p14:creationId xmlns:p14="http://schemas.microsoft.com/office/powerpoint/2010/main" val="26649104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Albert Park.-Auckland</a:t>
            </a:r>
          </a:p>
          <a:p>
            <a:endParaRPr lang="es-ES" dirty="0"/>
          </a:p>
        </p:txBody>
      </p:sp>
      <p:sp>
        <p:nvSpPr>
          <p:cNvPr id="4" name="3 Marcador de número de diapositiva"/>
          <p:cNvSpPr>
            <a:spLocks noGrp="1"/>
          </p:cNvSpPr>
          <p:nvPr>
            <p:ph type="sldNum" sz="quarter" idx="10"/>
          </p:nvPr>
        </p:nvSpPr>
        <p:spPr/>
        <p:txBody>
          <a:bodyPr/>
          <a:lstStyle/>
          <a:p>
            <a:fld id="{C4056442-F1F3-4B4E-8CA5-34AB1073FF53}" type="slidenum">
              <a:rPr lang="es-ES" smtClean="0"/>
              <a:t>10</a:t>
            </a:fld>
            <a:endParaRPr lang="es-ES" dirty="0"/>
          </a:p>
        </p:txBody>
      </p:sp>
    </p:spTree>
    <p:extLst>
      <p:ext uri="{BB962C8B-B14F-4D97-AF65-F5344CB8AC3E}">
        <p14:creationId xmlns:p14="http://schemas.microsoft.com/office/powerpoint/2010/main" val="7517347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Albert Park.-Auckland</a:t>
            </a:r>
          </a:p>
          <a:p>
            <a:endParaRPr lang="es-ES" dirty="0"/>
          </a:p>
        </p:txBody>
      </p:sp>
      <p:sp>
        <p:nvSpPr>
          <p:cNvPr id="4" name="3 Marcador de número de diapositiva"/>
          <p:cNvSpPr>
            <a:spLocks noGrp="1"/>
          </p:cNvSpPr>
          <p:nvPr>
            <p:ph type="sldNum" sz="quarter" idx="10"/>
          </p:nvPr>
        </p:nvSpPr>
        <p:spPr/>
        <p:txBody>
          <a:bodyPr/>
          <a:lstStyle/>
          <a:p>
            <a:fld id="{C4056442-F1F3-4B4E-8CA5-34AB1073FF53}" type="slidenum">
              <a:rPr lang="es-ES" smtClean="0"/>
              <a:t>11</a:t>
            </a:fld>
            <a:endParaRPr lang="es-ES" dirty="0"/>
          </a:p>
        </p:txBody>
      </p:sp>
    </p:spTree>
    <p:extLst>
      <p:ext uri="{BB962C8B-B14F-4D97-AF65-F5344CB8AC3E}">
        <p14:creationId xmlns:p14="http://schemas.microsoft.com/office/powerpoint/2010/main" val="15960362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Albert Park.-Auckland</a:t>
            </a:r>
          </a:p>
          <a:p>
            <a:endParaRPr lang="es-ES" dirty="0"/>
          </a:p>
        </p:txBody>
      </p:sp>
      <p:sp>
        <p:nvSpPr>
          <p:cNvPr id="4" name="3 Marcador de número de diapositiva"/>
          <p:cNvSpPr>
            <a:spLocks noGrp="1"/>
          </p:cNvSpPr>
          <p:nvPr>
            <p:ph type="sldNum" sz="quarter" idx="10"/>
          </p:nvPr>
        </p:nvSpPr>
        <p:spPr/>
        <p:txBody>
          <a:bodyPr/>
          <a:lstStyle/>
          <a:p>
            <a:fld id="{C4056442-F1F3-4B4E-8CA5-34AB1073FF53}" type="slidenum">
              <a:rPr lang="es-ES" smtClean="0"/>
              <a:t>12</a:t>
            </a:fld>
            <a:endParaRPr lang="es-ES" dirty="0"/>
          </a:p>
        </p:txBody>
      </p:sp>
    </p:spTree>
    <p:extLst>
      <p:ext uri="{BB962C8B-B14F-4D97-AF65-F5344CB8AC3E}">
        <p14:creationId xmlns:p14="http://schemas.microsoft.com/office/powerpoint/2010/main" val="19668216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Albert Park.-Auckland</a:t>
            </a:r>
          </a:p>
          <a:p>
            <a:endParaRPr lang="es-ES" dirty="0"/>
          </a:p>
        </p:txBody>
      </p:sp>
      <p:sp>
        <p:nvSpPr>
          <p:cNvPr id="4" name="3 Marcador de número de diapositiva"/>
          <p:cNvSpPr>
            <a:spLocks noGrp="1"/>
          </p:cNvSpPr>
          <p:nvPr>
            <p:ph type="sldNum" sz="quarter" idx="10"/>
          </p:nvPr>
        </p:nvSpPr>
        <p:spPr/>
        <p:txBody>
          <a:bodyPr/>
          <a:lstStyle/>
          <a:p>
            <a:fld id="{C4056442-F1F3-4B4E-8CA5-34AB1073FF53}" type="slidenum">
              <a:rPr lang="es-ES" smtClean="0"/>
              <a:t>13</a:t>
            </a:fld>
            <a:endParaRPr lang="es-ES" dirty="0"/>
          </a:p>
        </p:txBody>
      </p:sp>
    </p:spTree>
    <p:extLst>
      <p:ext uri="{BB962C8B-B14F-4D97-AF65-F5344CB8AC3E}">
        <p14:creationId xmlns:p14="http://schemas.microsoft.com/office/powerpoint/2010/main" val="15525367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Albert Park.-Auckland</a:t>
            </a:r>
          </a:p>
          <a:p>
            <a:endParaRPr lang="es-ES" dirty="0"/>
          </a:p>
        </p:txBody>
      </p:sp>
      <p:sp>
        <p:nvSpPr>
          <p:cNvPr id="4" name="3 Marcador de número de diapositiva"/>
          <p:cNvSpPr>
            <a:spLocks noGrp="1"/>
          </p:cNvSpPr>
          <p:nvPr>
            <p:ph type="sldNum" sz="quarter" idx="10"/>
          </p:nvPr>
        </p:nvSpPr>
        <p:spPr/>
        <p:txBody>
          <a:bodyPr/>
          <a:lstStyle/>
          <a:p>
            <a:fld id="{C4056442-F1F3-4B4E-8CA5-34AB1073FF53}" type="slidenum">
              <a:rPr lang="es-ES" smtClean="0"/>
              <a:t>14</a:t>
            </a:fld>
            <a:endParaRPr lang="es-ES" dirty="0"/>
          </a:p>
        </p:txBody>
      </p:sp>
    </p:spTree>
    <p:extLst>
      <p:ext uri="{BB962C8B-B14F-4D97-AF65-F5344CB8AC3E}">
        <p14:creationId xmlns:p14="http://schemas.microsoft.com/office/powerpoint/2010/main" val="4445437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Albert Park.-Auckland</a:t>
            </a:r>
          </a:p>
          <a:p>
            <a:endParaRPr lang="es-ES" dirty="0"/>
          </a:p>
        </p:txBody>
      </p:sp>
      <p:sp>
        <p:nvSpPr>
          <p:cNvPr id="4" name="3 Marcador de número de diapositiva"/>
          <p:cNvSpPr>
            <a:spLocks noGrp="1"/>
          </p:cNvSpPr>
          <p:nvPr>
            <p:ph type="sldNum" sz="quarter" idx="10"/>
          </p:nvPr>
        </p:nvSpPr>
        <p:spPr/>
        <p:txBody>
          <a:bodyPr/>
          <a:lstStyle/>
          <a:p>
            <a:fld id="{C4056442-F1F3-4B4E-8CA5-34AB1073FF53}" type="slidenum">
              <a:rPr lang="es-ES" smtClean="0"/>
              <a:t>15</a:t>
            </a:fld>
            <a:endParaRPr lang="es-ES" dirty="0"/>
          </a:p>
        </p:txBody>
      </p:sp>
    </p:spTree>
    <p:extLst>
      <p:ext uri="{BB962C8B-B14F-4D97-AF65-F5344CB8AC3E}">
        <p14:creationId xmlns:p14="http://schemas.microsoft.com/office/powerpoint/2010/main" val="7203463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C4056442-F1F3-4B4E-8CA5-34AB1073FF53}" type="slidenum">
              <a:rPr lang="es-ES" smtClean="0"/>
              <a:t>16</a:t>
            </a:fld>
            <a:endParaRPr lang="es-ES" dirty="0"/>
          </a:p>
        </p:txBody>
      </p:sp>
    </p:spTree>
    <p:extLst>
      <p:ext uri="{BB962C8B-B14F-4D97-AF65-F5344CB8AC3E}">
        <p14:creationId xmlns:p14="http://schemas.microsoft.com/office/powerpoint/2010/main" val="1273147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C4056442-F1F3-4B4E-8CA5-34AB1073FF53}" type="slidenum">
              <a:rPr lang="es-ES" smtClean="0"/>
              <a:t>17</a:t>
            </a:fld>
            <a:endParaRPr lang="es-ES" dirty="0"/>
          </a:p>
        </p:txBody>
      </p:sp>
    </p:spTree>
    <p:extLst>
      <p:ext uri="{BB962C8B-B14F-4D97-AF65-F5344CB8AC3E}">
        <p14:creationId xmlns:p14="http://schemas.microsoft.com/office/powerpoint/2010/main" val="42771586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 -New Zealand</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21</a:t>
            </a:fld>
            <a:endParaRPr lang="es-ES" dirty="0"/>
          </a:p>
        </p:txBody>
      </p:sp>
    </p:spTree>
    <p:extLst>
      <p:ext uri="{BB962C8B-B14F-4D97-AF65-F5344CB8AC3E}">
        <p14:creationId xmlns:p14="http://schemas.microsoft.com/office/powerpoint/2010/main" val="5851069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 -New Zealand</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22</a:t>
            </a:fld>
            <a:endParaRPr lang="es-ES" dirty="0"/>
          </a:p>
        </p:txBody>
      </p:sp>
    </p:spTree>
    <p:extLst>
      <p:ext uri="{BB962C8B-B14F-4D97-AF65-F5344CB8AC3E}">
        <p14:creationId xmlns:p14="http://schemas.microsoft.com/office/powerpoint/2010/main" val="30187784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 -New Zealand</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23</a:t>
            </a:fld>
            <a:endParaRPr lang="es-ES" dirty="0"/>
          </a:p>
        </p:txBody>
      </p:sp>
    </p:spTree>
    <p:extLst>
      <p:ext uri="{BB962C8B-B14F-4D97-AF65-F5344CB8AC3E}">
        <p14:creationId xmlns:p14="http://schemas.microsoft.com/office/powerpoint/2010/main" val="27670995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 -New Zealand</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24</a:t>
            </a:fld>
            <a:endParaRPr lang="es-ES" dirty="0"/>
          </a:p>
        </p:txBody>
      </p:sp>
    </p:spTree>
    <p:extLst>
      <p:ext uri="{BB962C8B-B14F-4D97-AF65-F5344CB8AC3E}">
        <p14:creationId xmlns:p14="http://schemas.microsoft.com/office/powerpoint/2010/main" val="30002910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 -New Zealand</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25</a:t>
            </a:fld>
            <a:endParaRPr lang="es-ES" dirty="0"/>
          </a:p>
        </p:txBody>
      </p:sp>
    </p:spTree>
    <p:extLst>
      <p:ext uri="{BB962C8B-B14F-4D97-AF65-F5344CB8AC3E}">
        <p14:creationId xmlns:p14="http://schemas.microsoft.com/office/powerpoint/2010/main" val="20288114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 -New Zealand</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26</a:t>
            </a:fld>
            <a:endParaRPr lang="es-ES" dirty="0"/>
          </a:p>
        </p:txBody>
      </p:sp>
    </p:spTree>
    <p:extLst>
      <p:ext uri="{BB962C8B-B14F-4D97-AF65-F5344CB8AC3E}">
        <p14:creationId xmlns:p14="http://schemas.microsoft.com/office/powerpoint/2010/main" val="6440795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 -New Zealand</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28</a:t>
            </a:fld>
            <a:endParaRPr lang="es-ES" dirty="0"/>
          </a:p>
        </p:txBody>
      </p:sp>
    </p:spTree>
    <p:extLst>
      <p:ext uri="{BB962C8B-B14F-4D97-AF65-F5344CB8AC3E}">
        <p14:creationId xmlns:p14="http://schemas.microsoft.com/office/powerpoint/2010/main" val="2203849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 -New Zealand</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29</a:t>
            </a:fld>
            <a:endParaRPr lang="es-ES" dirty="0"/>
          </a:p>
        </p:txBody>
      </p:sp>
    </p:spTree>
    <p:extLst>
      <p:ext uri="{BB962C8B-B14F-4D97-AF65-F5344CB8AC3E}">
        <p14:creationId xmlns:p14="http://schemas.microsoft.com/office/powerpoint/2010/main" val="13917228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 -New Zealand</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30</a:t>
            </a:fld>
            <a:endParaRPr lang="es-ES" dirty="0"/>
          </a:p>
        </p:txBody>
      </p:sp>
    </p:spTree>
    <p:extLst>
      <p:ext uri="{BB962C8B-B14F-4D97-AF65-F5344CB8AC3E}">
        <p14:creationId xmlns:p14="http://schemas.microsoft.com/office/powerpoint/2010/main" val="75821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 -New Zealand</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31</a:t>
            </a:fld>
            <a:endParaRPr lang="es-ES" dirty="0"/>
          </a:p>
        </p:txBody>
      </p:sp>
    </p:spTree>
    <p:extLst>
      <p:ext uri="{BB962C8B-B14F-4D97-AF65-F5344CB8AC3E}">
        <p14:creationId xmlns:p14="http://schemas.microsoft.com/office/powerpoint/2010/main" val="5772042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33</a:t>
            </a:fld>
            <a:endParaRPr lang="es-ES" dirty="0"/>
          </a:p>
        </p:txBody>
      </p:sp>
    </p:spTree>
    <p:extLst>
      <p:ext uri="{BB962C8B-B14F-4D97-AF65-F5344CB8AC3E}">
        <p14:creationId xmlns:p14="http://schemas.microsoft.com/office/powerpoint/2010/main" val="25516645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Ayrlies Garden.-</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34</a:t>
            </a:fld>
            <a:endParaRPr lang="es-ES" dirty="0"/>
          </a:p>
        </p:txBody>
      </p:sp>
    </p:spTree>
    <p:extLst>
      <p:ext uri="{BB962C8B-B14F-4D97-AF65-F5344CB8AC3E}">
        <p14:creationId xmlns:p14="http://schemas.microsoft.com/office/powerpoint/2010/main" val="29543813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Maple Glen.-Eshadows</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36</a:t>
            </a:fld>
            <a:endParaRPr lang="es-ES" dirty="0"/>
          </a:p>
        </p:txBody>
      </p:sp>
    </p:spTree>
    <p:extLst>
      <p:ext uri="{BB962C8B-B14F-4D97-AF65-F5344CB8AC3E}">
        <p14:creationId xmlns:p14="http://schemas.microsoft.com/office/powerpoint/2010/main" val="2695201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Maple Glen.-Eshadows</a:t>
            </a:r>
          </a:p>
          <a:p>
            <a:endParaRPr lang="es-ES" dirty="0"/>
          </a:p>
        </p:txBody>
      </p:sp>
      <p:sp>
        <p:nvSpPr>
          <p:cNvPr id="4" name="3 Marcador de número de diapositiva"/>
          <p:cNvSpPr>
            <a:spLocks noGrp="1"/>
          </p:cNvSpPr>
          <p:nvPr>
            <p:ph type="sldNum" sz="quarter" idx="10"/>
          </p:nvPr>
        </p:nvSpPr>
        <p:spPr/>
        <p:txBody>
          <a:bodyPr/>
          <a:lstStyle/>
          <a:p>
            <a:fld id="{C4056442-F1F3-4B4E-8CA5-34AB1073FF53}" type="slidenum">
              <a:rPr lang="es-ES" smtClean="0"/>
              <a:t>37</a:t>
            </a:fld>
            <a:endParaRPr lang="es-ES" dirty="0"/>
          </a:p>
        </p:txBody>
      </p:sp>
    </p:spTree>
    <p:extLst>
      <p:ext uri="{BB962C8B-B14F-4D97-AF65-F5344CB8AC3E}">
        <p14:creationId xmlns:p14="http://schemas.microsoft.com/office/powerpoint/2010/main" val="9967990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Maple Glen Garden.-</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38</a:t>
            </a:fld>
            <a:endParaRPr lang="es-ES" dirty="0"/>
          </a:p>
        </p:txBody>
      </p:sp>
    </p:spTree>
    <p:extLst>
      <p:ext uri="{BB962C8B-B14F-4D97-AF65-F5344CB8AC3E}">
        <p14:creationId xmlns:p14="http://schemas.microsoft.com/office/powerpoint/2010/main" val="30518271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Maple Glen Garden.-</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39</a:t>
            </a:fld>
            <a:endParaRPr lang="es-ES" dirty="0"/>
          </a:p>
        </p:txBody>
      </p:sp>
    </p:spTree>
    <p:extLst>
      <p:ext uri="{BB962C8B-B14F-4D97-AF65-F5344CB8AC3E}">
        <p14:creationId xmlns:p14="http://schemas.microsoft.com/office/powerpoint/2010/main" val="600612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Maple Glen Garden.-</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40</a:t>
            </a:fld>
            <a:endParaRPr lang="es-ES" dirty="0"/>
          </a:p>
        </p:txBody>
      </p:sp>
    </p:spTree>
    <p:extLst>
      <p:ext uri="{BB962C8B-B14F-4D97-AF65-F5344CB8AC3E}">
        <p14:creationId xmlns:p14="http://schemas.microsoft.com/office/powerpoint/2010/main" val="2292538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Maple Glen Garden.-</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41</a:t>
            </a:fld>
            <a:endParaRPr lang="es-ES" dirty="0"/>
          </a:p>
        </p:txBody>
      </p:sp>
    </p:spTree>
    <p:extLst>
      <p:ext uri="{BB962C8B-B14F-4D97-AF65-F5344CB8AC3E}">
        <p14:creationId xmlns:p14="http://schemas.microsoft.com/office/powerpoint/2010/main" val="11518553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Maple Glen Garden.-</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42</a:t>
            </a:fld>
            <a:endParaRPr lang="es-ES" dirty="0"/>
          </a:p>
        </p:txBody>
      </p:sp>
    </p:spTree>
    <p:extLst>
      <p:ext uri="{BB962C8B-B14F-4D97-AF65-F5344CB8AC3E}">
        <p14:creationId xmlns:p14="http://schemas.microsoft.com/office/powerpoint/2010/main" val="9582559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Maple Glen Garden.-</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43</a:t>
            </a:fld>
            <a:endParaRPr lang="es-ES" dirty="0"/>
          </a:p>
        </p:txBody>
      </p:sp>
    </p:spTree>
    <p:extLst>
      <p:ext uri="{BB962C8B-B14F-4D97-AF65-F5344CB8AC3E}">
        <p14:creationId xmlns:p14="http://schemas.microsoft.com/office/powerpoint/2010/main" val="1821811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Maple Glen Garden.-Blue bells</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44</a:t>
            </a:fld>
            <a:endParaRPr lang="es-ES" dirty="0"/>
          </a:p>
        </p:txBody>
      </p:sp>
    </p:spTree>
    <p:extLst>
      <p:ext uri="{BB962C8B-B14F-4D97-AF65-F5344CB8AC3E}">
        <p14:creationId xmlns:p14="http://schemas.microsoft.com/office/powerpoint/2010/main" val="18903114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Maple Glen Garden.-Blue bells</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45</a:t>
            </a:fld>
            <a:endParaRPr lang="es-ES" dirty="0"/>
          </a:p>
        </p:txBody>
      </p:sp>
    </p:spTree>
    <p:extLst>
      <p:ext uri="{BB962C8B-B14F-4D97-AF65-F5344CB8AC3E}">
        <p14:creationId xmlns:p14="http://schemas.microsoft.com/office/powerpoint/2010/main" val="20552578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Maple Glen Garden.-Begonias</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46</a:t>
            </a:fld>
            <a:endParaRPr lang="es-ES" dirty="0"/>
          </a:p>
        </p:txBody>
      </p:sp>
    </p:spTree>
    <p:extLst>
      <p:ext uri="{BB962C8B-B14F-4D97-AF65-F5344CB8AC3E}">
        <p14:creationId xmlns:p14="http://schemas.microsoft.com/office/powerpoint/2010/main" val="15400428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Maple Glen Garden.-Cherry</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47</a:t>
            </a:fld>
            <a:endParaRPr lang="es-ES" dirty="0"/>
          </a:p>
        </p:txBody>
      </p:sp>
    </p:spTree>
    <p:extLst>
      <p:ext uri="{BB962C8B-B14F-4D97-AF65-F5344CB8AC3E}">
        <p14:creationId xmlns:p14="http://schemas.microsoft.com/office/powerpoint/2010/main" val="376352585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Maple Glen Garden.-Colchicum speciosus</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48</a:t>
            </a:fld>
            <a:endParaRPr lang="es-ES" dirty="0"/>
          </a:p>
        </p:txBody>
      </p:sp>
    </p:spTree>
    <p:extLst>
      <p:ext uri="{BB962C8B-B14F-4D97-AF65-F5344CB8AC3E}">
        <p14:creationId xmlns:p14="http://schemas.microsoft.com/office/powerpoint/2010/main" val="33816278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Maple Glen Garden.-Crocosmias</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49</a:t>
            </a:fld>
            <a:endParaRPr lang="es-ES" dirty="0"/>
          </a:p>
        </p:txBody>
      </p:sp>
    </p:spTree>
    <p:extLst>
      <p:ext uri="{BB962C8B-B14F-4D97-AF65-F5344CB8AC3E}">
        <p14:creationId xmlns:p14="http://schemas.microsoft.com/office/powerpoint/2010/main" val="25670206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Maple Glen Garden.-Valle</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50</a:t>
            </a:fld>
            <a:endParaRPr lang="es-ES" dirty="0"/>
          </a:p>
        </p:txBody>
      </p:sp>
    </p:spTree>
    <p:extLst>
      <p:ext uri="{BB962C8B-B14F-4D97-AF65-F5344CB8AC3E}">
        <p14:creationId xmlns:p14="http://schemas.microsoft.com/office/powerpoint/2010/main" val="386552943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Maple Glen Garden.-Ericas</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51</a:t>
            </a:fld>
            <a:endParaRPr lang="es-ES" dirty="0"/>
          </a:p>
        </p:txBody>
      </p:sp>
    </p:spTree>
    <p:extLst>
      <p:ext uri="{BB962C8B-B14F-4D97-AF65-F5344CB8AC3E}">
        <p14:creationId xmlns:p14="http://schemas.microsoft.com/office/powerpoint/2010/main" val="157982522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Maple Glen Garden.-</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52</a:t>
            </a:fld>
            <a:endParaRPr lang="es-ES" dirty="0"/>
          </a:p>
        </p:txBody>
      </p:sp>
    </p:spTree>
    <p:extLst>
      <p:ext uri="{BB962C8B-B14F-4D97-AF65-F5344CB8AC3E}">
        <p14:creationId xmlns:p14="http://schemas.microsoft.com/office/powerpoint/2010/main" val="335340523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Maple Glen Garden.-Lithrum</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53</a:t>
            </a:fld>
            <a:endParaRPr lang="es-ES" dirty="0"/>
          </a:p>
        </p:txBody>
      </p:sp>
    </p:spTree>
    <p:extLst>
      <p:ext uri="{BB962C8B-B14F-4D97-AF65-F5344CB8AC3E}">
        <p14:creationId xmlns:p14="http://schemas.microsoft.com/office/powerpoint/2010/main" val="75657570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Maple Glen Garden.-</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54</a:t>
            </a:fld>
            <a:endParaRPr lang="es-ES" dirty="0"/>
          </a:p>
        </p:txBody>
      </p:sp>
    </p:spTree>
    <p:extLst>
      <p:ext uri="{BB962C8B-B14F-4D97-AF65-F5344CB8AC3E}">
        <p14:creationId xmlns:p14="http://schemas.microsoft.com/office/powerpoint/2010/main" val="81088558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Maple Glen Garden.-Narcisos</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55</a:t>
            </a:fld>
            <a:endParaRPr lang="es-ES" dirty="0"/>
          </a:p>
        </p:txBody>
      </p:sp>
    </p:spTree>
    <p:extLst>
      <p:ext uri="{BB962C8B-B14F-4D97-AF65-F5344CB8AC3E}">
        <p14:creationId xmlns:p14="http://schemas.microsoft.com/office/powerpoint/2010/main" val="278506555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Maple Glen Garden.-Primulas candelabro</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57</a:t>
            </a:fld>
            <a:endParaRPr lang="es-ES" dirty="0"/>
          </a:p>
        </p:txBody>
      </p:sp>
    </p:spTree>
    <p:extLst>
      <p:ext uri="{BB962C8B-B14F-4D97-AF65-F5344CB8AC3E}">
        <p14:creationId xmlns:p14="http://schemas.microsoft.com/office/powerpoint/2010/main" val="36725591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Maple Glen Garden.-Salix daphanoides</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58</a:t>
            </a:fld>
            <a:endParaRPr lang="es-ES" dirty="0"/>
          </a:p>
        </p:txBody>
      </p:sp>
    </p:spTree>
    <p:extLst>
      <p:ext uri="{BB962C8B-B14F-4D97-AF65-F5344CB8AC3E}">
        <p14:creationId xmlns:p14="http://schemas.microsoft.com/office/powerpoint/2010/main" val="25770373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Ellerslieshow.-</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62</a:t>
            </a:fld>
            <a:endParaRPr lang="es-ES" dirty="0"/>
          </a:p>
        </p:txBody>
      </p:sp>
    </p:spTree>
    <p:extLst>
      <p:ext uri="{BB962C8B-B14F-4D97-AF65-F5344CB8AC3E}">
        <p14:creationId xmlns:p14="http://schemas.microsoft.com/office/powerpoint/2010/main" val="304021649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Ellerslieshow.-</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63</a:t>
            </a:fld>
            <a:endParaRPr lang="es-ES" dirty="0"/>
          </a:p>
        </p:txBody>
      </p:sp>
    </p:spTree>
    <p:extLst>
      <p:ext uri="{BB962C8B-B14F-4D97-AF65-F5344CB8AC3E}">
        <p14:creationId xmlns:p14="http://schemas.microsoft.com/office/powerpoint/2010/main" val="404522223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Ellerslieshow.-</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64</a:t>
            </a:fld>
            <a:endParaRPr lang="es-ES" dirty="0"/>
          </a:p>
        </p:txBody>
      </p:sp>
    </p:spTree>
    <p:extLst>
      <p:ext uri="{BB962C8B-B14F-4D97-AF65-F5344CB8AC3E}">
        <p14:creationId xmlns:p14="http://schemas.microsoft.com/office/powerpoint/2010/main" val="384589274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Ellerslieshow.-</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65</a:t>
            </a:fld>
            <a:endParaRPr lang="es-ES" dirty="0"/>
          </a:p>
        </p:txBody>
      </p:sp>
    </p:spTree>
    <p:extLst>
      <p:ext uri="{BB962C8B-B14F-4D97-AF65-F5344CB8AC3E}">
        <p14:creationId xmlns:p14="http://schemas.microsoft.com/office/powerpoint/2010/main" val="29213703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Ellerslieshow.-</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66</a:t>
            </a:fld>
            <a:endParaRPr lang="es-ES" dirty="0"/>
          </a:p>
        </p:txBody>
      </p:sp>
    </p:spTree>
    <p:extLst>
      <p:ext uri="{BB962C8B-B14F-4D97-AF65-F5344CB8AC3E}">
        <p14:creationId xmlns:p14="http://schemas.microsoft.com/office/powerpoint/2010/main" val="33079087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Ellerslieshow.-</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68</a:t>
            </a:fld>
            <a:endParaRPr lang="es-ES" dirty="0"/>
          </a:p>
        </p:txBody>
      </p:sp>
    </p:spTree>
    <p:extLst>
      <p:ext uri="{BB962C8B-B14F-4D97-AF65-F5344CB8AC3E}">
        <p14:creationId xmlns:p14="http://schemas.microsoft.com/office/powerpoint/2010/main" val="335244118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Ellerslieshow.-</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69</a:t>
            </a:fld>
            <a:endParaRPr lang="es-ES" dirty="0"/>
          </a:p>
        </p:txBody>
      </p:sp>
    </p:spTree>
    <p:extLst>
      <p:ext uri="{BB962C8B-B14F-4D97-AF65-F5344CB8AC3E}">
        <p14:creationId xmlns:p14="http://schemas.microsoft.com/office/powerpoint/2010/main" val="108887890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Ellerslieshow.-</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70</a:t>
            </a:fld>
            <a:endParaRPr lang="es-ES" dirty="0"/>
          </a:p>
        </p:txBody>
      </p:sp>
    </p:spTree>
    <p:extLst>
      <p:ext uri="{BB962C8B-B14F-4D97-AF65-F5344CB8AC3E}">
        <p14:creationId xmlns:p14="http://schemas.microsoft.com/office/powerpoint/2010/main" val="165046656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Ellerslieshow.-</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72</a:t>
            </a:fld>
            <a:endParaRPr lang="es-ES" dirty="0"/>
          </a:p>
        </p:txBody>
      </p:sp>
    </p:spTree>
    <p:extLst>
      <p:ext uri="{BB962C8B-B14F-4D97-AF65-F5344CB8AC3E}">
        <p14:creationId xmlns:p14="http://schemas.microsoft.com/office/powerpoint/2010/main" val="345686181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Ellerslieshow.-</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73</a:t>
            </a:fld>
            <a:endParaRPr lang="es-ES" dirty="0"/>
          </a:p>
        </p:txBody>
      </p:sp>
    </p:spTree>
    <p:extLst>
      <p:ext uri="{BB962C8B-B14F-4D97-AF65-F5344CB8AC3E}">
        <p14:creationId xmlns:p14="http://schemas.microsoft.com/office/powerpoint/2010/main" val="37718243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Ellerslieshow.-</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74</a:t>
            </a:fld>
            <a:endParaRPr lang="es-ES" dirty="0"/>
          </a:p>
        </p:txBody>
      </p:sp>
    </p:spTree>
    <p:extLst>
      <p:ext uri="{BB962C8B-B14F-4D97-AF65-F5344CB8AC3E}">
        <p14:creationId xmlns:p14="http://schemas.microsoft.com/office/powerpoint/2010/main" val="168519958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Ellerslieshow.-</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75</a:t>
            </a:fld>
            <a:endParaRPr lang="es-ES" dirty="0"/>
          </a:p>
        </p:txBody>
      </p:sp>
    </p:spTree>
    <p:extLst>
      <p:ext uri="{BB962C8B-B14F-4D97-AF65-F5344CB8AC3E}">
        <p14:creationId xmlns:p14="http://schemas.microsoft.com/office/powerpoint/2010/main" val="28397286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Ellerslieshow.-</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76</a:t>
            </a:fld>
            <a:endParaRPr lang="es-ES" dirty="0"/>
          </a:p>
        </p:txBody>
      </p:sp>
    </p:spTree>
    <p:extLst>
      <p:ext uri="{BB962C8B-B14F-4D97-AF65-F5344CB8AC3E}">
        <p14:creationId xmlns:p14="http://schemas.microsoft.com/office/powerpoint/2010/main" val="386928911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Ellerslieshow.-</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78</a:t>
            </a:fld>
            <a:endParaRPr lang="es-ES" dirty="0"/>
          </a:p>
        </p:txBody>
      </p:sp>
    </p:spTree>
    <p:extLst>
      <p:ext uri="{BB962C8B-B14F-4D97-AF65-F5344CB8AC3E}">
        <p14:creationId xmlns:p14="http://schemas.microsoft.com/office/powerpoint/2010/main" val="352538618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Ellerslieshow.-</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79</a:t>
            </a:fld>
            <a:endParaRPr lang="es-ES" dirty="0"/>
          </a:p>
        </p:txBody>
      </p:sp>
    </p:spTree>
    <p:extLst>
      <p:ext uri="{BB962C8B-B14F-4D97-AF65-F5344CB8AC3E}">
        <p14:creationId xmlns:p14="http://schemas.microsoft.com/office/powerpoint/2010/main" val="81970907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Ellerslieshow.-</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80</a:t>
            </a:fld>
            <a:endParaRPr lang="es-ES" dirty="0"/>
          </a:p>
        </p:txBody>
      </p:sp>
    </p:spTree>
    <p:extLst>
      <p:ext uri="{BB962C8B-B14F-4D97-AF65-F5344CB8AC3E}">
        <p14:creationId xmlns:p14="http://schemas.microsoft.com/office/powerpoint/2010/main" val="16350118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Ellerslieshow.-</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81</a:t>
            </a:fld>
            <a:endParaRPr lang="es-ES" dirty="0"/>
          </a:p>
        </p:txBody>
      </p:sp>
    </p:spTree>
    <p:extLst>
      <p:ext uri="{BB962C8B-B14F-4D97-AF65-F5344CB8AC3E}">
        <p14:creationId xmlns:p14="http://schemas.microsoft.com/office/powerpoint/2010/main" val="365586414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Ellerslieshow.-</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82</a:t>
            </a:fld>
            <a:endParaRPr lang="es-ES" dirty="0"/>
          </a:p>
        </p:txBody>
      </p:sp>
    </p:spTree>
    <p:extLst>
      <p:ext uri="{BB962C8B-B14F-4D97-AF65-F5344CB8AC3E}">
        <p14:creationId xmlns:p14="http://schemas.microsoft.com/office/powerpoint/2010/main" val="97955048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Ellerslieshow.-</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83</a:t>
            </a:fld>
            <a:endParaRPr lang="es-ES" dirty="0"/>
          </a:p>
        </p:txBody>
      </p:sp>
    </p:spTree>
    <p:extLst>
      <p:ext uri="{BB962C8B-B14F-4D97-AF65-F5344CB8AC3E}">
        <p14:creationId xmlns:p14="http://schemas.microsoft.com/office/powerpoint/2010/main" val="236920721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Ellerslieshow.-</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84</a:t>
            </a:fld>
            <a:endParaRPr lang="es-ES" dirty="0"/>
          </a:p>
        </p:txBody>
      </p:sp>
    </p:spTree>
    <p:extLst>
      <p:ext uri="{BB962C8B-B14F-4D97-AF65-F5344CB8AC3E}">
        <p14:creationId xmlns:p14="http://schemas.microsoft.com/office/powerpoint/2010/main" val="221454278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Ellerslieshow.-</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85</a:t>
            </a:fld>
            <a:endParaRPr lang="es-ES" dirty="0"/>
          </a:p>
        </p:txBody>
      </p:sp>
    </p:spTree>
    <p:extLst>
      <p:ext uri="{BB962C8B-B14F-4D97-AF65-F5344CB8AC3E}">
        <p14:creationId xmlns:p14="http://schemas.microsoft.com/office/powerpoint/2010/main" val="7057878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Ellerslieshow.-</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86</a:t>
            </a:fld>
            <a:endParaRPr lang="es-ES" dirty="0"/>
          </a:p>
        </p:txBody>
      </p:sp>
    </p:spTree>
    <p:extLst>
      <p:ext uri="{BB962C8B-B14F-4D97-AF65-F5344CB8AC3E}">
        <p14:creationId xmlns:p14="http://schemas.microsoft.com/office/powerpoint/2010/main" val="118791382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Ellerslieshow.-</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87</a:t>
            </a:fld>
            <a:endParaRPr lang="es-ES" dirty="0"/>
          </a:p>
        </p:txBody>
      </p:sp>
    </p:spTree>
    <p:extLst>
      <p:ext uri="{BB962C8B-B14F-4D97-AF65-F5344CB8AC3E}">
        <p14:creationId xmlns:p14="http://schemas.microsoft.com/office/powerpoint/2010/main" val="305599091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Ellerslieshow.-</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88</a:t>
            </a:fld>
            <a:endParaRPr lang="es-ES" dirty="0"/>
          </a:p>
        </p:txBody>
      </p:sp>
    </p:spTree>
    <p:extLst>
      <p:ext uri="{BB962C8B-B14F-4D97-AF65-F5344CB8AC3E}">
        <p14:creationId xmlns:p14="http://schemas.microsoft.com/office/powerpoint/2010/main" val="40352272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Ellerslieshow.-</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89</a:t>
            </a:fld>
            <a:endParaRPr lang="es-ES" dirty="0"/>
          </a:p>
        </p:txBody>
      </p:sp>
    </p:spTree>
    <p:extLst>
      <p:ext uri="{BB962C8B-B14F-4D97-AF65-F5344CB8AC3E}">
        <p14:creationId xmlns:p14="http://schemas.microsoft.com/office/powerpoint/2010/main" val="167988419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Ellerslieshow.-</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90</a:t>
            </a:fld>
            <a:endParaRPr lang="es-ES" dirty="0"/>
          </a:p>
        </p:txBody>
      </p:sp>
    </p:spTree>
    <p:extLst>
      <p:ext uri="{BB962C8B-B14F-4D97-AF65-F5344CB8AC3E}">
        <p14:creationId xmlns:p14="http://schemas.microsoft.com/office/powerpoint/2010/main" val="319736832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Ellerslieshow.-</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91</a:t>
            </a:fld>
            <a:endParaRPr lang="es-ES" dirty="0"/>
          </a:p>
        </p:txBody>
      </p:sp>
    </p:spTree>
    <p:extLst>
      <p:ext uri="{BB962C8B-B14F-4D97-AF65-F5344CB8AC3E}">
        <p14:creationId xmlns:p14="http://schemas.microsoft.com/office/powerpoint/2010/main" val="105354895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Ellerslieshow.-</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92</a:t>
            </a:fld>
            <a:endParaRPr lang="es-ES" dirty="0"/>
          </a:p>
        </p:txBody>
      </p:sp>
    </p:spTree>
    <p:extLst>
      <p:ext uri="{BB962C8B-B14F-4D97-AF65-F5344CB8AC3E}">
        <p14:creationId xmlns:p14="http://schemas.microsoft.com/office/powerpoint/2010/main" val="410430102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Ellerslieshow.-</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93</a:t>
            </a:fld>
            <a:endParaRPr lang="es-ES" dirty="0"/>
          </a:p>
        </p:txBody>
      </p:sp>
    </p:spTree>
    <p:extLst>
      <p:ext uri="{BB962C8B-B14F-4D97-AF65-F5344CB8AC3E}">
        <p14:creationId xmlns:p14="http://schemas.microsoft.com/office/powerpoint/2010/main" val="56269905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Ellerslieshow.-</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94</a:t>
            </a:fld>
            <a:endParaRPr lang="es-ES" dirty="0"/>
          </a:p>
        </p:txBody>
      </p:sp>
    </p:spTree>
    <p:extLst>
      <p:ext uri="{BB962C8B-B14F-4D97-AF65-F5344CB8AC3E}">
        <p14:creationId xmlns:p14="http://schemas.microsoft.com/office/powerpoint/2010/main" val="328553038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Ellerslieshow.-</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95</a:t>
            </a:fld>
            <a:endParaRPr lang="es-ES" dirty="0"/>
          </a:p>
        </p:txBody>
      </p:sp>
    </p:spTree>
    <p:extLst>
      <p:ext uri="{BB962C8B-B14F-4D97-AF65-F5344CB8AC3E}">
        <p14:creationId xmlns:p14="http://schemas.microsoft.com/office/powerpoint/2010/main" val="291267919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Ellerslieshow.-</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96</a:t>
            </a:fld>
            <a:endParaRPr lang="es-ES" dirty="0"/>
          </a:p>
        </p:txBody>
      </p:sp>
    </p:spTree>
    <p:extLst>
      <p:ext uri="{BB962C8B-B14F-4D97-AF65-F5344CB8AC3E}">
        <p14:creationId xmlns:p14="http://schemas.microsoft.com/office/powerpoint/2010/main" val="91919864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Ellerslie_Flower_Show-</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97</a:t>
            </a:fld>
            <a:endParaRPr lang="es-ES" dirty="0"/>
          </a:p>
        </p:txBody>
      </p:sp>
    </p:spTree>
    <p:extLst>
      <p:ext uri="{BB962C8B-B14F-4D97-AF65-F5344CB8AC3E}">
        <p14:creationId xmlns:p14="http://schemas.microsoft.com/office/powerpoint/2010/main" val="72640907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Ellerslie_Flower_Show-</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98</a:t>
            </a:fld>
            <a:endParaRPr lang="es-ES" dirty="0"/>
          </a:p>
        </p:txBody>
      </p:sp>
    </p:spTree>
    <p:extLst>
      <p:ext uri="{BB962C8B-B14F-4D97-AF65-F5344CB8AC3E}">
        <p14:creationId xmlns:p14="http://schemas.microsoft.com/office/powerpoint/2010/main" val="328492347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Ellerslie_Flower_Show-</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99</a:t>
            </a:fld>
            <a:endParaRPr lang="es-ES" dirty="0"/>
          </a:p>
        </p:txBody>
      </p:sp>
    </p:spTree>
    <p:extLst>
      <p:ext uri="{BB962C8B-B14F-4D97-AF65-F5344CB8AC3E}">
        <p14:creationId xmlns:p14="http://schemas.microsoft.com/office/powerpoint/2010/main" val="73875624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Ellerslie_Flower_Show-</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100</a:t>
            </a:fld>
            <a:endParaRPr lang="es-ES" dirty="0"/>
          </a:p>
        </p:txBody>
      </p:sp>
    </p:spTree>
    <p:extLst>
      <p:ext uri="{BB962C8B-B14F-4D97-AF65-F5344CB8AC3E}">
        <p14:creationId xmlns:p14="http://schemas.microsoft.com/office/powerpoint/2010/main" val="305810940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Ellerslie_Flower_Show-</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101</a:t>
            </a:fld>
            <a:endParaRPr lang="es-ES" dirty="0"/>
          </a:p>
        </p:txBody>
      </p:sp>
    </p:spTree>
    <p:extLst>
      <p:ext uri="{BB962C8B-B14F-4D97-AF65-F5344CB8AC3E}">
        <p14:creationId xmlns:p14="http://schemas.microsoft.com/office/powerpoint/2010/main" val="43814268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Flaxmere_garden</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105</a:t>
            </a:fld>
            <a:endParaRPr lang="es-ES" dirty="0"/>
          </a:p>
        </p:txBody>
      </p:sp>
    </p:spTree>
    <p:extLst>
      <p:ext uri="{BB962C8B-B14F-4D97-AF65-F5344CB8AC3E}">
        <p14:creationId xmlns:p14="http://schemas.microsoft.com/office/powerpoint/2010/main" val="132804889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Flaxmere_garden</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106</a:t>
            </a:fld>
            <a:endParaRPr lang="es-ES" dirty="0"/>
          </a:p>
        </p:txBody>
      </p:sp>
    </p:spTree>
    <p:extLst>
      <p:ext uri="{BB962C8B-B14F-4D97-AF65-F5344CB8AC3E}">
        <p14:creationId xmlns:p14="http://schemas.microsoft.com/office/powerpoint/2010/main" val="210466066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Flaxmere_garden</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107</a:t>
            </a:fld>
            <a:endParaRPr lang="es-ES" dirty="0"/>
          </a:p>
        </p:txBody>
      </p:sp>
    </p:spTree>
    <p:extLst>
      <p:ext uri="{BB962C8B-B14F-4D97-AF65-F5344CB8AC3E}">
        <p14:creationId xmlns:p14="http://schemas.microsoft.com/office/powerpoint/2010/main" val="253557386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Flaxmere_garden</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108</a:t>
            </a:fld>
            <a:endParaRPr lang="es-ES" dirty="0"/>
          </a:p>
        </p:txBody>
      </p:sp>
    </p:spTree>
    <p:extLst>
      <p:ext uri="{BB962C8B-B14F-4D97-AF65-F5344CB8AC3E}">
        <p14:creationId xmlns:p14="http://schemas.microsoft.com/office/powerpoint/2010/main" val="366053203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Flaxmere_garden</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109</a:t>
            </a:fld>
            <a:endParaRPr lang="es-ES" dirty="0"/>
          </a:p>
        </p:txBody>
      </p:sp>
    </p:spTree>
    <p:extLst>
      <p:ext uri="{BB962C8B-B14F-4D97-AF65-F5344CB8AC3E}">
        <p14:creationId xmlns:p14="http://schemas.microsoft.com/office/powerpoint/2010/main" val="102056527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Flaxmere_garden</a:t>
            </a:r>
          </a:p>
        </p:txBody>
      </p:sp>
      <p:sp>
        <p:nvSpPr>
          <p:cNvPr id="4" name="3 Marcador de número de diapositiva"/>
          <p:cNvSpPr>
            <a:spLocks noGrp="1"/>
          </p:cNvSpPr>
          <p:nvPr>
            <p:ph type="sldNum" sz="quarter" idx="10"/>
          </p:nvPr>
        </p:nvSpPr>
        <p:spPr/>
        <p:txBody>
          <a:bodyPr/>
          <a:lstStyle/>
          <a:p>
            <a:fld id="{C4056442-F1F3-4B4E-8CA5-34AB1073FF53}" type="slidenum">
              <a:rPr lang="es-ES" smtClean="0"/>
              <a:t>110</a:t>
            </a:fld>
            <a:endParaRPr lang="es-ES" dirty="0"/>
          </a:p>
        </p:txBody>
      </p:sp>
    </p:spTree>
    <p:extLst>
      <p:ext uri="{BB962C8B-B14F-4D97-AF65-F5344CB8AC3E}">
        <p14:creationId xmlns:p14="http://schemas.microsoft.com/office/powerpoint/2010/main" val="41229104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2/28/2018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 Id="rId5" Type="http://schemas.openxmlformats.org/officeDocument/2006/relationships/image" Target="../media/image29.jpg"/><Relationship Id="rId4" Type="http://schemas.openxmlformats.org/officeDocument/2006/relationships/image" Target="../media/image28.jpeg"/></Relationships>
</file>

<file path=ppt/slides/_rels/slide3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691680" y="2060848"/>
            <a:ext cx="6766520" cy="936104"/>
          </a:xfrm>
        </p:spPr>
        <p:txBody>
          <a:bodyPr>
            <a:normAutofit fontScale="90000"/>
          </a:bodyPr>
          <a:lstStyle/>
          <a:p>
            <a:r>
              <a:rPr lang="es-ES" sz="3200" dirty="0"/>
              <a:t>JARDINES DE NUEVA ZELANDA.-IV</a:t>
            </a:r>
          </a:p>
        </p:txBody>
      </p:sp>
      <p:sp>
        <p:nvSpPr>
          <p:cNvPr id="3" name="2 Subtítulo"/>
          <p:cNvSpPr>
            <a:spLocks noGrp="1"/>
          </p:cNvSpPr>
          <p:nvPr>
            <p:ph type="subTitle" idx="1"/>
          </p:nvPr>
        </p:nvSpPr>
        <p:spPr/>
        <p:txBody>
          <a:bodyPr/>
          <a:lstStyle/>
          <a:p>
            <a:r>
              <a:rPr lang="es-ES" dirty="0"/>
              <a:t>Selección de textos y fotografías por</a:t>
            </a:r>
          </a:p>
          <a:p>
            <a:r>
              <a:rPr lang="es-ES" sz="3200" dirty="0"/>
              <a:t>JOSE ELIAS BONELLS</a:t>
            </a:r>
          </a:p>
        </p:txBody>
      </p:sp>
    </p:spTree>
    <p:extLst>
      <p:ext uri="{BB962C8B-B14F-4D97-AF65-F5344CB8AC3E}">
        <p14:creationId xmlns:p14="http://schemas.microsoft.com/office/powerpoint/2010/main" val="9015882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Albert Park.-auckland</a:t>
            </a:r>
          </a:p>
        </p:txBody>
      </p:sp>
      <p:sp>
        <p:nvSpPr>
          <p:cNvPr id="3" name="2 Marcador de contenido"/>
          <p:cNvSpPr>
            <a:spLocks noGrp="1"/>
          </p:cNvSpPr>
          <p:nvPr>
            <p:ph sz="quarter" idx="1"/>
          </p:nvPr>
        </p:nvSpPr>
        <p:spPr/>
        <p:txBody>
          <a:bodyPr>
            <a:normAutofit/>
          </a:bodyPr>
          <a:lstStyle/>
          <a:p>
            <a:r>
              <a:rPr lang="es-ES" dirty="0"/>
              <a:t>Albert Park es un pintoresco parque en el centro de Auckland , delimitada por Wellesley Street East, Princes Street, Bowen Avenida y Kitchener Street. Desde la entrada en la esquina de Bowen Ave y Kitchener St, senderos cerrados suben abruptamente a través de árboles nativos a la gran área plana en la cumbre, donde los jardines de flores cercan una fuente . </a:t>
            </a:r>
          </a:p>
          <a:p>
            <a:r>
              <a:rPr lang="es-ES" dirty="0"/>
              <a:t>Al norte de la fuente de hierro fundido (1881) es la estatua de bronce de la reina Victoria (1897), al sur se encuentra un quiosco de música (James Slator 1901). </a:t>
            </a:r>
          </a:p>
        </p:txBody>
      </p:sp>
    </p:spTree>
    <p:extLst>
      <p:ext uri="{BB962C8B-B14F-4D97-AF65-F5344CB8AC3E}">
        <p14:creationId xmlns:p14="http://schemas.microsoft.com/office/powerpoint/2010/main" val="30742891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Un gran reloj floral , construido en 1953 con fondos donados por Robert Laidlaw , fundador de la Los agricultores cadena de tiendas por departamento, se encuentra cerca de la salida de Princes Street, en frente de la Universidad de Auckland torre del reloj. </a:t>
            </a:r>
          </a:p>
          <a:p>
            <a:r>
              <a:rPr lang="es-ES" dirty="0"/>
              <a:t>Hay otras obras de arte y monumentos en el parque, incluyendo el mármol Boer War Memorial y la estatua de Sir George Grey (1904), se trasladó a este lugar desde su primera ubicación fuera del Ayuntamiento de Auckland .</a:t>
            </a:r>
          </a:p>
          <a:p>
            <a:r>
              <a:rPr lang="es-ES" dirty="0"/>
              <a:t> Muchos de estos monumentos y obras de arte se pueden ver en las numerosas imágenes de Albert Park impresos como postales desde principios del siglo 20</a:t>
            </a:r>
          </a:p>
          <a:p>
            <a:endParaRPr lang="es-ES" dirty="0"/>
          </a:p>
        </p:txBody>
      </p:sp>
    </p:spTree>
    <p:extLst>
      <p:ext uri="{BB962C8B-B14F-4D97-AF65-F5344CB8AC3E}">
        <p14:creationId xmlns:p14="http://schemas.microsoft.com/office/powerpoint/2010/main" val="6796414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457200" y="548680"/>
            <a:ext cx="7467600" cy="5925272"/>
          </a:xfrm>
        </p:spPr>
        <p:txBody>
          <a:bodyPr>
            <a:normAutofit/>
          </a:bodyPr>
          <a:lstStyle/>
          <a:p>
            <a:pPr marL="0" indent="0">
              <a:buNone/>
            </a:pPr>
            <a:r>
              <a:rPr lang="es-ES" dirty="0"/>
              <a:t> </a:t>
            </a:r>
          </a:p>
          <a:p>
            <a:r>
              <a:rPr lang="es-ES" dirty="0"/>
              <a:t>Albert Park ocupa gran parte de la sede del Cuartel de Albert, uno de los primeros europeos de Auckland fortificaciones militares , que a su vez fue construido en el sitio anterior de Te Horotiu pa . </a:t>
            </a:r>
          </a:p>
          <a:p>
            <a:r>
              <a:rPr lang="es-ES" dirty="0"/>
              <a:t>Los barracones se convirtieron en un parque público en la década de 1880, que originalmente tenía vistas sobre la ciudad y el puerto.</a:t>
            </a:r>
          </a:p>
          <a:p>
            <a:r>
              <a:rPr lang="es-ES" dirty="0"/>
              <a:t> La visión actual es de los modernos edificios de oficinas , salvo que los árboles maduros han ocultado los edificios. Una parte de la pared del cuartel sobrevive cerca del campus de la universidad de Auckland. </a:t>
            </a:r>
          </a:p>
          <a:p>
            <a:endParaRPr lang="es-ES" dirty="0"/>
          </a:p>
        </p:txBody>
      </p:sp>
    </p:spTree>
    <p:extLst>
      <p:ext uri="{BB962C8B-B14F-4D97-AF65-F5344CB8AC3E}">
        <p14:creationId xmlns:p14="http://schemas.microsoft.com/office/powerpoint/2010/main" val="5763735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81242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08671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4" y="0"/>
            <a:ext cx="9139591" cy="6858000"/>
          </a:xfrm>
          <a:prstGeom prst="rect">
            <a:avLst/>
          </a:prstGeom>
        </p:spPr>
      </p:pic>
    </p:spTree>
    <p:extLst>
      <p:ext uri="{BB962C8B-B14F-4D97-AF65-F5344CB8AC3E}">
        <p14:creationId xmlns:p14="http://schemas.microsoft.com/office/powerpoint/2010/main" val="4217152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9355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86795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13236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2145097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22878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82190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26962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65329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09322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020669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Ayrlies Garden -New Zealand</a:t>
            </a:r>
          </a:p>
        </p:txBody>
      </p:sp>
      <p:sp>
        <p:nvSpPr>
          <p:cNvPr id="3" name="2 Marcador de contenido"/>
          <p:cNvSpPr>
            <a:spLocks noGrp="1"/>
          </p:cNvSpPr>
          <p:nvPr>
            <p:ph sz="quarter" idx="1"/>
          </p:nvPr>
        </p:nvSpPr>
        <p:spPr/>
        <p:txBody>
          <a:bodyPr>
            <a:normAutofit/>
          </a:bodyPr>
          <a:lstStyle/>
          <a:p>
            <a:r>
              <a:rPr lang="es-ES" dirty="0"/>
              <a:t>Ayrlies Garden es un jardín del país cerca de Whitford , al sureste de Auckland en la Isla del Norte de Nueva Zelanda .</a:t>
            </a:r>
          </a:p>
          <a:p>
            <a:r>
              <a:rPr lang="es-ES" dirty="0"/>
              <a:t> Es uno de los jardines más conocidos de Nueva Zelanda,  y ha sido descrita como la "quintaesencia del jardín de Nueva Zelanda".  </a:t>
            </a:r>
          </a:p>
          <a:p>
            <a:r>
              <a:rPr lang="es-ES" dirty="0"/>
              <a:t>El jardín cubre actualmente cerca de (49.000 m 2) de terreno ondulado, con grandes jardines, estanques y canales, y fuertemente plantados fronteras informales que hacen uso intenso del color, incluyendo una "frontera espeluznante" de colores "calientes". </a:t>
            </a:r>
          </a:p>
        </p:txBody>
      </p:sp>
    </p:spTree>
    <p:extLst>
      <p:ext uri="{BB962C8B-B14F-4D97-AF65-F5344CB8AC3E}">
        <p14:creationId xmlns:p14="http://schemas.microsoft.com/office/powerpoint/2010/main" val="19023612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Algunas áreas cuentan con rosas , clemátides y perennes , mientras que otros contienen exuberantes y sub-tropicales plantas, como Petrea , Alocasia , bromelias , Vireya rododendros y Ficus dammaropsis . </a:t>
            </a:r>
          </a:p>
          <a:p>
            <a:r>
              <a:rPr lang="es-ES" dirty="0"/>
              <a:t>También incluye muchos árboles de gran tamaño - en su mayoría de color ámbar líquido , ciprés calvo  y pin roble - que han crecido rápidamente en el clima cálido y húmedo, con heladas poco frecuentes y de más de  (1,3 m) de lluvia al año. Contiene varias estructuras alrededor de la casa principal, incluyendo una pequeña "sitooterie '- mínimo mirador , para sentarse y admirar la vista. El sitio es grande unidos por una plantación coherente y un uso de los materiales. </a:t>
            </a:r>
          </a:p>
          <a:p>
            <a:endParaRPr lang="es-ES" dirty="0"/>
          </a:p>
        </p:txBody>
      </p:sp>
    </p:spTree>
    <p:extLst>
      <p:ext uri="{BB962C8B-B14F-4D97-AF65-F5344CB8AC3E}">
        <p14:creationId xmlns:p14="http://schemas.microsoft.com/office/powerpoint/2010/main" val="30167089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El jardín fue creado por Beverly McConnell y su difunto marido Malcolm, co-fundador de Nueva Zelanda ingeniería y construcción McConnell Dowell . Lleva el nombre de granja abuelo Malcolm McConnell en Escocia . </a:t>
            </a:r>
          </a:p>
          <a:p>
            <a:r>
              <a:rPr lang="es-ES" dirty="0"/>
              <a:t>El jardín se inició en 1964, cuando los McConnell se trasladó al sitio con su joven familia, comenzando con (12.000 m 2) sitio costero que anteriormente era potrero pelado con un suelo arcilloso pesado, y la ampliación a (49.000 m 2) en 1978, incluyendo la adición de tres grandes estanques.</a:t>
            </a:r>
          </a:p>
          <a:p>
            <a:r>
              <a:rPr lang="es-ES" dirty="0"/>
              <a:t> Desde 2000, (140.000 m 2) de pisos del pantano por debajo de la casa se ​​transformaron en una zona húmeda con (32.000 m 2) lago, que une el jardín para el Golfo Hauraki cercano.</a:t>
            </a:r>
          </a:p>
        </p:txBody>
      </p:sp>
    </p:spTree>
    <p:extLst>
      <p:ext uri="{BB962C8B-B14F-4D97-AF65-F5344CB8AC3E}">
        <p14:creationId xmlns:p14="http://schemas.microsoft.com/office/powerpoint/2010/main" val="28689919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73837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45217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5358184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212789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12053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42864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2548338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73068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6423259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978798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7409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4716016" cy="2253462"/>
          </a:xfrm>
          <a:prstGeom prst="rect">
            <a:avLst/>
          </a:prstGeom>
        </p:spPr>
      </p:pic>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16016" y="28600"/>
            <a:ext cx="4427984" cy="2340864"/>
          </a:xfrm>
          <a:prstGeom prst="rect">
            <a:avLst/>
          </a:prstGeom>
        </p:spPr>
      </p:pic>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03648" y="3645024"/>
            <a:ext cx="2295144" cy="1825752"/>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271900"/>
            <a:ext cx="9144000" cy="4572000"/>
          </a:xfrm>
          <a:prstGeom prst="rect">
            <a:avLst/>
          </a:prstGeom>
        </p:spPr>
      </p:pic>
    </p:spTree>
    <p:extLst>
      <p:ext uri="{BB962C8B-B14F-4D97-AF65-F5344CB8AC3E}">
        <p14:creationId xmlns:p14="http://schemas.microsoft.com/office/powerpoint/2010/main" val="16399498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939469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1606664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Maple Glen.-Eshadows</a:t>
            </a:r>
            <a:br>
              <a:rPr lang="es-ES" dirty="0"/>
            </a:br>
            <a:endParaRPr lang="es-ES" dirty="0"/>
          </a:p>
        </p:txBody>
      </p:sp>
      <p:sp>
        <p:nvSpPr>
          <p:cNvPr id="3" name="2 Marcador de contenido"/>
          <p:cNvSpPr>
            <a:spLocks noGrp="1"/>
          </p:cNvSpPr>
          <p:nvPr>
            <p:ph sz="quarter" idx="1"/>
          </p:nvPr>
        </p:nvSpPr>
        <p:spPr/>
        <p:txBody>
          <a:bodyPr/>
          <a:lstStyle/>
          <a:p>
            <a:r>
              <a:rPr lang="es-ES" dirty="0"/>
              <a:t>Maple Glen es un  jardín privado vivero, aviario, bosque y un conjunto de humedales en la campiña verde de Southland de 23 acres. . </a:t>
            </a:r>
          </a:p>
          <a:p>
            <a:r>
              <a:rPr lang="es-ES" dirty="0"/>
              <a:t>Los árboles maduros, incluyen una extensa colección de arces, la línea de los caminos colina, mientras que una serie de lagunas en las partes bajas son el hogar de patos y gansos. </a:t>
            </a:r>
          </a:p>
          <a:p>
            <a:r>
              <a:rPr lang="es-ES" dirty="0"/>
              <a:t> El vuelo libre de loros añaden una atmósfera exótica. </a:t>
            </a:r>
          </a:p>
          <a:p>
            <a:r>
              <a:rPr lang="es-ES" dirty="0"/>
              <a:t>La propiedad es una granja lechera adquirida por la familia Davison en 1966. </a:t>
            </a:r>
          </a:p>
          <a:p>
            <a:endParaRPr lang="es-ES" dirty="0"/>
          </a:p>
        </p:txBody>
      </p:sp>
    </p:spTree>
    <p:extLst>
      <p:ext uri="{BB962C8B-B14F-4D97-AF65-F5344CB8AC3E}">
        <p14:creationId xmlns:p14="http://schemas.microsoft.com/office/powerpoint/2010/main" val="14481755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4710643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29123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13303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82"/>
          <a:stretch/>
        </p:blipFill>
        <p:spPr>
          <a:xfrm>
            <a:off x="0" y="0"/>
            <a:ext cx="9144000" cy="6858000"/>
          </a:xfrm>
          <a:prstGeom prst="rect">
            <a:avLst/>
          </a:prstGeom>
        </p:spPr>
      </p:pic>
    </p:spTree>
    <p:extLst>
      <p:ext uri="{BB962C8B-B14F-4D97-AF65-F5344CB8AC3E}">
        <p14:creationId xmlns:p14="http://schemas.microsoft.com/office/powerpoint/2010/main" val="5196142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680618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255"/>
          <a:stretch/>
        </p:blipFill>
        <p:spPr>
          <a:xfrm>
            <a:off x="0" y="0"/>
            <a:ext cx="9144000" cy="6858000"/>
          </a:xfrm>
          <a:prstGeom prst="rect">
            <a:avLst/>
          </a:prstGeom>
        </p:spPr>
      </p:pic>
    </p:spTree>
    <p:extLst>
      <p:ext uri="{BB962C8B-B14F-4D97-AF65-F5344CB8AC3E}">
        <p14:creationId xmlns:p14="http://schemas.microsoft.com/office/powerpoint/2010/main" val="12445970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03087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0451917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77536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04550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334333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86038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079"/>
          <a:stretch/>
        </p:blipFill>
        <p:spPr>
          <a:xfrm>
            <a:off x="0" y="0"/>
            <a:ext cx="9144000" cy="6858000"/>
          </a:xfrm>
          <a:prstGeom prst="rect">
            <a:avLst/>
          </a:prstGeom>
        </p:spPr>
      </p:pic>
    </p:spTree>
    <p:extLst>
      <p:ext uri="{BB962C8B-B14F-4D97-AF65-F5344CB8AC3E}">
        <p14:creationId xmlns:p14="http://schemas.microsoft.com/office/powerpoint/2010/main" val="382087335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049272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998624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61561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491" r="1471"/>
          <a:stretch/>
        </p:blipFill>
        <p:spPr>
          <a:xfrm>
            <a:off x="0" y="0"/>
            <a:ext cx="9144000" cy="6858000"/>
          </a:xfrm>
          <a:prstGeom prst="rect">
            <a:avLst/>
          </a:prstGeom>
        </p:spPr>
      </p:pic>
    </p:spTree>
    <p:extLst>
      <p:ext uri="{BB962C8B-B14F-4D97-AF65-F5344CB8AC3E}">
        <p14:creationId xmlns:p14="http://schemas.microsoft.com/office/powerpoint/2010/main" val="2766950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70329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501346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119412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r="1176" b="5687"/>
          <a:stretch/>
        </p:blipFill>
        <p:spPr>
          <a:xfrm>
            <a:off x="0" y="0"/>
            <a:ext cx="9144000" cy="6858000"/>
          </a:xfrm>
          <a:prstGeom prst="rect">
            <a:avLst/>
          </a:prstGeom>
        </p:spPr>
      </p:pic>
    </p:spTree>
    <p:extLst>
      <p:ext uri="{BB962C8B-B14F-4D97-AF65-F5344CB8AC3E}">
        <p14:creationId xmlns:p14="http://schemas.microsoft.com/office/powerpoint/2010/main" val="287675612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6488048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8" t="5039" b="6885"/>
          <a:stretch/>
        </p:blipFill>
        <p:spPr>
          <a:xfrm>
            <a:off x="-108520" y="-1323528"/>
            <a:ext cx="9252520" cy="8181527"/>
          </a:xfrm>
          <a:prstGeom prst="rect">
            <a:avLst/>
          </a:prstGeom>
        </p:spPr>
      </p:pic>
    </p:spTree>
    <p:extLst>
      <p:ext uri="{BB962C8B-B14F-4D97-AF65-F5344CB8AC3E}">
        <p14:creationId xmlns:p14="http://schemas.microsoft.com/office/powerpoint/2010/main" val="226934950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Ellerslie Flower Show Internacional </a:t>
            </a:r>
          </a:p>
        </p:txBody>
      </p:sp>
      <p:sp>
        <p:nvSpPr>
          <p:cNvPr id="3" name="2 Marcador de contenido"/>
          <p:cNvSpPr>
            <a:spLocks noGrp="1"/>
          </p:cNvSpPr>
          <p:nvPr>
            <p:ph sz="quarter" idx="1"/>
          </p:nvPr>
        </p:nvSpPr>
        <p:spPr/>
        <p:txBody>
          <a:bodyPr>
            <a:normAutofit fontScale="92500" lnSpcReduction="20000"/>
          </a:bodyPr>
          <a:lstStyle/>
          <a:p>
            <a:r>
              <a:rPr lang="es-ES" dirty="0"/>
              <a:t>El Ellerslie Flower Show Internacional es un programa anual que se celebra en el jardín de Nueva Zelanda . </a:t>
            </a:r>
          </a:p>
          <a:p>
            <a:r>
              <a:rPr lang="es-ES" dirty="0"/>
              <a:t>Anteriormente realizó en la ciudad de Auckland , el programa se trasladó a Christchurch en Hagley Park en 2008.</a:t>
            </a:r>
          </a:p>
          <a:p>
            <a:r>
              <a:rPr lang="es-ES" dirty="0"/>
              <a:t>La asistencia es de varias decenas de miles de personas en cada evento durante los cinco días en los que está abierto al público.</a:t>
            </a:r>
          </a:p>
          <a:p>
            <a:r>
              <a:rPr lang="es-ES" dirty="0"/>
              <a:t> El espectáculo se ha celebrado cada año desde 1994, a excepción de 1997 y 2011 (cuando fue cancelado debido al terremoto de Christchurch ). </a:t>
            </a:r>
          </a:p>
          <a:p>
            <a:r>
              <a:rPr lang="es-ES" dirty="0"/>
              <a:t>El primer concierto se celebró en el Auckland suburbio de Ellerslie en el hipódromo de Ellerslie en 1994.</a:t>
            </a:r>
          </a:p>
        </p:txBody>
      </p:sp>
    </p:spTree>
    <p:extLst>
      <p:ext uri="{BB962C8B-B14F-4D97-AF65-F5344CB8AC3E}">
        <p14:creationId xmlns:p14="http://schemas.microsoft.com/office/powerpoint/2010/main" val="311763485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 Los miembros del Club Rotario de Auckland quería establecer un único evento para recaudar fondos para recaudar fondos para organizaciones benéficas locales por lo que decidieron organizar un evento inspirado en el famoso Chelsea Flower Show en Inglaterra. </a:t>
            </a:r>
          </a:p>
          <a:p>
            <a:r>
              <a:rPr lang="es-ES" dirty="0"/>
              <a:t>A partir de 2007 ha distribuido un total de 700.000 dólares para obras de  caridad.</a:t>
            </a:r>
          </a:p>
          <a:p>
            <a:r>
              <a:rPr lang="es-ES" dirty="0"/>
              <a:t> En 1998, se trasladó a Manurewa , South Auckland , en el que se celebró en el Jardín Botánico de Auckland hasta el último concierto noviembre de 2007. </a:t>
            </a:r>
          </a:p>
          <a:p>
            <a:r>
              <a:rPr lang="es-ES" dirty="0"/>
              <a:t>En 2004, el Club Rotario de Auckland vendió el negocio a EFI y SMC Charitable Trust Group Ltd, que opera actualmente el evento, con la intención de brindar apoyo a nivel comunitario y para el sector hortícola. </a:t>
            </a:r>
          </a:p>
          <a:p>
            <a:endParaRPr lang="es-ES" dirty="0"/>
          </a:p>
          <a:p>
            <a:endParaRPr lang="es-ES" dirty="0"/>
          </a:p>
        </p:txBody>
      </p:sp>
    </p:spTree>
    <p:extLst>
      <p:ext uri="{BB962C8B-B14F-4D97-AF65-F5344CB8AC3E}">
        <p14:creationId xmlns:p14="http://schemas.microsoft.com/office/powerpoint/2010/main" val="116976519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El 19 de noviembre de 2007, los organizadores vendieron el nombre y sus servicios al Consejo de la ciudad de Christchurch por $ 3 millones. </a:t>
            </a:r>
          </a:p>
          <a:p>
            <a:r>
              <a:rPr lang="es-ES" dirty="0"/>
              <a:t> El show es un valor de $ 14 millones a la economía regional cada año. </a:t>
            </a:r>
          </a:p>
          <a:p>
            <a:r>
              <a:rPr lang="es-ES" dirty="0"/>
              <a:t> Consejo Regional de Auckland presidente Mike Lee sugiere que una exposición de flores nuevo se organizará en Auckland para reemplazar el Ellerslie Flower Show. </a:t>
            </a:r>
          </a:p>
          <a:p>
            <a:r>
              <a:rPr lang="es-ES" dirty="0"/>
              <a:t>El programa inicial en Christchurch, celebrada en marzo de 2009, atrajo a 75.000 visitantes.</a:t>
            </a:r>
          </a:p>
          <a:p>
            <a:r>
              <a:rPr lang="es-ES" dirty="0"/>
              <a:t> La asistencia en 2010 fue de 55.000, el evento de 2011 fue cancelado, 45.000 asistieron en 2012 en 2013 la asistencia no se conoce todavía, pero los organizadores piensan que la asistencia podría ser inferior al del año anterior.  </a:t>
            </a:r>
          </a:p>
          <a:p>
            <a:endParaRPr lang="es-ES" dirty="0"/>
          </a:p>
          <a:p>
            <a:endParaRPr lang="es-ES" dirty="0"/>
          </a:p>
        </p:txBody>
      </p:sp>
    </p:spTree>
    <p:extLst>
      <p:ext uri="{BB962C8B-B14F-4D97-AF65-F5344CB8AC3E}">
        <p14:creationId xmlns:p14="http://schemas.microsoft.com/office/powerpoint/2010/main" val="304647607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372854176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0" y="0"/>
            <a:ext cx="9144000" cy="6857999"/>
          </a:xfrm>
        </p:spPr>
      </p:pic>
    </p:spTree>
    <p:extLst>
      <p:ext uri="{BB962C8B-B14F-4D97-AF65-F5344CB8AC3E}">
        <p14:creationId xmlns:p14="http://schemas.microsoft.com/office/powerpoint/2010/main" val="100168947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9323142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9838933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654654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332560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8071330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857522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7999"/>
          </a:xfrm>
          <a:prstGeom prst="rect">
            <a:avLst/>
          </a:prstGeom>
        </p:spPr>
      </p:pic>
    </p:spTree>
    <p:extLst>
      <p:ext uri="{BB962C8B-B14F-4D97-AF65-F5344CB8AC3E}">
        <p14:creationId xmlns:p14="http://schemas.microsoft.com/office/powerpoint/2010/main" val="181620844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394572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6978164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107111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877067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7866963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9692034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413371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729395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505990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4770"/>
            <a:ext cx="9144000" cy="6728460"/>
          </a:xfrm>
          <a:prstGeom prst="rect">
            <a:avLst/>
          </a:prstGeom>
        </p:spPr>
      </p:pic>
    </p:spTree>
    <p:extLst>
      <p:ext uri="{BB962C8B-B14F-4D97-AF65-F5344CB8AC3E}">
        <p14:creationId xmlns:p14="http://schemas.microsoft.com/office/powerpoint/2010/main" val="17121560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2182285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961810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556815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621242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4053345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216723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464399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7769990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71210535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7583877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056542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7382587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015276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52742571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193279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659681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128792"/>
          </a:xfrm>
          <a:prstGeom prst="rect">
            <a:avLst/>
          </a:prstGeom>
        </p:spPr>
      </p:pic>
    </p:spTree>
    <p:extLst>
      <p:ext uri="{BB962C8B-B14F-4D97-AF65-F5344CB8AC3E}">
        <p14:creationId xmlns:p14="http://schemas.microsoft.com/office/powerpoint/2010/main" val="16829869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99392"/>
            <a:ext cx="9324528" cy="7056784"/>
          </a:xfrm>
          <a:prstGeom prst="rect">
            <a:avLst/>
          </a:prstGeom>
        </p:spPr>
      </p:pic>
    </p:spTree>
    <p:extLst>
      <p:ext uri="{BB962C8B-B14F-4D97-AF65-F5344CB8AC3E}">
        <p14:creationId xmlns:p14="http://schemas.microsoft.com/office/powerpoint/2010/main" val="426476995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4853347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128792"/>
          </a:xfrm>
          <a:prstGeom prst="rect">
            <a:avLst/>
          </a:prstGeom>
        </p:spPr>
      </p:pic>
    </p:spTree>
    <p:extLst>
      <p:ext uri="{BB962C8B-B14F-4D97-AF65-F5344CB8AC3E}">
        <p14:creationId xmlns:p14="http://schemas.microsoft.com/office/powerpoint/2010/main" val="409230176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555803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Flaxmere gardens</a:t>
            </a:r>
          </a:p>
        </p:txBody>
      </p:sp>
      <p:sp>
        <p:nvSpPr>
          <p:cNvPr id="3" name="2 Marcador de contenido"/>
          <p:cNvSpPr>
            <a:spLocks noGrp="1"/>
          </p:cNvSpPr>
          <p:nvPr>
            <p:ph sz="quarter" idx="1"/>
          </p:nvPr>
        </p:nvSpPr>
        <p:spPr>
          <a:xfrm>
            <a:off x="457200" y="2060848"/>
            <a:ext cx="7467600" cy="4413104"/>
          </a:xfrm>
        </p:spPr>
        <p:txBody>
          <a:bodyPr/>
          <a:lstStyle/>
          <a:p>
            <a:r>
              <a:rPr lang="es-ES" dirty="0"/>
              <a:t>Más de 45 años en una granja de ovejas North Canterbury, el jardín de Flaxmere se estableció audazmente diseñada para enmarcar impresionantes vistas de las montañas, y crear sensación de tranquilidad con una serie de estanques. </a:t>
            </a:r>
          </a:p>
          <a:p>
            <a:r>
              <a:rPr lang="es-ES" dirty="0"/>
              <a:t>Situado cerca de los Alpes del Sur, Flaxmere se ha convertido en un impresionante ejemplo de un jardín que evoluciona con las estaciones del año, espléndidos durante todo el año. </a:t>
            </a:r>
          </a:p>
        </p:txBody>
      </p:sp>
    </p:spTree>
    <p:extLst>
      <p:ext uri="{BB962C8B-B14F-4D97-AF65-F5344CB8AC3E}">
        <p14:creationId xmlns:p14="http://schemas.microsoft.com/office/powerpoint/2010/main" val="75918594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Se trata de un jardín extenso país basado en los principios de diseño fuerte, está totalmente en sintonía con el país adosada cauce del jardín es parte de.. </a:t>
            </a:r>
          </a:p>
          <a:p>
            <a:r>
              <a:rPr lang="es-ES" dirty="0"/>
              <a:t>Inmenso uso de agua que crea una serie de cinco estanques, da una sensación de paz enorme, y asegura una vida maravillosa ave. </a:t>
            </a:r>
          </a:p>
          <a:p>
            <a:r>
              <a:rPr lang="es-ES" dirty="0"/>
              <a:t>Pesadas vigas de puentes antiguos se han utilizado y las paredes de piedra se han construido en los últimos años que se suman al estilo del país. Se trata de un jardín que tiene la mayoría de las cosas, formal, informal de la zona, extenso de Nueva Zelanda plantas nativas, bosques, rosas, rododendros y agua. </a:t>
            </a:r>
          </a:p>
          <a:p>
            <a:endParaRPr lang="es-ES" dirty="0"/>
          </a:p>
        </p:txBody>
      </p:sp>
    </p:spTree>
    <p:extLst>
      <p:ext uri="{BB962C8B-B14F-4D97-AF65-F5344CB8AC3E}">
        <p14:creationId xmlns:p14="http://schemas.microsoft.com/office/powerpoint/2010/main" val="56173753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Flaxmere se ha hecho un jardín de Importancia Nacional por la New Zealand Trust Garden, que está afiliada al Instituto Real de Horticultura.</a:t>
            </a:r>
          </a:p>
          <a:p>
            <a:r>
              <a:rPr lang="es-ES" dirty="0"/>
              <a:t>Nuevas siembras Zelanda indígenas en Flaxmere rodean un estanque grande con una vista al Monte Te Koa. </a:t>
            </a:r>
          </a:p>
          <a:p>
            <a:r>
              <a:rPr lang="es-ES" dirty="0"/>
              <a:t>Esta es una parte muy diferente del jardín que establece un punto de diferencia. </a:t>
            </a:r>
          </a:p>
          <a:p>
            <a:r>
              <a:rPr lang="es-ES" dirty="0"/>
              <a:t>Es un área que todos los visitantes extranjeros son particularmente interesados.</a:t>
            </a:r>
          </a:p>
        </p:txBody>
      </p:sp>
    </p:spTree>
    <p:extLst>
      <p:ext uri="{BB962C8B-B14F-4D97-AF65-F5344CB8AC3E}">
        <p14:creationId xmlns:p14="http://schemas.microsoft.com/office/powerpoint/2010/main" val="82074855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11787"/>
          </a:xfrm>
          <a:prstGeom prst="rect">
            <a:avLst/>
          </a:prstGeom>
        </p:spPr>
      </p:pic>
    </p:spTree>
    <p:extLst>
      <p:ext uri="{BB962C8B-B14F-4D97-AF65-F5344CB8AC3E}">
        <p14:creationId xmlns:p14="http://schemas.microsoft.com/office/powerpoint/2010/main" val="91454138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2726351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005219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800322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01408"/>
          </a:xfrm>
          <a:prstGeom prst="rect">
            <a:avLst/>
          </a:prstGeom>
        </p:spPr>
      </p:pic>
    </p:spTree>
    <p:extLst>
      <p:ext uri="{BB962C8B-B14F-4D97-AF65-F5344CB8AC3E}">
        <p14:creationId xmlns:p14="http://schemas.microsoft.com/office/powerpoint/2010/main" val="158128337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858" y="-1"/>
            <a:ext cx="9108141" cy="6857999"/>
          </a:xfrm>
          <a:prstGeom prst="rect">
            <a:avLst/>
          </a:prstGeom>
        </p:spPr>
      </p:pic>
    </p:spTree>
    <p:extLst>
      <p:ext uri="{BB962C8B-B14F-4D97-AF65-F5344CB8AC3E}">
        <p14:creationId xmlns:p14="http://schemas.microsoft.com/office/powerpoint/2010/main" val="248189841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204</TotalTime>
  <Words>1831</Words>
  <Application>Microsoft Office PowerPoint</Application>
  <PresentationFormat>Presentación en pantalla (4:3)</PresentationFormat>
  <Paragraphs>230</Paragraphs>
  <Slides>110</Slides>
  <Notes>90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110</vt:i4>
      </vt:variant>
    </vt:vector>
  </HeadingPairs>
  <TitlesOfParts>
    <vt:vector size="115" baseType="lpstr">
      <vt:lpstr>Calibri</vt:lpstr>
      <vt:lpstr>Century Schoolbook</vt:lpstr>
      <vt:lpstr>Wingdings</vt:lpstr>
      <vt:lpstr>Wingdings 2</vt:lpstr>
      <vt:lpstr>Default Theme</vt:lpstr>
      <vt:lpstr>JARDINES DE NUEVA ZELANDA.-IV</vt:lpstr>
      <vt:lpstr>Albert Park.-auckland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Ayrlies Garden -New Zealand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Maple Glen.-Eshadows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Ellerslie Flower Show Internacional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Flaxmere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DE NUEVA ZELANDA.-IV</dc:title>
  <dc:creator>Josep</dc:creator>
  <cp:lastModifiedBy>Usuario</cp:lastModifiedBy>
  <cp:revision>14</cp:revision>
  <dcterms:created xsi:type="dcterms:W3CDTF">2013-04-03T18:56:31Z</dcterms:created>
  <dcterms:modified xsi:type="dcterms:W3CDTF">2018-02-28T10:05:32Z</dcterms:modified>
</cp:coreProperties>
</file>