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256" r:id="rId2"/>
    <p:sldId id="257" r:id="rId3"/>
    <p:sldId id="320" r:id="rId4"/>
    <p:sldId id="321" r:id="rId5"/>
    <p:sldId id="322" r:id="rId6"/>
    <p:sldId id="258" r:id="rId7"/>
    <p:sldId id="259" r:id="rId8"/>
    <p:sldId id="261" r:id="rId9"/>
    <p:sldId id="262" r:id="rId10"/>
    <p:sldId id="263" r:id="rId11"/>
    <p:sldId id="265" r:id="rId12"/>
    <p:sldId id="267" r:id="rId13"/>
    <p:sldId id="266" r:id="rId14"/>
    <p:sldId id="268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323" r:id="rId31"/>
    <p:sldId id="288" r:id="rId32"/>
    <p:sldId id="289" r:id="rId33"/>
    <p:sldId id="290" r:id="rId34"/>
    <p:sldId id="291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1" r:id="rId43"/>
    <p:sldId id="302" r:id="rId44"/>
    <p:sldId id="304" r:id="rId45"/>
    <p:sldId id="306" r:id="rId46"/>
    <p:sldId id="307" r:id="rId47"/>
    <p:sldId id="308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40EF4-C1C4-487E-BA2A-4BF29BB08DF8}" type="datetimeFigureOut">
              <a:rPr lang="es-ES" smtClean="0"/>
              <a:t>28/02/2018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F84AF-C5D9-477E-AC8D-7EEC58DF126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629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354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8139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7150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4233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8541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8961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9223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2024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5861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39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4278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917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05765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2647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Garden.-New Zealand.-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8963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Garden.-New Zealand.-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0241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137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Garden.-New Zealand.-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55849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Garden.-New Zealand.-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7051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Garden.-New Zealand.-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3315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Garden.-New Zealand.-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7969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0653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39715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97083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86327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40299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27917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61875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Plymouth.-Clianthus puniceus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73031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Plymouth..-Clianthus puniceus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39184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Plymouth.Clianthus puniceus blanco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25939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9632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0083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23981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50173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88587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38213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9257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259228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OCEANIA.-LA VUELTA AL MUNDO </a:t>
            </a:r>
            <a:r>
              <a:rPr lang="es-ES" sz="3600"/>
              <a:t>EN </a:t>
            </a:r>
            <a:r>
              <a:rPr lang="es-ES" sz="3600" dirty="0"/>
              <a:t>8</a:t>
            </a:r>
            <a:r>
              <a:rPr lang="es-ES" sz="3600"/>
              <a:t>85JARDINES</a:t>
            </a:r>
            <a:r>
              <a:rPr lang="es-ES" sz="3600" dirty="0"/>
              <a:t>.- </a:t>
            </a:r>
            <a:br>
              <a:rPr lang="es-ES" sz="3600" dirty="0"/>
            </a:br>
            <a:r>
              <a:rPr lang="es-ES" sz="3600" dirty="0"/>
              <a:t>NUEVA ZELANDA.-</a:t>
            </a:r>
            <a:r>
              <a:rPr lang="es-ES" sz="3100" dirty="0"/>
              <a:t>Ayrlies Garden.-Te Kainga Marire, New Plymouth.-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4581128"/>
            <a:ext cx="4608512" cy="173164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041705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Ayrlies Garden es un jardín de montaña cerca de Whitford, al sureste de Auckland en la Isla Norte de Nueva Zelanda. </a:t>
            </a:r>
          </a:p>
          <a:p>
            <a:r>
              <a:rPr lang="es-ES" dirty="0"/>
              <a:t>Es uno de los jardines más conocidos de Nueva Zelanda, ha sido descrita como la "quintaesencia de Nueva Zelanda jardín" y es considerado como un jardín de Importancia Internacional. </a:t>
            </a:r>
          </a:p>
          <a:p>
            <a:r>
              <a:rPr lang="es-ES" dirty="0"/>
              <a:t>El jardín cubre actualmente unos (49.000 m2) de terreno ondulado, con grandes jardines, estanques y cursos de agua, y las fronteras informales muy plantados que hacen fuerte uso del color, incluyendo un "border espeluznante" de colores "calientes.</a:t>
            </a:r>
          </a:p>
        </p:txBody>
      </p:sp>
    </p:spTree>
    <p:extLst>
      <p:ext uri="{BB962C8B-B14F-4D97-AF65-F5344CB8AC3E}">
        <p14:creationId xmlns:p14="http://schemas.microsoft.com/office/powerpoint/2010/main" val="363560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Algunas áreas cuentan con rosas, clemátides y perennes, mientras que otros contienen exuberantes plantas subtropicales, como Petrea, Alocasia, bromelias, rododendros Vireya y dammaropsis Ficus.</a:t>
            </a:r>
          </a:p>
          <a:p>
            <a:r>
              <a:rPr lang="es-ES" dirty="0"/>
              <a:t>También incluye muchos árboles grandes - en su mayoría de color ámbar líquido, ciprés de los pantanos y el pin roble - que han crecido rápidamente en el clima cálido y húmedo, con heladas poco frecuentes y más de 50 pulgadas (1,3 m) de lluvia al año. </a:t>
            </a:r>
          </a:p>
          <a:p>
            <a:r>
              <a:rPr lang="es-ES" dirty="0"/>
              <a:t>Contiene varias estructuras alrededor de la casa principal, incluyendo un pequeño 'sitooterie' - una glorieta bajo, para sentarse y admirar la vista. </a:t>
            </a:r>
          </a:p>
          <a:p>
            <a:r>
              <a:rPr lang="es-ES" dirty="0"/>
              <a:t>El sitio grande está unificado por una siembra uniforme y uso de materiales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3521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fontScale="92500"/>
          </a:bodyPr>
          <a:lstStyle/>
          <a:p>
            <a:r>
              <a:rPr lang="es-ES" dirty="0"/>
              <a:t>El jardín fue creado por Beverly McConnell y su difunto marido Malcolm, co-fundador de Nueva Zelanda empresa de ingeniería y construcción McConnell Dowell. </a:t>
            </a:r>
          </a:p>
          <a:p>
            <a:r>
              <a:rPr lang="es-ES" dirty="0"/>
              <a:t>Lleva el nombre de la granja del abuelo de Malcolm McConnell en Escocia. </a:t>
            </a:r>
          </a:p>
          <a:p>
            <a:r>
              <a:rPr lang="es-ES" dirty="0"/>
              <a:t>El jardín se inició en 1964, cuando los McConnell se trasladaron al sitio con su joven familia, comenzando con una (12.000 m2) zona costera 3 acres que fue cercado previamente desnudo con un suelo de arcilla pesada, y la expansión de 12 acres (49.000 m2) en 1978, incluyendo la adición de tres grandes estanques.</a:t>
            </a:r>
          </a:p>
          <a:p>
            <a:r>
              <a:rPr lang="es-ES" dirty="0"/>
              <a:t> Desde 2000, 35 acres (140.000 m2) de pisos pantano por debajo de la casa se transformaron en una zona de humedales con un 8 hectáreas (32.000 m2) lago, que une el jardín hasta el Golfo Hauraki cerca. </a:t>
            </a:r>
          </a:p>
        </p:txBody>
      </p:sp>
    </p:spTree>
    <p:extLst>
      <p:ext uri="{BB962C8B-B14F-4D97-AF65-F5344CB8AC3E}">
        <p14:creationId xmlns:p14="http://schemas.microsoft.com/office/powerpoint/2010/main" val="160405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 Desde 2000, (140.000 m2) de pantano por debajo de la casa se transformaron en una zona de humedales con un 8 hectáreas (32.000 m2) lago, que une el jardín hasta el cercano  Golfo Hauraki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561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68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56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" y="0"/>
            <a:ext cx="9140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880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942" b="12059"/>
          <a:stretch/>
        </p:blipFill>
        <p:spPr>
          <a:xfrm>
            <a:off x="-1" y="0"/>
            <a:ext cx="9412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7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03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43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" t="1913" r="2453"/>
          <a:stretch/>
        </p:blipFill>
        <p:spPr>
          <a:xfrm>
            <a:off x="0" y="-315416"/>
            <a:ext cx="9144000" cy="734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77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60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51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264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008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16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8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75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6104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" y="3861048"/>
            <a:ext cx="9144000" cy="306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96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69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9706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91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0032" cy="37170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4283968" cy="371703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7032"/>
            <a:ext cx="4860032" cy="314096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717032"/>
            <a:ext cx="4283968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351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467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3" y="0"/>
            <a:ext cx="5492951" cy="685496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0"/>
            <a:ext cx="3763888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909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" y="0"/>
            <a:ext cx="9140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57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" y="0"/>
            <a:ext cx="9140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31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28"/>
            <a:ext cx="9144000" cy="681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27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Te Kainga Marire es un jardín de plantas nativas de la ciudad interior. Te Kainga Marire es Maori para el campamento pacífico.</a:t>
            </a:r>
          </a:p>
          <a:p>
            <a:r>
              <a:rPr lang="es-ES" dirty="0"/>
              <a:t> El jardín fue galardonado con la calificación de Nueva Zelanda Gardens Trust Garden de Importancia Nacional en 2005. </a:t>
            </a:r>
          </a:p>
          <a:p>
            <a:r>
              <a:rPr lang="es-ES" dirty="0"/>
              <a:t>1972 - páramo de arcilla acre comprado en Te Henui Valley.</a:t>
            </a:r>
          </a:p>
          <a:p>
            <a:r>
              <a:rPr lang="es-ES" dirty="0"/>
              <a:t>Un jardín de Importancia Internacional. NZGT 2008. Garden ofrece en el documental de la BBC vuelta al mundo en 80 jardines con Monty Don - que se estrenó en la BBC Two en 2008. </a:t>
            </a:r>
          </a:p>
        </p:txBody>
      </p:sp>
    </p:spTree>
    <p:extLst>
      <p:ext uri="{BB962C8B-B14F-4D97-AF65-F5344CB8AC3E}">
        <p14:creationId xmlns:p14="http://schemas.microsoft.com/office/powerpoint/2010/main" val="5211006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Historial </a:t>
            </a:r>
          </a:p>
          <a:p>
            <a:r>
              <a:rPr lang="es-ES" dirty="0"/>
              <a:t>1972 - páramo de arcilla acre comprado en Te Henui Valley </a:t>
            </a:r>
          </a:p>
          <a:p>
            <a:r>
              <a:rPr lang="es-ES" dirty="0"/>
              <a:t>1973-1974 plantación perimetral, incluyendo huerto </a:t>
            </a:r>
          </a:p>
          <a:p>
            <a:r>
              <a:rPr lang="es-ES" dirty="0"/>
              <a:t>1976 comienza la construcción de viviendas </a:t>
            </a:r>
          </a:p>
          <a:p>
            <a:r>
              <a:rPr lang="es-ES" dirty="0"/>
              <a:t>1977 Casa terminada y paisajismo comienza </a:t>
            </a:r>
          </a:p>
          <a:p>
            <a:r>
              <a:rPr lang="es-ES" dirty="0"/>
              <a:t>1990 Garden abre por primera vez al público </a:t>
            </a:r>
          </a:p>
          <a:p>
            <a:endParaRPr lang="es-ES" dirty="0"/>
          </a:p>
          <a:p>
            <a:r>
              <a:rPr lang="es-ES" dirty="0"/>
              <a:t>Una colección de plantas nativas de Nueva Zelanda, incluyendo Alpinas y helechos.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5963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83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890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442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53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3331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695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32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728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65" b="6079"/>
          <a:stretch/>
        </p:blipFill>
        <p:spPr>
          <a:xfrm>
            <a:off x="-1" y="0"/>
            <a:ext cx="9305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5902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10" b="7058"/>
          <a:stretch/>
        </p:blipFill>
        <p:spPr>
          <a:xfrm>
            <a:off x="7607" y="0"/>
            <a:ext cx="9257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8494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080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676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6395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6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5679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4920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304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5010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50100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4644007" cy="335699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8"/>
          <a:stretch/>
        </p:blipFill>
        <p:spPr>
          <a:xfrm>
            <a:off x="4644008" y="3501008"/>
            <a:ext cx="4499992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072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859</Words>
  <Application>Microsoft Office PowerPoint</Application>
  <PresentationFormat>Presentación en pantalla (4:3)</PresentationFormat>
  <Paragraphs>104</Paragraphs>
  <Slides>47</Slides>
  <Notes>38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2" baseType="lpstr">
      <vt:lpstr>Calibri</vt:lpstr>
      <vt:lpstr>Century Schoolbook</vt:lpstr>
      <vt:lpstr>Wingdings</vt:lpstr>
      <vt:lpstr>Wingdings 2</vt:lpstr>
      <vt:lpstr>Default Theme</vt:lpstr>
      <vt:lpstr>OCEANIA.-LA VUELTA AL MUNDO EN 885JARDINES.-  NUEVA ZELANDA.-Ayrlies Garden.-Te Kainga Marire, New Plymouth.-</vt:lpstr>
      <vt:lpstr>Ayrlies Garden.- Auckland.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 Kainga Marire, New Plymouth.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JARDINES.-E</dc:title>
  <dc:creator>Josep</dc:creator>
  <cp:lastModifiedBy>Usuario</cp:lastModifiedBy>
  <cp:revision>9</cp:revision>
  <dcterms:created xsi:type="dcterms:W3CDTF">2013-08-12T13:36:05Z</dcterms:created>
  <dcterms:modified xsi:type="dcterms:W3CDTF">2018-02-28T05:56:35Z</dcterms:modified>
</cp:coreProperties>
</file>