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Lst>
  <p:notesMasterIdLst>
    <p:notesMasterId r:id="rId133"/>
  </p:notesMasterIdLst>
  <p:sldIdLst>
    <p:sldId id="274" r:id="rId4"/>
    <p:sldId id="257" r:id="rId5"/>
    <p:sldId id="258" r:id="rId6"/>
    <p:sldId id="259" r:id="rId7"/>
    <p:sldId id="276" r:id="rId8"/>
    <p:sldId id="260" r:id="rId9"/>
    <p:sldId id="261" r:id="rId10"/>
    <p:sldId id="262" r:id="rId11"/>
    <p:sldId id="270" r:id="rId12"/>
    <p:sldId id="263" r:id="rId13"/>
    <p:sldId id="264" r:id="rId14"/>
    <p:sldId id="265" r:id="rId15"/>
    <p:sldId id="278" r:id="rId16"/>
    <p:sldId id="267" r:id="rId17"/>
    <p:sldId id="268" r:id="rId18"/>
    <p:sldId id="269" r:id="rId19"/>
    <p:sldId id="271" r:id="rId20"/>
    <p:sldId id="272" r:id="rId21"/>
    <p:sldId id="273" r:id="rId22"/>
    <p:sldId id="277" r:id="rId23"/>
    <p:sldId id="279" r:id="rId24"/>
    <p:sldId id="280" r:id="rId25"/>
    <p:sldId id="281" r:id="rId26"/>
    <p:sldId id="282" r:id="rId27"/>
    <p:sldId id="283" r:id="rId28"/>
    <p:sldId id="284" r:id="rId29"/>
    <p:sldId id="285" r:id="rId30"/>
    <p:sldId id="286" r:id="rId31"/>
    <p:sldId id="287" r:id="rId32"/>
    <p:sldId id="291" r:id="rId33"/>
    <p:sldId id="293" r:id="rId34"/>
    <p:sldId id="294" r:id="rId35"/>
    <p:sldId id="295" r:id="rId36"/>
    <p:sldId id="296" r:id="rId37"/>
    <p:sldId id="297" r:id="rId38"/>
    <p:sldId id="298" r:id="rId39"/>
    <p:sldId id="299" r:id="rId40"/>
    <p:sldId id="359" r:id="rId41"/>
    <p:sldId id="360" r:id="rId42"/>
    <p:sldId id="361" r:id="rId43"/>
    <p:sldId id="362" r:id="rId44"/>
    <p:sldId id="363" r:id="rId45"/>
    <p:sldId id="364" r:id="rId46"/>
    <p:sldId id="365" r:id="rId47"/>
    <p:sldId id="367" r:id="rId48"/>
    <p:sldId id="368" r:id="rId49"/>
    <p:sldId id="369" r:id="rId50"/>
    <p:sldId id="371" r:id="rId51"/>
    <p:sldId id="372" r:id="rId52"/>
    <p:sldId id="373" r:id="rId53"/>
    <p:sldId id="374" r:id="rId54"/>
    <p:sldId id="338" r:id="rId55"/>
    <p:sldId id="339" r:id="rId56"/>
    <p:sldId id="340" r:id="rId57"/>
    <p:sldId id="341" r:id="rId58"/>
    <p:sldId id="342" r:id="rId59"/>
    <p:sldId id="343" r:id="rId60"/>
    <p:sldId id="344" r:id="rId61"/>
    <p:sldId id="345" r:id="rId62"/>
    <p:sldId id="346" r:id="rId63"/>
    <p:sldId id="347" r:id="rId64"/>
    <p:sldId id="348" r:id="rId65"/>
    <p:sldId id="349" r:id="rId66"/>
    <p:sldId id="350" r:id="rId67"/>
    <p:sldId id="351" r:id="rId68"/>
    <p:sldId id="352" r:id="rId69"/>
    <p:sldId id="353" r:id="rId70"/>
    <p:sldId id="354" r:id="rId71"/>
    <p:sldId id="355" r:id="rId72"/>
    <p:sldId id="356" r:id="rId73"/>
    <p:sldId id="357" r:id="rId74"/>
    <p:sldId id="358" r:id="rId75"/>
    <p:sldId id="375" r:id="rId76"/>
    <p:sldId id="376" r:id="rId77"/>
    <p:sldId id="377" r:id="rId78"/>
    <p:sldId id="378" r:id="rId79"/>
    <p:sldId id="379" r:id="rId80"/>
    <p:sldId id="380" r:id="rId81"/>
    <p:sldId id="381" r:id="rId82"/>
    <p:sldId id="382" r:id="rId83"/>
    <p:sldId id="383" r:id="rId84"/>
    <p:sldId id="384" r:id="rId85"/>
    <p:sldId id="385" r:id="rId86"/>
    <p:sldId id="386" r:id="rId87"/>
    <p:sldId id="387" r:id="rId88"/>
    <p:sldId id="388" r:id="rId89"/>
    <p:sldId id="389" r:id="rId90"/>
    <p:sldId id="390" r:id="rId91"/>
    <p:sldId id="391" r:id="rId92"/>
    <p:sldId id="392" r:id="rId93"/>
    <p:sldId id="393" r:id="rId94"/>
    <p:sldId id="394" r:id="rId95"/>
    <p:sldId id="395" r:id="rId96"/>
    <p:sldId id="396" r:id="rId97"/>
    <p:sldId id="397" r:id="rId98"/>
    <p:sldId id="398" r:id="rId99"/>
    <p:sldId id="399" r:id="rId100"/>
    <p:sldId id="400" r:id="rId101"/>
    <p:sldId id="401" r:id="rId102"/>
    <p:sldId id="402" r:id="rId103"/>
    <p:sldId id="403" r:id="rId104"/>
    <p:sldId id="404" r:id="rId105"/>
    <p:sldId id="405" r:id="rId106"/>
    <p:sldId id="406" r:id="rId107"/>
    <p:sldId id="407" r:id="rId108"/>
    <p:sldId id="408" r:id="rId109"/>
    <p:sldId id="409" r:id="rId110"/>
    <p:sldId id="410" r:id="rId111"/>
    <p:sldId id="411" r:id="rId112"/>
    <p:sldId id="412" r:id="rId113"/>
    <p:sldId id="413" r:id="rId114"/>
    <p:sldId id="414" r:id="rId115"/>
    <p:sldId id="415" r:id="rId116"/>
    <p:sldId id="416" r:id="rId117"/>
    <p:sldId id="417" r:id="rId118"/>
    <p:sldId id="418" r:id="rId119"/>
    <p:sldId id="419" r:id="rId120"/>
    <p:sldId id="420" r:id="rId121"/>
    <p:sldId id="421" r:id="rId122"/>
    <p:sldId id="422" r:id="rId123"/>
    <p:sldId id="423" r:id="rId124"/>
    <p:sldId id="424" r:id="rId125"/>
    <p:sldId id="425" r:id="rId126"/>
    <p:sldId id="426" r:id="rId127"/>
    <p:sldId id="427" r:id="rId128"/>
    <p:sldId id="428" r:id="rId129"/>
    <p:sldId id="429" r:id="rId130"/>
    <p:sldId id="430" r:id="rId131"/>
    <p:sldId id="431" r:id="rId1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1507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presProps" Target="presProp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viewProps" Target="view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theme" Target="theme/theme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09E53F-0458-427C-9832-4789B3234899}"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341CEE-0B8B-4F7D-BAD7-15547A8B19EA}" type="slidenum">
              <a:rPr lang="es-ES" smtClean="0"/>
              <a:t>‹Nº›</a:t>
            </a:fld>
            <a:endParaRPr lang="es-ES" dirty="0"/>
          </a:p>
        </p:txBody>
      </p:sp>
    </p:spTree>
    <p:extLst>
      <p:ext uri="{BB962C8B-B14F-4D97-AF65-F5344CB8AC3E}">
        <p14:creationId xmlns:p14="http://schemas.microsoft.com/office/powerpoint/2010/main" val="2039500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neumatóforos</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5</a:t>
            </a:fld>
            <a:endParaRPr lang="es-ES" dirty="0"/>
          </a:p>
        </p:txBody>
      </p:sp>
    </p:spTree>
    <p:extLst>
      <p:ext uri="{BB962C8B-B14F-4D97-AF65-F5344CB8AC3E}">
        <p14:creationId xmlns:p14="http://schemas.microsoft.com/office/powerpoint/2010/main" val="1826611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585106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3018778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Zealand.-neumatóforos</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2767099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Zealand.-neumatóforos</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577204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000291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028811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644079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13</a:t>
            </a:fld>
            <a:endParaRPr lang="es-ES" dirty="0"/>
          </a:p>
        </p:txBody>
      </p:sp>
    </p:spTree>
    <p:extLst>
      <p:ext uri="{BB962C8B-B14F-4D97-AF65-F5344CB8AC3E}">
        <p14:creationId xmlns:p14="http://schemas.microsoft.com/office/powerpoint/2010/main" val="3410867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20384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391722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7582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551664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954381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20</a:t>
            </a:fld>
            <a:endParaRPr lang="es-ES" dirty="0"/>
          </a:p>
        </p:txBody>
      </p:sp>
    </p:spTree>
    <p:extLst>
      <p:ext uri="{BB962C8B-B14F-4D97-AF65-F5344CB8AC3E}">
        <p14:creationId xmlns:p14="http://schemas.microsoft.com/office/powerpoint/2010/main" val="526710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Zealand.-Clivias</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21</a:t>
            </a:fld>
            <a:endParaRPr lang="es-ES" dirty="0"/>
          </a:p>
        </p:txBody>
      </p:sp>
    </p:spTree>
    <p:extLst>
      <p:ext uri="{BB962C8B-B14F-4D97-AF65-F5344CB8AC3E}">
        <p14:creationId xmlns:p14="http://schemas.microsoft.com/office/powerpoint/2010/main" val="38465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22</a:t>
            </a:fld>
            <a:endParaRPr lang="es-ES" dirty="0"/>
          </a:p>
        </p:txBody>
      </p:sp>
    </p:spTree>
    <p:extLst>
      <p:ext uri="{BB962C8B-B14F-4D97-AF65-F5344CB8AC3E}">
        <p14:creationId xmlns:p14="http://schemas.microsoft.com/office/powerpoint/2010/main" val="40380211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23</a:t>
            </a:fld>
            <a:endParaRPr lang="es-ES" dirty="0"/>
          </a:p>
        </p:txBody>
      </p:sp>
    </p:spTree>
    <p:extLst>
      <p:ext uri="{BB962C8B-B14F-4D97-AF65-F5344CB8AC3E}">
        <p14:creationId xmlns:p14="http://schemas.microsoft.com/office/powerpoint/2010/main" val="587986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24</a:t>
            </a:fld>
            <a:endParaRPr lang="es-ES" dirty="0"/>
          </a:p>
        </p:txBody>
      </p:sp>
    </p:spTree>
    <p:extLst>
      <p:ext uri="{BB962C8B-B14F-4D97-AF65-F5344CB8AC3E}">
        <p14:creationId xmlns:p14="http://schemas.microsoft.com/office/powerpoint/2010/main" val="465745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25</a:t>
            </a:fld>
            <a:endParaRPr lang="es-ES" dirty="0"/>
          </a:p>
        </p:txBody>
      </p:sp>
    </p:spTree>
    <p:extLst>
      <p:ext uri="{BB962C8B-B14F-4D97-AF65-F5344CB8AC3E}">
        <p14:creationId xmlns:p14="http://schemas.microsoft.com/office/powerpoint/2010/main" val="33189194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26</a:t>
            </a:fld>
            <a:endParaRPr lang="es-ES" dirty="0"/>
          </a:p>
        </p:txBody>
      </p:sp>
    </p:spTree>
    <p:extLst>
      <p:ext uri="{BB962C8B-B14F-4D97-AF65-F5344CB8AC3E}">
        <p14:creationId xmlns:p14="http://schemas.microsoft.com/office/powerpoint/2010/main" val="1686591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27</a:t>
            </a:fld>
            <a:endParaRPr lang="es-ES" dirty="0"/>
          </a:p>
        </p:txBody>
      </p:sp>
    </p:spTree>
    <p:extLst>
      <p:ext uri="{BB962C8B-B14F-4D97-AF65-F5344CB8AC3E}">
        <p14:creationId xmlns:p14="http://schemas.microsoft.com/office/powerpoint/2010/main" val="3456627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28</a:t>
            </a:fld>
            <a:endParaRPr lang="es-ES" dirty="0"/>
          </a:p>
        </p:txBody>
      </p:sp>
    </p:spTree>
    <p:extLst>
      <p:ext uri="{BB962C8B-B14F-4D97-AF65-F5344CB8AC3E}">
        <p14:creationId xmlns:p14="http://schemas.microsoft.com/office/powerpoint/2010/main" val="29381614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29</a:t>
            </a:fld>
            <a:endParaRPr lang="es-ES" dirty="0"/>
          </a:p>
        </p:txBody>
      </p:sp>
    </p:spTree>
    <p:extLst>
      <p:ext uri="{BB962C8B-B14F-4D97-AF65-F5344CB8AC3E}">
        <p14:creationId xmlns:p14="http://schemas.microsoft.com/office/powerpoint/2010/main" val="294645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30</a:t>
            </a:fld>
            <a:endParaRPr lang="es-ES" dirty="0"/>
          </a:p>
        </p:txBody>
      </p:sp>
    </p:spTree>
    <p:extLst>
      <p:ext uri="{BB962C8B-B14F-4D97-AF65-F5344CB8AC3E}">
        <p14:creationId xmlns:p14="http://schemas.microsoft.com/office/powerpoint/2010/main" val="1625166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31</a:t>
            </a:fld>
            <a:endParaRPr lang="es-ES" dirty="0"/>
          </a:p>
        </p:txBody>
      </p:sp>
    </p:spTree>
    <p:extLst>
      <p:ext uri="{BB962C8B-B14F-4D97-AF65-F5344CB8AC3E}">
        <p14:creationId xmlns:p14="http://schemas.microsoft.com/office/powerpoint/2010/main" val="3846372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32</a:t>
            </a:fld>
            <a:endParaRPr lang="es-ES" dirty="0"/>
          </a:p>
        </p:txBody>
      </p:sp>
    </p:spTree>
    <p:extLst>
      <p:ext uri="{BB962C8B-B14F-4D97-AF65-F5344CB8AC3E}">
        <p14:creationId xmlns:p14="http://schemas.microsoft.com/office/powerpoint/2010/main" val="1650281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33</a:t>
            </a:fld>
            <a:endParaRPr lang="es-ES" dirty="0"/>
          </a:p>
        </p:txBody>
      </p:sp>
    </p:spTree>
    <p:extLst>
      <p:ext uri="{BB962C8B-B14F-4D97-AF65-F5344CB8AC3E}">
        <p14:creationId xmlns:p14="http://schemas.microsoft.com/office/powerpoint/2010/main" val="37750661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34</a:t>
            </a:fld>
            <a:endParaRPr lang="es-ES" dirty="0"/>
          </a:p>
        </p:txBody>
      </p:sp>
    </p:spTree>
    <p:extLst>
      <p:ext uri="{BB962C8B-B14F-4D97-AF65-F5344CB8AC3E}">
        <p14:creationId xmlns:p14="http://schemas.microsoft.com/office/powerpoint/2010/main" val="1423284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35</a:t>
            </a:fld>
            <a:endParaRPr lang="es-ES" dirty="0"/>
          </a:p>
        </p:txBody>
      </p:sp>
    </p:spTree>
    <p:extLst>
      <p:ext uri="{BB962C8B-B14F-4D97-AF65-F5344CB8AC3E}">
        <p14:creationId xmlns:p14="http://schemas.microsoft.com/office/powerpoint/2010/main" val="22687915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36</a:t>
            </a:fld>
            <a:endParaRPr lang="es-ES" dirty="0"/>
          </a:p>
        </p:txBody>
      </p:sp>
    </p:spTree>
    <p:extLst>
      <p:ext uri="{BB962C8B-B14F-4D97-AF65-F5344CB8AC3E}">
        <p14:creationId xmlns:p14="http://schemas.microsoft.com/office/powerpoint/2010/main" val="14140973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37</a:t>
            </a:fld>
            <a:endParaRPr lang="es-ES" dirty="0"/>
          </a:p>
        </p:txBody>
      </p:sp>
    </p:spTree>
    <p:extLst>
      <p:ext uri="{BB962C8B-B14F-4D97-AF65-F5344CB8AC3E}">
        <p14:creationId xmlns:p14="http://schemas.microsoft.com/office/powerpoint/2010/main" val="10686974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38</a:t>
            </a:fld>
            <a:endParaRPr lang="es-ES" dirty="0"/>
          </a:p>
        </p:txBody>
      </p:sp>
    </p:spTree>
    <p:extLst>
      <p:ext uri="{BB962C8B-B14F-4D97-AF65-F5344CB8AC3E}">
        <p14:creationId xmlns:p14="http://schemas.microsoft.com/office/powerpoint/2010/main" val="7536258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39</a:t>
            </a:fld>
            <a:endParaRPr lang="es-ES" dirty="0"/>
          </a:p>
        </p:txBody>
      </p:sp>
    </p:spTree>
    <p:extLst>
      <p:ext uri="{BB962C8B-B14F-4D97-AF65-F5344CB8AC3E}">
        <p14:creationId xmlns:p14="http://schemas.microsoft.com/office/powerpoint/2010/main" val="5436752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40</a:t>
            </a:fld>
            <a:endParaRPr lang="es-ES" dirty="0"/>
          </a:p>
        </p:txBody>
      </p:sp>
    </p:spTree>
    <p:extLst>
      <p:ext uri="{BB962C8B-B14F-4D97-AF65-F5344CB8AC3E}">
        <p14:creationId xmlns:p14="http://schemas.microsoft.com/office/powerpoint/2010/main" val="28019805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41</a:t>
            </a:fld>
            <a:endParaRPr lang="es-ES" dirty="0"/>
          </a:p>
        </p:txBody>
      </p:sp>
    </p:spTree>
    <p:extLst>
      <p:ext uri="{BB962C8B-B14F-4D97-AF65-F5344CB8AC3E}">
        <p14:creationId xmlns:p14="http://schemas.microsoft.com/office/powerpoint/2010/main" val="27603592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42</a:t>
            </a:fld>
            <a:endParaRPr lang="es-ES" dirty="0"/>
          </a:p>
        </p:txBody>
      </p:sp>
    </p:spTree>
    <p:extLst>
      <p:ext uri="{BB962C8B-B14F-4D97-AF65-F5344CB8AC3E}">
        <p14:creationId xmlns:p14="http://schemas.microsoft.com/office/powerpoint/2010/main" val="35280678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43</a:t>
            </a:fld>
            <a:endParaRPr lang="es-ES" dirty="0"/>
          </a:p>
        </p:txBody>
      </p:sp>
    </p:spTree>
    <p:extLst>
      <p:ext uri="{BB962C8B-B14F-4D97-AF65-F5344CB8AC3E}">
        <p14:creationId xmlns:p14="http://schemas.microsoft.com/office/powerpoint/2010/main" val="12467723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44</a:t>
            </a:fld>
            <a:endParaRPr lang="es-ES" dirty="0"/>
          </a:p>
        </p:txBody>
      </p:sp>
    </p:spTree>
    <p:extLst>
      <p:ext uri="{BB962C8B-B14F-4D97-AF65-F5344CB8AC3E}">
        <p14:creationId xmlns:p14="http://schemas.microsoft.com/office/powerpoint/2010/main" val="13671592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45</a:t>
            </a:fld>
            <a:endParaRPr lang="es-ES" dirty="0"/>
          </a:p>
        </p:txBody>
      </p:sp>
    </p:spTree>
    <p:extLst>
      <p:ext uri="{BB962C8B-B14F-4D97-AF65-F5344CB8AC3E}">
        <p14:creationId xmlns:p14="http://schemas.microsoft.com/office/powerpoint/2010/main" val="30218269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46</a:t>
            </a:fld>
            <a:endParaRPr lang="es-ES" dirty="0"/>
          </a:p>
        </p:txBody>
      </p:sp>
    </p:spTree>
    <p:extLst>
      <p:ext uri="{BB962C8B-B14F-4D97-AF65-F5344CB8AC3E}">
        <p14:creationId xmlns:p14="http://schemas.microsoft.com/office/powerpoint/2010/main" val="33288412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47</a:t>
            </a:fld>
            <a:endParaRPr lang="es-ES" dirty="0"/>
          </a:p>
        </p:txBody>
      </p:sp>
    </p:spTree>
    <p:extLst>
      <p:ext uri="{BB962C8B-B14F-4D97-AF65-F5344CB8AC3E}">
        <p14:creationId xmlns:p14="http://schemas.microsoft.com/office/powerpoint/2010/main" val="36786371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48</a:t>
            </a:fld>
            <a:endParaRPr lang="es-ES" dirty="0"/>
          </a:p>
        </p:txBody>
      </p:sp>
    </p:spTree>
    <p:extLst>
      <p:ext uri="{BB962C8B-B14F-4D97-AF65-F5344CB8AC3E}">
        <p14:creationId xmlns:p14="http://schemas.microsoft.com/office/powerpoint/2010/main" val="21889848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49</a:t>
            </a:fld>
            <a:endParaRPr lang="es-ES" dirty="0"/>
          </a:p>
        </p:txBody>
      </p:sp>
    </p:spTree>
    <p:extLst>
      <p:ext uri="{BB962C8B-B14F-4D97-AF65-F5344CB8AC3E}">
        <p14:creationId xmlns:p14="http://schemas.microsoft.com/office/powerpoint/2010/main" val="40801131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50</a:t>
            </a:fld>
            <a:endParaRPr lang="es-ES" dirty="0"/>
          </a:p>
        </p:txBody>
      </p:sp>
    </p:spTree>
    <p:extLst>
      <p:ext uri="{BB962C8B-B14F-4D97-AF65-F5344CB8AC3E}">
        <p14:creationId xmlns:p14="http://schemas.microsoft.com/office/powerpoint/2010/main" val="6280048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Garden.-New Zealand</a:t>
            </a:r>
          </a:p>
          <a:p>
            <a:endParaRPr lang="es-ES" dirty="0"/>
          </a:p>
        </p:txBody>
      </p:sp>
      <p:sp>
        <p:nvSpPr>
          <p:cNvPr id="4" name="3 Marcador de número de diapositiva"/>
          <p:cNvSpPr>
            <a:spLocks noGrp="1"/>
          </p:cNvSpPr>
          <p:nvPr>
            <p:ph type="sldNum" sz="quarter" idx="10"/>
          </p:nvPr>
        </p:nvSpPr>
        <p:spPr/>
        <p:txBody>
          <a:bodyPr/>
          <a:lstStyle/>
          <a:p>
            <a:fld id="{A4341CEE-0B8B-4F7D-BAD7-15547A8B19EA}" type="slidenum">
              <a:rPr lang="es-ES" smtClean="0"/>
              <a:t>51</a:t>
            </a:fld>
            <a:endParaRPr lang="es-ES" dirty="0"/>
          </a:p>
        </p:txBody>
      </p:sp>
    </p:spTree>
    <p:extLst>
      <p:ext uri="{BB962C8B-B14F-4D97-AF65-F5344CB8AC3E}">
        <p14:creationId xmlns:p14="http://schemas.microsoft.com/office/powerpoint/2010/main" val="33378323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Auckland Botanic Gardens</a:t>
            </a:r>
          </a:p>
        </p:txBody>
      </p:sp>
      <p:sp>
        <p:nvSpPr>
          <p:cNvPr id="4" name="Marcador de número de diapositiva 3"/>
          <p:cNvSpPr>
            <a:spLocks noGrp="1"/>
          </p:cNvSpPr>
          <p:nvPr>
            <p:ph type="sldNum" sz="quarter" idx="10"/>
          </p:nvPr>
        </p:nvSpPr>
        <p:spPr/>
        <p:txBody>
          <a:bodyPr/>
          <a:lstStyle/>
          <a:p>
            <a:fld id="{A4341CEE-0B8B-4F7D-BAD7-15547A8B19EA}" type="slidenum">
              <a:rPr lang="es-ES" smtClean="0"/>
              <a:t>53</a:t>
            </a:fld>
            <a:endParaRPr lang="es-ES" dirty="0"/>
          </a:p>
        </p:txBody>
      </p:sp>
    </p:spTree>
    <p:extLst>
      <p:ext uri="{BB962C8B-B14F-4D97-AF65-F5344CB8AC3E}">
        <p14:creationId xmlns:p14="http://schemas.microsoft.com/office/powerpoint/2010/main" val="28339451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 Centro de visitantes</a:t>
            </a:r>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54</a:t>
            </a:fld>
            <a:endParaRPr lang="es-ES_tradnl" dirty="0">
              <a:solidFill>
                <a:prstClr val="black"/>
              </a:solidFill>
            </a:endParaRPr>
          </a:p>
        </p:txBody>
      </p:sp>
    </p:spTree>
    <p:extLst>
      <p:ext uri="{BB962C8B-B14F-4D97-AF65-F5344CB8AC3E}">
        <p14:creationId xmlns:p14="http://schemas.microsoft.com/office/powerpoint/2010/main" val="17565589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 Interior de la Biblioteca</a:t>
            </a:r>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55</a:t>
            </a:fld>
            <a:endParaRPr lang="es-ES_tradnl" dirty="0">
              <a:solidFill>
                <a:prstClr val="black"/>
              </a:solidFill>
            </a:endParaRPr>
          </a:p>
        </p:txBody>
      </p:sp>
    </p:spTree>
    <p:extLst>
      <p:ext uri="{BB962C8B-B14F-4D97-AF65-F5344CB8AC3E}">
        <p14:creationId xmlns:p14="http://schemas.microsoft.com/office/powerpoint/2010/main" val="38805551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56</a:t>
            </a:fld>
            <a:endParaRPr lang="es-ES_tradnl" dirty="0">
              <a:solidFill>
                <a:prstClr val="black"/>
              </a:solidFill>
            </a:endParaRPr>
          </a:p>
        </p:txBody>
      </p:sp>
    </p:spTree>
    <p:extLst>
      <p:ext uri="{BB962C8B-B14F-4D97-AF65-F5344CB8AC3E}">
        <p14:creationId xmlns:p14="http://schemas.microsoft.com/office/powerpoint/2010/main" val="10853280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57</a:t>
            </a:fld>
            <a:endParaRPr lang="es-ES_tradnl" dirty="0">
              <a:solidFill>
                <a:prstClr val="black"/>
              </a:solidFill>
            </a:endParaRPr>
          </a:p>
        </p:txBody>
      </p:sp>
    </p:spTree>
    <p:extLst>
      <p:ext uri="{BB962C8B-B14F-4D97-AF65-F5344CB8AC3E}">
        <p14:creationId xmlns:p14="http://schemas.microsoft.com/office/powerpoint/2010/main" val="32956424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58</a:t>
            </a:fld>
            <a:endParaRPr lang="es-ES_tradnl" dirty="0">
              <a:solidFill>
                <a:prstClr val="black"/>
              </a:solidFill>
            </a:endParaRPr>
          </a:p>
        </p:txBody>
      </p:sp>
    </p:spTree>
    <p:extLst>
      <p:ext uri="{BB962C8B-B14F-4D97-AF65-F5344CB8AC3E}">
        <p14:creationId xmlns:p14="http://schemas.microsoft.com/office/powerpoint/2010/main" val="34659447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59</a:t>
            </a:fld>
            <a:endParaRPr lang="es-ES_tradnl" dirty="0">
              <a:solidFill>
                <a:prstClr val="black"/>
              </a:solidFill>
            </a:endParaRPr>
          </a:p>
        </p:txBody>
      </p:sp>
    </p:spTree>
    <p:extLst>
      <p:ext uri="{BB962C8B-B14F-4D97-AF65-F5344CB8AC3E}">
        <p14:creationId xmlns:p14="http://schemas.microsoft.com/office/powerpoint/2010/main" val="18331874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60</a:t>
            </a:fld>
            <a:endParaRPr lang="es-ES_tradnl" dirty="0">
              <a:solidFill>
                <a:prstClr val="black"/>
              </a:solidFill>
            </a:endParaRPr>
          </a:p>
        </p:txBody>
      </p:sp>
    </p:spTree>
    <p:extLst>
      <p:ext uri="{BB962C8B-B14F-4D97-AF65-F5344CB8AC3E}">
        <p14:creationId xmlns:p14="http://schemas.microsoft.com/office/powerpoint/2010/main" val="20916868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61</a:t>
            </a:fld>
            <a:endParaRPr lang="es-ES_tradnl" dirty="0">
              <a:solidFill>
                <a:prstClr val="black"/>
              </a:solidFill>
            </a:endParaRPr>
          </a:p>
        </p:txBody>
      </p:sp>
    </p:spTree>
    <p:extLst>
      <p:ext uri="{BB962C8B-B14F-4D97-AF65-F5344CB8AC3E}">
        <p14:creationId xmlns:p14="http://schemas.microsoft.com/office/powerpoint/2010/main" val="2009296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62</a:t>
            </a:fld>
            <a:endParaRPr lang="es-ES_tradnl" dirty="0">
              <a:solidFill>
                <a:prstClr val="black"/>
              </a:solidFill>
            </a:endParaRPr>
          </a:p>
        </p:txBody>
      </p:sp>
    </p:spTree>
    <p:extLst>
      <p:ext uri="{BB962C8B-B14F-4D97-AF65-F5344CB8AC3E}">
        <p14:creationId xmlns:p14="http://schemas.microsoft.com/office/powerpoint/2010/main" val="42597033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63</a:t>
            </a:fld>
            <a:endParaRPr lang="es-ES_tradnl" dirty="0">
              <a:solidFill>
                <a:prstClr val="black"/>
              </a:solidFill>
            </a:endParaRPr>
          </a:p>
        </p:txBody>
      </p:sp>
    </p:spTree>
    <p:extLst>
      <p:ext uri="{BB962C8B-B14F-4D97-AF65-F5344CB8AC3E}">
        <p14:creationId xmlns:p14="http://schemas.microsoft.com/office/powerpoint/2010/main" val="13928003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64</a:t>
            </a:fld>
            <a:endParaRPr lang="es-ES_tradnl" dirty="0">
              <a:solidFill>
                <a:prstClr val="black"/>
              </a:solidFill>
            </a:endParaRPr>
          </a:p>
        </p:txBody>
      </p:sp>
    </p:spTree>
    <p:extLst>
      <p:ext uri="{BB962C8B-B14F-4D97-AF65-F5344CB8AC3E}">
        <p14:creationId xmlns:p14="http://schemas.microsoft.com/office/powerpoint/2010/main" val="17295145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65</a:t>
            </a:fld>
            <a:endParaRPr lang="es-ES_tradnl" dirty="0">
              <a:solidFill>
                <a:prstClr val="black"/>
              </a:solidFill>
            </a:endParaRPr>
          </a:p>
        </p:txBody>
      </p:sp>
    </p:spTree>
    <p:extLst>
      <p:ext uri="{BB962C8B-B14F-4D97-AF65-F5344CB8AC3E}">
        <p14:creationId xmlns:p14="http://schemas.microsoft.com/office/powerpoint/2010/main" val="537335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66</a:t>
            </a:fld>
            <a:endParaRPr lang="es-ES_tradnl" dirty="0">
              <a:solidFill>
                <a:prstClr val="black"/>
              </a:solidFill>
            </a:endParaRPr>
          </a:p>
        </p:txBody>
      </p:sp>
    </p:spTree>
    <p:extLst>
      <p:ext uri="{BB962C8B-B14F-4D97-AF65-F5344CB8AC3E}">
        <p14:creationId xmlns:p14="http://schemas.microsoft.com/office/powerpoint/2010/main" val="15427979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67</a:t>
            </a:fld>
            <a:endParaRPr lang="es-ES_tradnl" dirty="0">
              <a:solidFill>
                <a:prstClr val="black"/>
              </a:solidFill>
            </a:endParaRPr>
          </a:p>
        </p:txBody>
      </p:sp>
    </p:spTree>
    <p:extLst>
      <p:ext uri="{BB962C8B-B14F-4D97-AF65-F5344CB8AC3E}">
        <p14:creationId xmlns:p14="http://schemas.microsoft.com/office/powerpoint/2010/main" val="15873510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68</a:t>
            </a:fld>
            <a:endParaRPr lang="es-ES_tradnl" dirty="0">
              <a:solidFill>
                <a:prstClr val="black"/>
              </a:solidFill>
            </a:endParaRPr>
          </a:p>
        </p:txBody>
      </p:sp>
    </p:spTree>
    <p:extLst>
      <p:ext uri="{BB962C8B-B14F-4D97-AF65-F5344CB8AC3E}">
        <p14:creationId xmlns:p14="http://schemas.microsoft.com/office/powerpoint/2010/main" val="33280501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69</a:t>
            </a:fld>
            <a:endParaRPr lang="es-ES_tradnl" dirty="0">
              <a:solidFill>
                <a:prstClr val="black"/>
              </a:solidFill>
            </a:endParaRPr>
          </a:p>
        </p:txBody>
      </p:sp>
    </p:spTree>
    <p:extLst>
      <p:ext uri="{BB962C8B-B14F-4D97-AF65-F5344CB8AC3E}">
        <p14:creationId xmlns:p14="http://schemas.microsoft.com/office/powerpoint/2010/main" val="7743446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70</a:t>
            </a:fld>
            <a:endParaRPr lang="es-ES_tradnl" dirty="0">
              <a:solidFill>
                <a:prstClr val="black"/>
              </a:solidFill>
            </a:endParaRPr>
          </a:p>
        </p:txBody>
      </p:sp>
    </p:spTree>
    <p:extLst>
      <p:ext uri="{BB962C8B-B14F-4D97-AF65-F5344CB8AC3E}">
        <p14:creationId xmlns:p14="http://schemas.microsoft.com/office/powerpoint/2010/main" val="11149687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71</a:t>
            </a:fld>
            <a:endParaRPr lang="es-ES_tradnl" dirty="0">
              <a:solidFill>
                <a:prstClr val="black"/>
              </a:solidFill>
            </a:endParaRPr>
          </a:p>
        </p:txBody>
      </p:sp>
    </p:spTree>
    <p:extLst>
      <p:ext uri="{BB962C8B-B14F-4D97-AF65-F5344CB8AC3E}">
        <p14:creationId xmlns:p14="http://schemas.microsoft.com/office/powerpoint/2010/main" val="8725427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Auckland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D9339F2-4492-418B-8203-E96275C94F16}" type="slidenum">
              <a:rPr lang="es-ES_tradnl">
                <a:solidFill>
                  <a:prstClr val="black"/>
                </a:solidFill>
              </a:rPr>
              <a:pPr>
                <a:defRPr/>
              </a:pPr>
              <a:t>72</a:t>
            </a:fld>
            <a:endParaRPr lang="es-ES_tradnl" dirty="0">
              <a:solidFill>
                <a:prstClr val="black"/>
              </a:solidFill>
            </a:endParaRPr>
          </a:p>
        </p:txBody>
      </p:sp>
    </p:spTree>
    <p:extLst>
      <p:ext uri="{BB962C8B-B14F-4D97-AF65-F5344CB8AC3E}">
        <p14:creationId xmlns:p14="http://schemas.microsoft.com/office/powerpoint/2010/main" val="34012234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Jardín Botánico de Dunedin </a:t>
            </a:r>
          </a:p>
        </p:txBody>
      </p:sp>
      <p:sp>
        <p:nvSpPr>
          <p:cNvPr id="4" name="Marcador de número de diapositiva 3"/>
          <p:cNvSpPr>
            <a:spLocks noGrp="1"/>
          </p:cNvSpPr>
          <p:nvPr>
            <p:ph type="sldNum" sz="quarter" idx="10"/>
          </p:nvPr>
        </p:nvSpPr>
        <p:spPr/>
        <p:txBody>
          <a:bodyPr/>
          <a:lstStyle/>
          <a:p>
            <a:fld id="{A4341CEE-0B8B-4F7D-BAD7-15547A8B19EA}" type="slidenum">
              <a:rPr lang="es-ES" smtClean="0"/>
              <a:t>78</a:t>
            </a:fld>
            <a:endParaRPr lang="es-ES" dirty="0"/>
          </a:p>
        </p:txBody>
      </p:sp>
    </p:spTree>
    <p:extLst>
      <p:ext uri="{BB962C8B-B14F-4D97-AF65-F5344CB8AC3E}">
        <p14:creationId xmlns:p14="http://schemas.microsoft.com/office/powerpoint/2010/main" val="15957792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Jardín Botánico de Dunedin </a:t>
            </a:r>
          </a:p>
        </p:txBody>
      </p:sp>
      <p:sp>
        <p:nvSpPr>
          <p:cNvPr id="4" name="Marcador de número de diapositiva 3"/>
          <p:cNvSpPr>
            <a:spLocks noGrp="1"/>
          </p:cNvSpPr>
          <p:nvPr>
            <p:ph type="sldNum" sz="quarter" idx="10"/>
          </p:nvPr>
        </p:nvSpPr>
        <p:spPr/>
        <p:txBody>
          <a:bodyPr/>
          <a:lstStyle/>
          <a:p>
            <a:fld id="{A4341CEE-0B8B-4F7D-BAD7-15547A8B19EA}" type="slidenum">
              <a:rPr lang="es-ES" smtClean="0"/>
              <a:t>79</a:t>
            </a:fld>
            <a:endParaRPr lang="es-ES" dirty="0"/>
          </a:p>
        </p:txBody>
      </p:sp>
    </p:spTree>
    <p:extLst>
      <p:ext uri="{BB962C8B-B14F-4D97-AF65-F5344CB8AC3E}">
        <p14:creationId xmlns:p14="http://schemas.microsoft.com/office/powerpoint/2010/main" val="13971524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1581153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6084492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5330538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4292738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8444804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95402871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2334388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700068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03087935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8223707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81266015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5911023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4855841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339375246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1272012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65690837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50806786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70559315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14198950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39811199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04770661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410884149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94890490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1714165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16406021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91424757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17010128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55626056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195268740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40267386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5170861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77271390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a:t>
            </a:r>
            <a:r>
              <a:rPr lang="es-ES" baseline="0" dirty="0"/>
              <a:t> Pan</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156387377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64438013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02761066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279352277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359866945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51511919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329117366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24365531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45303235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340978784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325842292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122844860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368988842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102179704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3649400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9111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28391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92529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136149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510000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6117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63854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48294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18859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80247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99061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5112D53B-1F5C-4645-98B4-C573609CEEAF}" type="slidenum">
              <a:rPr lang="es-ES_tradnl" smtClean="0"/>
              <a:pPr>
                <a:defRPr/>
              </a:pPr>
              <a:t>‹Nº›</a:t>
            </a:fld>
            <a:endParaRPr lang="es-ES_tradnl" dirty="0"/>
          </a:p>
        </p:txBody>
      </p:sp>
    </p:spTree>
    <p:extLst>
      <p:ext uri="{BB962C8B-B14F-4D97-AF65-F5344CB8AC3E}">
        <p14:creationId xmlns:p14="http://schemas.microsoft.com/office/powerpoint/2010/main" val="22051373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575F6D"/>
              </a:solidFill>
            </a:endParaRPr>
          </a:p>
        </p:txBody>
      </p:sp>
      <p:sp>
        <p:nvSpPr>
          <p:cNvPr id="9" name="8 Marcador de número de diapositiva"/>
          <p:cNvSpPr>
            <a:spLocks noGrp="1"/>
          </p:cNvSpPr>
          <p:nvPr>
            <p:ph type="sldNum" sz="quarter" idx="15"/>
          </p:nvPr>
        </p:nvSpPr>
        <p:spPr/>
        <p:txBody>
          <a:bodyPr rtlCol="0"/>
          <a:lstStyle/>
          <a:p>
            <a:pPr>
              <a:defRPr/>
            </a:pPr>
            <a:fld id="{621AFE70-15A5-4A28-A529-A2DA937CA817}"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591058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CAD35CFF-214A-4827-BCF1-264981C94CB6}" type="slidenum">
              <a:rPr lang="es-ES_tradnl" smtClean="0"/>
              <a:pPr>
                <a:defRPr/>
              </a:pPr>
              <a:t>‹Nº›</a:t>
            </a:fld>
            <a:endParaRPr lang="es-ES_tradnl" dirty="0"/>
          </a:p>
        </p:txBody>
      </p:sp>
    </p:spTree>
    <p:extLst>
      <p:ext uri="{BB962C8B-B14F-4D97-AF65-F5344CB8AC3E}">
        <p14:creationId xmlns:p14="http://schemas.microsoft.com/office/powerpoint/2010/main" val="3001027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575F6D"/>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7" name="6 Marcador de número de diapositiva"/>
          <p:cNvSpPr>
            <a:spLocks noGrp="1"/>
          </p:cNvSpPr>
          <p:nvPr>
            <p:ph type="sldNum" sz="quarter" idx="12"/>
          </p:nvPr>
        </p:nvSpPr>
        <p:spPr/>
        <p:txBody>
          <a:bodyPr/>
          <a:lstStyle/>
          <a:p>
            <a:pPr>
              <a:defRPr/>
            </a:pPr>
            <a:fld id="{907BB1BF-5F84-452E-9D87-F72664867BDE}"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196687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575F6D"/>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9" name="8 Marcador de número de diapositiva"/>
          <p:cNvSpPr>
            <a:spLocks noGrp="1"/>
          </p:cNvSpPr>
          <p:nvPr>
            <p:ph type="sldNum" sz="quarter" idx="12"/>
          </p:nvPr>
        </p:nvSpPr>
        <p:spPr/>
        <p:txBody>
          <a:bodyPr/>
          <a:lstStyle/>
          <a:p>
            <a:pPr>
              <a:defRPr/>
            </a:pPr>
            <a:fld id="{3C9C322D-1139-40CD-96C1-757577ECE7B3}"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9317174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575F6D"/>
              </a:solidFill>
            </a:endParaRPr>
          </a:p>
        </p:txBody>
      </p:sp>
      <p:sp>
        <p:nvSpPr>
          <p:cNvPr id="7" name="6 Marcador de número de diapositiva"/>
          <p:cNvSpPr>
            <a:spLocks noGrp="1"/>
          </p:cNvSpPr>
          <p:nvPr>
            <p:ph type="sldNum" sz="quarter" idx="11"/>
          </p:nvPr>
        </p:nvSpPr>
        <p:spPr/>
        <p:txBody>
          <a:bodyPr rtlCol="0"/>
          <a:lstStyle/>
          <a:p>
            <a:pPr>
              <a:defRPr/>
            </a:pPr>
            <a:fld id="{08E6470F-4D90-4FE0-B3F1-C785CEE38548}"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13771008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575F6D"/>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4" name="3 Marcador de número de diapositiva"/>
          <p:cNvSpPr>
            <a:spLocks noGrp="1"/>
          </p:cNvSpPr>
          <p:nvPr>
            <p:ph type="sldNum" sz="quarter" idx="12"/>
          </p:nvPr>
        </p:nvSpPr>
        <p:spPr/>
        <p:txBody>
          <a:bodyPr/>
          <a:lstStyle/>
          <a:p>
            <a:pPr>
              <a:defRPr/>
            </a:pPr>
            <a:fld id="{C57EDB4C-B8DF-4F90-BDD7-C41A03D9A9E8}" type="slidenum">
              <a:rPr lang="es-ES_tradnl" smtClean="0"/>
              <a:pPr>
                <a:defRPr/>
              </a:pPr>
              <a:t>‹Nº›</a:t>
            </a:fld>
            <a:endParaRPr lang="es-ES_tradnl" dirty="0"/>
          </a:p>
        </p:txBody>
      </p:sp>
    </p:spTree>
    <p:extLst>
      <p:ext uri="{BB962C8B-B14F-4D97-AF65-F5344CB8AC3E}">
        <p14:creationId xmlns:p14="http://schemas.microsoft.com/office/powerpoint/2010/main" val="40843604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575F6D"/>
              </a:solidFill>
            </a:endParaRPr>
          </a:p>
        </p:txBody>
      </p:sp>
      <p:sp>
        <p:nvSpPr>
          <p:cNvPr id="22" name="21 Marcador de número de diapositiva"/>
          <p:cNvSpPr>
            <a:spLocks noGrp="1"/>
          </p:cNvSpPr>
          <p:nvPr>
            <p:ph type="sldNum" sz="quarter" idx="15"/>
          </p:nvPr>
        </p:nvSpPr>
        <p:spPr/>
        <p:txBody>
          <a:bodyPr rtlCol="0"/>
          <a:lstStyle/>
          <a:p>
            <a:pPr>
              <a:defRPr/>
            </a:pPr>
            <a:fld id="{D5DBAC55-6F48-494D-A095-5697802D16FA}"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3171855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7" name="16 Marcador de fecha"/>
          <p:cNvSpPr>
            <a:spLocks noGrp="1"/>
          </p:cNvSpPr>
          <p:nvPr>
            <p:ph type="dt" sz="half" idx="10"/>
          </p:nvPr>
        </p:nvSpPr>
        <p:spPr/>
        <p:txBody>
          <a:bodyPr rtlCol="0"/>
          <a:lstStyle/>
          <a:p>
            <a:pPr>
              <a:defRPr/>
            </a:pPr>
            <a:endParaRPr lang="es-ES_tradnl" dirty="0">
              <a:solidFill>
                <a:srgbClr val="575F6D"/>
              </a:solidFill>
            </a:endParaRPr>
          </a:p>
        </p:txBody>
      </p:sp>
      <p:sp>
        <p:nvSpPr>
          <p:cNvPr id="18" name="17 Marcador de número de diapositiva"/>
          <p:cNvSpPr>
            <a:spLocks noGrp="1"/>
          </p:cNvSpPr>
          <p:nvPr>
            <p:ph type="sldNum" sz="quarter" idx="11"/>
          </p:nvPr>
        </p:nvSpPr>
        <p:spPr/>
        <p:txBody>
          <a:bodyPr rtlCol="0"/>
          <a:lstStyle/>
          <a:p>
            <a:pPr>
              <a:defRPr/>
            </a:pPr>
            <a:fld id="{9F250F67-B9C3-445F-A653-6591AD50A33B}"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1388854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6" name="5 Marcador de número de diapositiva"/>
          <p:cNvSpPr>
            <a:spLocks noGrp="1"/>
          </p:cNvSpPr>
          <p:nvPr>
            <p:ph type="sldNum" sz="quarter" idx="12"/>
          </p:nvPr>
        </p:nvSpPr>
        <p:spPr/>
        <p:txBody>
          <a:bodyPr/>
          <a:lstStyle/>
          <a:p>
            <a:pPr>
              <a:defRPr/>
            </a:pPr>
            <a:fld id="{6E15C2E9-6263-4607-BD9B-06729C4220A1}" type="slidenum">
              <a:rPr lang="es-ES_tradnl" smtClean="0"/>
              <a:pPr>
                <a:defRPr/>
              </a:pPr>
              <a:t>‹Nº›</a:t>
            </a:fld>
            <a:endParaRPr lang="es-ES_tradnl" dirty="0"/>
          </a:p>
        </p:txBody>
      </p:sp>
    </p:spTree>
    <p:extLst>
      <p:ext uri="{BB962C8B-B14F-4D97-AF65-F5344CB8AC3E}">
        <p14:creationId xmlns:p14="http://schemas.microsoft.com/office/powerpoint/2010/main" val="27649653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6" name="5 Marcador de número de diapositiva"/>
          <p:cNvSpPr>
            <a:spLocks noGrp="1"/>
          </p:cNvSpPr>
          <p:nvPr>
            <p:ph type="sldNum" sz="quarter" idx="12"/>
          </p:nvPr>
        </p:nvSpPr>
        <p:spPr/>
        <p:txBody>
          <a:bodyPr/>
          <a:lstStyle/>
          <a:p>
            <a:pPr>
              <a:defRPr/>
            </a:pPr>
            <a:fld id="{ADFA8457-E949-4E00-AAEA-E2E67E8908BB}" type="slidenum">
              <a:rPr lang="es-ES_tradnl" smtClean="0"/>
              <a:pPr>
                <a:defRPr/>
              </a:pPr>
              <a:t>‹Nº›</a:t>
            </a:fld>
            <a:endParaRPr lang="es-ES_tradnl" dirty="0"/>
          </a:p>
        </p:txBody>
      </p:sp>
    </p:spTree>
    <p:extLst>
      <p:ext uri="{BB962C8B-B14F-4D97-AF65-F5344CB8AC3E}">
        <p14:creationId xmlns:p14="http://schemas.microsoft.com/office/powerpoint/2010/main" val="963438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5112D53B-1F5C-4645-98B4-C573609CEEAF}" type="slidenum">
              <a:rPr lang="es-ES_tradnl" smtClean="0"/>
              <a:pPr>
                <a:defRPr/>
              </a:pPr>
              <a:t>‹Nº›</a:t>
            </a:fld>
            <a:endParaRPr lang="es-ES_tradnl" dirty="0"/>
          </a:p>
        </p:txBody>
      </p:sp>
    </p:spTree>
    <p:extLst>
      <p:ext uri="{BB962C8B-B14F-4D97-AF65-F5344CB8AC3E}">
        <p14:creationId xmlns:p14="http://schemas.microsoft.com/office/powerpoint/2010/main" val="12470430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575F6D"/>
              </a:solidFill>
            </a:endParaRPr>
          </a:p>
        </p:txBody>
      </p:sp>
      <p:sp>
        <p:nvSpPr>
          <p:cNvPr id="9" name="8 Marcador de número de diapositiva"/>
          <p:cNvSpPr>
            <a:spLocks noGrp="1"/>
          </p:cNvSpPr>
          <p:nvPr>
            <p:ph type="sldNum" sz="quarter" idx="15"/>
          </p:nvPr>
        </p:nvSpPr>
        <p:spPr/>
        <p:txBody>
          <a:bodyPr rtlCol="0"/>
          <a:lstStyle/>
          <a:p>
            <a:pPr>
              <a:defRPr/>
            </a:pPr>
            <a:fld id="{621AFE70-15A5-4A28-A529-A2DA937CA817}"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20139862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Tahoma" pitchFamily="34" charset="0"/>
              <a:cs typeface="Arial"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CAD35CFF-214A-4827-BCF1-264981C94CB6}" type="slidenum">
              <a:rPr lang="es-ES_tradnl" smtClean="0"/>
              <a:pPr>
                <a:defRPr/>
              </a:pPr>
              <a:t>‹Nº›</a:t>
            </a:fld>
            <a:endParaRPr lang="es-ES_tradnl" dirty="0"/>
          </a:p>
        </p:txBody>
      </p:sp>
    </p:spTree>
    <p:extLst>
      <p:ext uri="{BB962C8B-B14F-4D97-AF65-F5344CB8AC3E}">
        <p14:creationId xmlns:p14="http://schemas.microsoft.com/office/powerpoint/2010/main" val="13609645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575F6D"/>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7" name="6 Marcador de número de diapositiva"/>
          <p:cNvSpPr>
            <a:spLocks noGrp="1"/>
          </p:cNvSpPr>
          <p:nvPr>
            <p:ph type="sldNum" sz="quarter" idx="12"/>
          </p:nvPr>
        </p:nvSpPr>
        <p:spPr/>
        <p:txBody>
          <a:bodyPr/>
          <a:lstStyle/>
          <a:p>
            <a:pPr>
              <a:defRPr/>
            </a:pPr>
            <a:fld id="{907BB1BF-5F84-452E-9D87-F72664867BDE}"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7932990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575F6D"/>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9" name="8 Marcador de número de diapositiva"/>
          <p:cNvSpPr>
            <a:spLocks noGrp="1"/>
          </p:cNvSpPr>
          <p:nvPr>
            <p:ph type="sldNum" sz="quarter" idx="12"/>
          </p:nvPr>
        </p:nvSpPr>
        <p:spPr/>
        <p:txBody>
          <a:bodyPr/>
          <a:lstStyle/>
          <a:p>
            <a:pPr>
              <a:defRPr/>
            </a:pPr>
            <a:fld id="{3C9C322D-1139-40CD-96C1-757577ECE7B3}"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1200577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575F6D"/>
              </a:solidFill>
            </a:endParaRPr>
          </a:p>
        </p:txBody>
      </p:sp>
      <p:sp>
        <p:nvSpPr>
          <p:cNvPr id="7" name="6 Marcador de número de diapositiva"/>
          <p:cNvSpPr>
            <a:spLocks noGrp="1"/>
          </p:cNvSpPr>
          <p:nvPr>
            <p:ph type="sldNum" sz="quarter" idx="11"/>
          </p:nvPr>
        </p:nvSpPr>
        <p:spPr/>
        <p:txBody>
          <a:bodyPr rtlCol="0"/>
          <a:lstStyle/>
          <a:p>
            <a:pPr>
              <a:defRPr/>
            </a:pPr>
            <a:fld id="{08E6470F-4D90-4FE0-B3F1-C785CEE38548}"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4097092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575F6D"/>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4" name="3 Marcador de número de diapositiva"/>
          <p:cNvSpPr>
            <a:spLocks noGrp="1"/>
          </p:cNvSpPr>
          <p:nvPr>
            <p:ph type="sldNum" sz="quarter" idx="12"/>
          </p:nvPr>
        </p:nvSpPr>
        <p:spPr/>
        <p:txBody>
          <a:bodyPr/>
          <a:lstStyle/>
          <a:p>
            <a:pPr>
              <a:defRPr/>
            </a:pPr>
            <a:fld id="{C57EDB4C-B8DF-4F90-BDD7-C41A03D9A9E8}" type="slidenum">
              <a:rPr lang="es-ES_tradnl" smtClean="0"/>
              <a:pPr>
                <a:defRPr/>
              </a:pPr>
              <a:t>‹Nº›</a:t>
            </a:fld>
            <a:endParaRPr lang="es-ES_tradnl" dirty="0"/>
          </a:p>
        </p:txBody>
      </p:sp>
    </p:spTree>
    <p:extLst>
      <p:ext uri="{BB962C8B-B14F-4D97-AF65-F5344CB8AC3E}">
        <p14:creationId xmlns:p14="http://schemas.microsoft.com/office/powerpoint/2010/main" val="33291015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575F6D"/>
              </a:solidFill>
            </a:endParaRPr>
          </a:p>
        </p:txBody>
      </p:sp>
      <p:sp>
        <p:nvSpPr>
          <p:cNvPr id="22" name="21 Marcador de número de diapositiva"/>
          <p:cNvSpPr>
            <a:spLocks noGrp="1"/>
          </p:cNvSpPr>
          <p:nvPr>
            <p:ph type="sldNum" sz="quarter" idx="15"/>
          </p:nvPr>
        </p:nvSpPr>
        <p:spPr/>
        <p:txBody>
          <a:bodyPr rtlCol="0"/>
          <a:lstStyle/>
          <a:p>
            <a:pPr>
              <a:defRPr/>
            </a:pPr>
            <a:fld id="{D5DBAC55-6F48-494D-A095-5697802D16FA}"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1561003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7" name="16 Marcador de fecha"/>
          <p:cNvSpPr>
            <a:spLocks noGrp="1"/>
          </p:cNvSpPr>
          <p:nvPr>
            <p:ph type="dt" sz="half" idx="10"/>
          </p:nvPr>
        </p:nvSpPr>
        <p:spPr/>
        <p:txBody>
          <a:bodyPr rtlCol="0"/>
          <a:lstStyle/>
          <a:p>
            <a:pPr>
              <a:defRPr/>
            </a:pPr>
            <a:endParaRPr lang="es-ES_tradnl" dirty="0">
              <a:solidFill>
                <a:srgbClr val="575F6D"/>
              </a:solidFill>
            </a:endParaRPr>
          </a:p>
        </p:txBody>
      </p:sp>
      <p:sp>
        <p:nvSpPr>
          <p:cNvPr id="18" name="17 Marcador de número de diapositiva"/>
          <p:cNvSpPr>
            <a:spLocks noGrp="1"/>
          </p:cNvSpPr>
          <p:nvPr>
            <p:ph type="sldNum" sz="quarter" idx="11"/>
          </p:nvPr>
        </p:nvSpPr>
        <p:spPr/>
        <p:txBody>
          <a:bodyPr rtlCol="0"/>
          <a:lstStyle/>
          <a:p>
            <a:pPr>
              <a:defRPr/>
            </a:pPr>
            <a:fld id="{9F250F67-B9C3-445F-A653-6591AD50A33B}"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19655625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6" name="5 Marcador de número de diapositiva"/>
          <p:cNvSpPr>
            <a:spLocks noGrp="1"/>
          </p:cNvSpPr>
          <p:nvPr>
            <p:ph type="sldNum" sz="quarter" idx="12"/>
          </p:nvPr>
        </p:nvSpPr>
        <p:spPr/>
        <p:txBody>
          <a:bodyPr/>
          <a:lstStyle/>
          <a:p>
            <a:pPr>
              <a:defRPr/>
            </a:pPr>
            <a:fld id="{6E15C2E9-6263-4607-BD9B-06729C4220A1}" type="slidenum">
              <a:rPr lang="es-ES_tradnl" smtClean="0"/>
              <a:pPr>
                <a:defRPr/>
              </a:pPr>
              <a:t>‹Nº›</a:t>
            </a:fld>
            <a:endParaRPr lang="es-ES_tradnl" dirty="0"/>
          </a:p>
        </p:txBody>
      </p:sp>
    </p:spTree>
    <p:extLst>
      <p:ext uri="{BB962C8B-B14F-4D97-AF65-F5344CB8AC3E}">
        <p14:creationId xmlns:p14="http://schemas.microsoft.com/office/powerpoint/2010/main" val="8296091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6" name="5 Marcador de número de diapositiva"/>
          <p:cNvSpPr>
            <a:spLocks noGrp="1"/>
          </p:cNvSpPr>
          <p:nvPr>
            <p:ph type="sldNum" sz="quarter" idx="12"/>
          </p:nvPr>
        </p:nvSpPr>
        <p:spPr/>
        <p:txBody>
          <a:bodyPr/>
          <a:lstStyle/>
          <a:p>
            <a:pPr>
              <a:defRPr/>
            </a:pPr>
            <a:fld id="{ADFA8457-E949-4E00-AAEA-E2E67E8908BB}" type="slidenum">
              <a:rPr lang="es-ES_tradnl" smtClean="0"/>
              <a:pPr>
                <a:defRPr/>
              </a:pPr>
              <a:t>‹Nº›</a:t>
            </a:fld>
            <a:endParaRPr lang="es-ES_tradnl" dirty="0"/>
          </a:p>
        </p:txBody>
      </p:sp>
    </p:spTree>
    <p:extLst>
      <p:ext uri="{BB962C8B-B14F-4D97-AF65-F5344CB8AC3E}">
        <p14:creationId xmlns:p14="http://schemas.microsoft.com/office/powerpoint/2010/main" val="204575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8945449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C8F75EB6-38A6-48DB-8E8E-69B99CCBFCFE}" type="slidenum">
              <a:rPr lang="es-ES_tradnl" smtClean="0">
                <a:latin typeface="Tahoma" pitchFamily="34" charset="0"/>
                <a:cs typeface="Arial" charset="0"/>
              </a:rPr>
              <a:pPr fontAlgn="base">
                <a:spcBef>
                  <a:spcPct val="0"/>
                </a:spcBef>
                <a:spcAft>
                  <a:spcPct val="0"/>
                </a:spcAft>
                <a:defRPr/>
              </a:pPr>
              <a:t>‹Nº›</a:t>
            </a:fld>
            <a:endParaRPr lang="es-ES_tradnl" dirty="0">
              <a:latin typeface="Tahoma" pitchFamily="34" charset="0"/>
              <a:cs typeface="Arial" charset="0"/>
            </a:endParaRPr>
          </a:p>
        </p:txBody>
      </p:sp>
    </p:spTree>
    <p:extLst>
      <p:ext uri="{BB962C8B-B14F-4D97-AF65-F5344CB8AC3E}">
        <p14:creationId xmlns:p14="http://schemas.microsoft.com/office/powerpoint/2010/main" val="407011459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black"/>
              </a:solidFill>
              <a:latin typeface="Tahoma" pitchFamily="34" charset="0"/>
              <a:cs typeface="Arial"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C8F75EB6-38A6-48DB-8E8E-69B99CCBFCFE}" type="slidenum">
              <a:rPr lang="es-ES_tradnl" smtClean="0">
                <a:latin typeface="Tahoma" pitchFamily="34" charset="0"/>
                <a:cs typeface="Arial" charset="0"/>
              </a:rPr>
              <a:pPr fontAlgn="base">
                <a:spcBef>
                  <a:spcPct val="0"/>
                </a:spcBef>
                <a:spcAft>
                  <a:spcPct val="0"/>
                </a:spcAft>
                <a:defRPr/>
              </a:pPr>
              <a:t>‹Nº›</a:t>
            </a:fld>
            <a:endParaRPr lang="es-ES_tradnl" dirty="0">
              <a:latin typeface="Tahoma" pitchFamily="34" charset="0"/>
              <a:cs typeface="Arial" charset="0"/>
            </a:endParaRPr>
          </a:p>
        </p:txBody>
      </p:sp>
    </p:spTree>
    <p:extLst>
      <p:ext uri="{BB962C8B-B14F-4D97-AF65-F5344CB8AC3E}">
        <p14:creationId xmlns:p14="http://schemas.microsoft.com/office/powerpoint/2010/main" val="3158402115"/>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image" Target="../media/image45.jpeg"/><Relationship Id="rId7"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4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53.jpg"/><Relationship Id="rId4" Type="http://schemas.openxmlformats.org/officeDocument/2006/relationships/image" Target="../media/image52.jpeg"/></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3" Type="http://schemas.openxmlformats.org/officeDocument/2006/relationships/hyperlink" Target="http://www.google.es/url?sa=i&amp;rct=j&amp;q=dunedin+botanic+gardens&amp;source=images&amp;cd=&amp;cad=rja&amp;docid=hhygMrz8sHsrqM&amp;tbnid=Uhb_G-2_EjpTiM:&amp;ved=0CAUQjRw&amp;url=http://www.bestofotago.com/?page_id%3D140&amp;ei=uvFaUd65FcKx0AWd4oHIBg&amp;bvm=bv.44442042,d.d2k&amp;psig=AFQjCNFrTU-t09n8dkTR1t8xTCH1eeFmMA&amp;ust=1365000987837141" TargetMode="External"/><Relationship Id="rId2" Type="http://schemas.openxmlformats.org/officeDocument/2006/relationships/notesSlide" Target="../notesSlides/notesSlide67.xml"/><Relationship Id="rId1" Type="http://schemas.openxmlformats.org/officeDocument/2006/relationships/slideLayout" Target="../slideLayouts/slideLayout29.xml"/><Relationship Id="rId4" Type="http://schemas.openxmlformats.org/officeDocument/2006/relationships/image" Target="../media/image76.jpeg"/></Relationships>
</file>

<file path=ppt/slides/_rels/slide7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5.xml"/><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6.xml"/><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8.xml"/><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9.xml"/><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29.xml"/></Relationships>
</file>

<file path=ppt/slides/_rels/slide10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1.xml"/><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2.xml"/><Relationship Id="rId1" Type="http://schemas.openxmlformats.org/officeDocument/2006/relationships/slideLayout" Target="../slideLayouts/slideLayout29.xml"/></Relationships>
</file>

<file path=ppt/slides/_rels/slide10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3.xml"/><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5.xml"/><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6.xml"/><Relationship Id="rId1" Type="http://schemas.openxmlformats.org/officeDocument/2006/relationships/slideLayout" Target="../slideLayouts/slideLayout29.xml"/></Relationships>
</file>

<file path=ppt/slides/_rels/slide10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7.xml"/><Relationship Id="rId1" Type="http://schemas.openxmlformats.org/officeDocument/2006/relationships/slideLayout" Target="../slideLayouts/slideLayout29.xml"/></Relationships>
</file>

<file path=ppt/slides/_rels/slide10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8.xml"/><Relationship Id="rId1" Type="http://schemas.openxmlformats.org/officeDocument/2006/relationships/slideLayout" Target="../slideLayouts/slideLayout29.xml"/></Relationships>
</file>

<file path=ppt/slides/_rels/slide11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9.xml"/><Relationship Id="rId1" Type="http://schemas.openxmlformats.org/officeDocument/2006/relationships/slideLayout" Target="../slideLayouts/slideLayout29.xml"/></Relationships>
</file>

<file path=ppt/slides/_rels/slide11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0.xml"/><Relationship Id="rId1" Type="http://schemas.openxmlformats.org/officeDocument/2006/relationships/slideLayout" Target="../slideLayouts/slideLayout29.xml"/></Relationships>
</file>

<file path=ppt/slides/_rels/slide11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01.xml"/><Relationship Id="rId1" Type="http://schemas.openxmlformats.org/officeDocument/2006/relationships/slideLayout" Target="../slideLayouts/slideLayout29.xml"/><Relationship Id="rId5" Type="http://schemas.openxmlformats.org/officeDocument/2006/relationships/image" Target="../media/image110.jpeg"/><Relationship Id="rId4" Type="http://schemas.openxmlformats.org/officeDocument/2006/relationships/hyperlink" Target="http://www.google.es/url?sa=i&amp;rct=j&amp;q=dunedin+botanic+gardens&amp;source=images&amp;cd=&amp;cad=rja&amp;docid=wO17XbWkM-U88M&amp;tbnid=8UM4AzGa1w8u1M:&amp;ved=0CAUQjRw&amp;url=http://commons.wikimedia.org/wiki/File:Dunedin_Botanic_Gardens_daffodils.jpg&amp;ei=HfJaUbGxKPGZ0AXp5YHAAQ&amp;bvm=bv.44442042,d.d2k&amp;psig=AFQjCNFrTU-t09n8dkTR1t8xTCH1eeFmMA&amp;ust=1365000987837141" TargetMode="External"/></Relationships>
</file>

<file path=ppt/slides/_rels/slide11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2.xml"/><Relationship Id="rId1" Type="http://schemas.openxmlformats.org/officeDocument/2006/relationships/slideLayout" Target="../slideLayouts/slideLayout29.xml"/></Relationships>
</file>

<file path=ppt/slides/_rels/slide11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3.xml"/><Relationship Id="rId1" Type="http://schemas.openxmlformats.org/officeDocument/2006/relationships/slideLayout" Target="../slideLayouts/slideLayout29.xml"/></Relationships>
</file>

<file path=ppt/slides/_rels/slide11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4.xml"/><Relationship Id="rId1" Type="http://schemas.openxmlformats.org/officeDocument/2006/relationships/slideLayout" Target="../slideLayouts/slideLayout29.xml"/></Relationships>
</file>

<file path=ppt/slides/_rels/slide11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5.xml"/><Relationship Id="rId1" Type="http://schemas.openxmlformats.org/officeDocument/2006/relationships/slideLayout" Target="../slideLayouts/slideLayout29.xml"/></Relationships>
</file>

<file path=ppt/slides/_rels/slide11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6.xml"/><Relationship Id="rId1" Type="http://schemas.openxmlformats.org/officeDocument/2006/relationships/slideLayout" Target="../slideLayouts/slideLayout29.xml"/></Relationships>
</file>

<file path=ppt/slides/_rels/slide11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7.xml"/><Relationship Id="rId1" Type="http://schemas.openxmlformats.org/officeDocument/2006/relationships/slideLayout" Target="../slideLayouts/slideLayout29.xml"/></Relationships>
</file>

<file path=ppt/slides/_rels/slide11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8.xml"/><Relationship Id="rId1" Type="http://schemas.openxmlformats.org/officeDocument/2006/relationships/slideLayout" Target="../slideLayouts/slideLayout29.xml"/></Relationships>
</file>

<file path=ppt/slides/_rels/slide12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9.xml"/><Relationship Id="rId1" Type="http://schemas.openxmlformats.org/officeDocument/2006/relationships/slideLayout" Target="../slideLayouts/slideLayout29.xml"/></Relationships>
</file>

<file path=ppt/slides/_rels/slide12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0.xml"/><Relationship Id="rId1" Type="http://schemas.openxmlformats.org/officeDocument/2006/relationships/slideLayout" Target="../slideLayouts/slideLayout29.xml"/></Relationships>
</file>

<file path=ppt/slides/_rels/slide122.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9.xml"/></Relationships>
</file>

<file path=ppt/slides/_rels/slide12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1.xml"/><Relationship Id="rId1" Type="http://schemas.openxmlformats.org/officeDocument/2006/relationships/slideLayout" Target="../slideLayouts/slideLayout29.xml"/></Relationships>
</file>

<file path=ppt/slides/_rels/slide12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2.xml"/><Relationship Id="rId1" Type="http://schemas.openxmlformats.org/officeDocument/2006/relationships/slideLayout" Target="../slideLayouts/slideLayout29.xml"/></Relationships>
</file>

<file path=ppt/slides/_rels/slide125.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29.xml"/></Relationships>
</file>

<file path=ppt/slides/_rels/slide126.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3.xml"/><Relationship Id="rId1" Type="http://schemas.openxmlformats.org/officeDocument/2006/relationships/slideLayout" Target="../slideLayouts/slideLayout29.xml"/></Relationships>
</file>

<file path=ppt/slides/_rels/slide127.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4.xml"/><Relationship Id="rId1" Type="http://schemas.openxmlformats.org/officeDocument/2006/relationships/slideLayout" Target="../slideLayouts/slideLayout29.xml"/></Relationships>
</file>

<file path=ppt/slides/_rels/slide128.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29.xml"/></Relationships>
</file>

<file path=ppt/slides/_rels/slide129.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5.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833718"/>
            <a:ext cx="6172200" cy="3243354"/>
          </a:xfrm>
        </p:spPr>
        <p:txBody>
          <a:bodyPr>
            <a:normAutofit fontScale="90000"/>
          </a:bodyPr>
          <a:lstStyle/>
          <a:p>
            <a:r>
              <a:rPr lang="es-ES" dirty="0"/>
              <a:t>OCEANIA.-LA VUELTA AL MUNDO EN 385  JARDINES.- NUEVA ZELANDA.-Ayrlies Gardens.-.-Auckland Botanic Gardens.-Dunedin Botanic Gardens.-</a:t>
            </a:r>
            <a:br>
              <a:rPr lang="es-ES" dirty="0"/>
            </a:br>
            <a:br>
              <a:rPr lang="es-ES" dirty="0"/>
            </a:br>
            <a:endParaRPr lang="es-ES" dirty="0"/>
          </a:p>
        </p:txBody>
      </p:sp>
      <p:sp>
        <p:nvSpPr>
          <p:cNvPr id="3" name="2 Subtítulo"/>
          <p:cNvSpPr>
            <a:spLocks noGrp="1"/>
          </p:cNvSpPr>
          <p:nvPr>
            <p:ph type="subTitle" idx="1"/>
          </p:nvPr>
        </p:nvSpPr>
        <p:spPr>
          <a:xfrm>
            <a:off x="2411760" y="5003322"/>
            <a:ext cx="4896544" cy="1371600"/>
          </a:xfrm>
        </p:spPr>
        <p:txBody>
          <a:bodyPr/>
          <a:lstStyle/>
          <a:p>
            <a:r>
              <a:rPr lang="es-ES" dirty="0"/>
              <a:t>Selección de textos y fotografias por</a:t>
            </a:r>
          </a:p>
          <a:p>
            <a:r>
              <a:rPr lang="es-ES" sz="2800" dirty="0"/>
              <a:t>JOSE ELIAS BONELLS</a:t>
            </a:r>
          </a:p>
          <a:p>
            <a:endParaRPr lang="es-ES" dirty="0"/>
          </a:p>
        </p:txBody>
      </p:sp>
    </p:spTree>
    <p:extLst>
      <p:ext uri="{BB962C8B-B14F-4D97-AF65-F5344CB8AC3E}">
        <p14:creationId xmlns:p14="http://schemas.microsoft.com/office/powerpoint/2010/main" val="890595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Ayrlies Garden -New Zealand</a:t>
            </a:r>
          </a:p>
        </p:txBody>
      </p:sp>
      <p:sp>
        <p:nvSpPr>
          <p:cNvPr id="3" name="2 Marcador de contenido"/>
          <p:cNvSpPr>
            <a:spLocks noGrp="1"/>
          </p:cNvSpPr>
          <p:nvPr>
            <p:ph sz="quarter" idx="1"/>
          </p:nvPr>
        </p:nvSpPr>
        <p:spPr/>
        <p:txBody>
          <a:bodyPr>
            <a:normAutofit/>
          </a:bodyPr>
          <a:lstStyle/>
          <a:p>
            <a:r>
              <a:rPr lang="es-ES" dirty="0"/>
              <a:t>Ayrlies Garden es un jardín  cerca de Whitford , al sureste de Auckland en la Isla del Norte de Nueva Zelanda .</a:t>
            </a:r>
          </a:p>
          <a:p>
            <a:r>
              <a:rPr lang="es-ES" dirty="0"/>
              <a:t> Es uno de los jardines más conocidos de Nueva Zelanda,  y ha sido descrito como la "quintaesencia del jardín de Nueva Zelanda".  </a:t>
            </a:r>
          </a:p>
          <a:p>
            <a:r>
              <a:rPr lang="es-ES" dirty="0"/>
              <a:t>El jardín cubre actualmente cerca de (49.000 m 2) de terreno ondulado, con grandes jardines, estanques y canales, y fuertemente plantados fronteras informales que hacen uso intenso del color, incluyendo una "frontera espeluznante" de colores "calientes". </a:t>
            </a:r>
          </a:p>
        </p:txBody>
      </p:sp>
    </p:spTree>
    <p:extLst>
      <p:ext uri="{BB962C8B-B14F-4D97-AF65-F5344CB8AC3E}">
        <p14:creationId xmlns:p14="http://schemas.microsoft.com/office/powerpoint/2010/main" val="1656034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Algunas áreas cuentan con rosas , clemátides y perennes , mientras que otros contienen plantas exuberantes y sub-tropicales , como Petrea , Alocasia , Bromelias , Vriesias , Rododendros y Ficus dammaropsis . </a:t>
            </a:r>
          </a:p>
          <a:p>
            <a:r>
              <a:rPr lang="es-ES" dirty="0"/>
              <a:t>También incluye muchos árboles de gran tamaño - en su mayoría de color ámbar líquido , cipres calvo  y pin roble - que han crecido rápidamente en el clima cálido y húmedo, con heladas poco frecuentes y de más de  (1,3 m) de lluvia al año. Contiene varias estructuras alrededor de la casa principal, incluyendo una pequeña "sitooterie '- mínimo mirador , para sentarse y admirar la vista. El sitio es grande unidos por una plantación coherente y un uso adecuado de los materiales. </a:t>
            </a:r>
          </a:p>
          <a:p>
            <a:endParaRPr lang="es-ES" dirty="0"/>
          </a:p>
        </p:txBody>
      </p:sp>
    </p:spTree>
    <p:extLst>
      <p:ext uri="{BB962C8B-B14F-4D97-AF65-F5344CB8AC3E}">
        <p14:creationId xmlns:p14="http://schemas.microsoft.com/office/powerpoint/2010/main" val="1609996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jardín fue creado por Beverly McConnell y su difunto marido Malcolm, co-fundador de Nueva Zelanda ingeniería y construcción McConnell Dowell . Lleva el nombre de granja del abuelo Malcolm McConnell en Escocia . </a:t>
            </a:r>
          </a:p>
          <a:p>
            <a:r>
              <a:rPr lang="es-ES" dirty="0"/>
              <a:t>El jardín se inició en 1964, cuando los McConnell se trasladaron al sitio con su joven familia, comenzando con (12.000 m 2)  en un sitio costero que anteriormente era pradera para alimentacion de ganado con un suelo arcilloso pesado, realizaron la ampliación a (49.000 m 2) en 1978, incluyendo la adición de tres grandes estanques.</a:t>
            </a:r>
          </a:p>
          <a:p>
            <a:r>
              <a:rPr lang="es-ES" dirty="0"/>
              <a:t> Desde 2000, (140.000 m 2) de pisos del pantano por debajo de la casa se ​​transformaron en una zona húmeda con (32.000 m 2)  de lago, que une el jardín con el cercano  Golfo Hauraki .</a:t>
            </a:r>
          </a:p>
        </p:txBody>
      </p:sp>
    </p:spTree>
    <p:extLst>
      <p:ext uri="{BB962C8B-B14F-4D97-AF65-F5344CB8AC3E}">
        <p14:creationId xmlns:p14="http://schemas.microsoft.com/office/powerpoint/2010/main" val="2350178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292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4474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2065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11009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9528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7488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8177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0069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96350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9614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85066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2976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716016" cy="2253462"/>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28600"/>
            <a:ext cx="4427984" cy="2340864"/>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3648" y="3645024"/>
            <a:ext cx="2295144" cy="1825752"/>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271900"/>
            <a:ext cx="9144000" cy="4572000"/>
          </a:xfrm>
          <a:prstGeom prst="rect">
            <a:avLst/>
          </a:prstGeom>
        </p:spPr>
      </p:pic>
    </p:spTree>
    <p:extLst>
      <p:ext uri="{BB962C8B-B14F-4D97-AF65-F5344CB8AC3E}">
        <p14:creationId xmlns:p14="http://schemas.microsoft.com/office/powerpoint/2010/main" val="3147680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9496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13218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236025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763315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52651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3228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9950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31207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89423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099"/>
            <a:ext cx="9144000" cy="6819901"/>
          </a:xfrm>
          <a:prstGeom prst="rect">
            <a:avLst/>
          </a:prstGeom>
        </p:spPr>
      </p:pic>
    </p:spTree>
    <p:extLst>
      <p:ext uri="{BB962C8B-B14F-4D97-AF65-F5344CB8AC3E}">
        <p14:creationId xmlns:p14="http://schemas.microsoft.com/office/powerpoint/2010/main" val="198678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3" y="0"/>
            <a:ext cx="9140734" cy="6858000"/>
          </a:xfrm>
          <a:prstGeom prst="rect">
            <a:avLst/>
          </a:prstGeom>
        </p:spPr>
      </p:pic>
    </p:spTree>
    <p:extLst>
      <p:ext uri="{BB962C8B-B14F-4D97-AF65-F5344CB8AC3E}">
        <p14:creationId xmlns:p14="http://schemas.microsoft.com/office/powerpoint/2010/main" val="12587825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spTree>
    <p:extLst>
      <p:ext uri="{BB962C8B-B14F-4D97-AF65-F5344CB8AC3E}">
        <p14:creationId xmlns:p14="http://schemas.microsoft.com/office/powerpoint/2010/main" val="5802613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0923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7829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1700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57901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3" y="0"/>
            <a:ext cx="9140734" cy="6858000"/>
          </a:xfrm>
          <a:prstGeom prst="rect">
            <a:avLst/>
          </a:prstGeom>
        </p:spPr>
      </p:pic>
    </p:spTree>
    <p:extLst>
      <p:ext uri="{BB962C8B-B14F-4D97-AF65-F5344CB8AC3E}">
        <p14:creationId xmlns:p14="http://schemas.microsoft.com/office/powerpoint/2010/main" val="36892600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10598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99025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647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77292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916842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82372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218" t="4584" r="1936" b="3542"/>
          <a:stretch/>
        </p:blipFill>
        <p:spPr>
          <a:xfrm>
            <a:off x="0" y="0"/>
            <a:ext cx="9144000" cy="6858000"/>
          </a:xfrm>
          <a:prstGeom prst="rect">
            <a:avLst/>
          </a:prstGeom>
        </p:spPr>
      </p:pic>
    </p:spTree>
    <p:extLst>
      <p:ext uri="{BB962C8B-B14F-4D97-AF65-F5344CB8AC3E}">
        <p14:creationId xmlns:p14="http://schemas.microsoft.com/office/powerpoint/2010/main" val="11517678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52"/>
          <a:stretch/>
        </p:blipFill>
        <p:spPr>
          <a:xfrm>
            <a:off x="0" y="0"/>
            <a:ext cx="9144000" cy="6858000"/>
          </a:xfrm>
          <a:prstGeom prst="rect">
            <a:avLst/>
          </a:prstGeom>
        </p:spPr>
      </p:pic>
    </p:spTree>
    <p:extLst>
      <p:ext uri="{BB962C8B-B14F-4D97-AF65-F5344CB8AC3E}">
        <p14:creationId xmlns:p14="http://schemas.microsoft.com/office/powerpoint/2010/main" val="40683771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51067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0922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78531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6638924" cy="35337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33775"/>
            <a:ext cx="6638925" cy="332422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8924" y="47623"/>
            <a:ext cx="2505075" cy="16954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7973" y="1766886"/>
            <a:ext cx="2466975" cy="1847850"/>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77011" y="3647304"/>
            <a:ext cx="2628900" cy="1733550"/>
          </a:xfrm>
          <a:prstGeom prst="rect">
            <a:avLst/>
          </a:prstGeom>
        </p:spPr>
      </p:pic>
      <p:pic>
        <p:nvPicPr>
          <p:cNvPr id="7" name="6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15100" y="5195887"/>
            <a:ext cx="2628900" cy="1662113"/>
          </a:xfrm>
          <a:prstGeom prst="rect">
            <a:avLst/>
          </a:prstGeom>
        </p:spPr>
      </p:pic>
    </p:spTree>
    <p:extLst>
      <p:ext uri="{BB962C8B-B14F-4D97-AF65-F5344CB8AC3E}">
        <p14:creationId xmlns:p14="http://schemas.microsoft.com/office/powerpoint/2010/main" val="26810120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4" y="11434"/>
            <a:ext cx="6191250" cy="684656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8547" y="11434"/>
            <a:ext cx="2930426" cy="249935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3574" y="2510790"/>
            <a:ext cx="2930425" cy="2358369"/>
          </a:xfrm>
          <a:prstGeom prst="rect">
            <a:avLst/>
          </a:prstGeom>
        </p:spPr>
      </p:pic>
    </p:spTree>
    <p:extLst>
      <p:ext uri="{BB962C8B-B14F-4D97-AF65-F5344CB8AC3E}">
        <p14:creationId xmlns:p14="http://schemas.microsoft.com/office/powerpoint/2010/main" val="12528626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3" y="0"/>
            <a:ext cx="9140734" cy="6858000"/>
          </a:xfrm>
          <a:prstGeom prst="rect">
            <a:avLst/>
          </a:prstGeom>
        </p:spPr>
      </p:pic>
    </p:spTree>
    <p:extLst>
      <p:ext uri="{BB962C8B-B14F-4D97-AF65-F5344CB8AC3E}">
        <p14:creationId xmlns:p14="http://schemas.microsoft.com/office/powerpoint/2010/main" val="24017536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38958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3751106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3" y="0"/>
            <a:ext cx="9140734" cy="6858000"/>
          </a:xfrm>
          <a:prstGeom prst="rect">
            <a:avLst/>
          </a:prstGeom>
        </p:spPr>
      </p:pic>
    </p:spTree>
    <p:extLst>
      <p:ext uri="{BB962C8B-B14F-4D97-AF65-F5344CB8AC3E}">
        <p14:creationId xmlns:p14="http://schemas.microsoft.com/office/powerpoint/2010/main" val="644411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Auckland Botanic Gardens</a:t>
            </a:r>
          </a:p>
        </p:txBody>
      </p:sp>
      <p:sp>
        <p:nvSpPr>
          <p:cNvPr id="3" name="2 Marcador de contenido"/>
          <p:cNvSpPr>
            <a:spLocks noGrp="1"/>
          </p:cNvSpPr>
          <p:nvPr>
            <p:ph sz="quarter" idx="1"/>
          </p:nvPr>
        </p:nvSpPr>
        <p:spPr/>
        <p:txBody>
          <a:bodyPr/>
          <a:lstStyle/>
          <a:p>
            <a:r>
              <a:rPr lang="es-ES" dirty="0"/>
              <a:t>Auckland Botanic Gardens, Auckland , Nueva Zelanda es un jardín botánico que abarca 64 hectáreas  en Manurewa , South Auckland. </a:t>
            </a:r>
          </a:p>
          <a:p>
            <a:r>
              <a:rPr lang="es-ES" dirty="0"/>
              <a:t>La primera compra de tierras por parte de la Autoridad Regional de Auckland (ARA) - predecesor de Auckland Regional Council (ARC) - se remonta a 1968.</a:t>
            </a:r>
          </a:p>
          <a:p>
            <a:r>
              <a:rPr lang="es-ES" dirty="0"/>
              <a:t> La evolución se inició en 1973. El jardín fue abierto oficialmente al público en 1982. En ese mismo año la primera (y hasta ahora única) Guía de Visitantes fue publicada.  En la actualidad cuenta con más de 10.000 plantas. </a:t>
            </a:r>
          </a:p>
        </p:txBody>
      </p:sp>
    </p:spTree>
    <p:extLst>
      <p:ext uri="{BB962C8B-B14F-4D97-AF65-F5344CB8AC3E}">
        <p14:creationId xmlns:p14="http://schemas.microsoft.com/office/powerpoint/2010/main" val="13776288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40659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20209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34917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31581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158245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65575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88266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05490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714232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5919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99233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48470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10380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36501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59447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71887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04580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09333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03585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9743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Dunedin Botanic Gardens</a:t>
            </a:r>
          </a:p>
        </p:txBody>
      </p:sp>
      <p:sp>
        <p:nvSpPr>
          <p:cNvPr id="3" name="2 Marcador de contenido"/>
          <p:cNvSpPr>
            <a:spLocks noGrp="1"/>
          </p:cNvSpPr>
          <p:nvPr>
            <p:ph sz="quarter" idx="1"/>
          </p:nvPr>
        </p:nvSpPr>
        <p:spPr/>
        <p:txBody>
          <a:bodyPr>
            <a:normAutofit/>
          </a:bodyPr>
          <a:lstStyle/>
          <a:p>
            <a:r>
              <a:rPr lang="es-ES" dirty="0"/>
              <a:t>El Jardín Botánico de Dunedin está situado en el extremo norte del centro de Dunedin , en la Isla Sur de Nueva Zelanda . </a:t>
            </a:r>
          </a:p>
          <a:p>
            <a:r>
              <a:rPr lang="es-ES" dirty="0"/>
              <a:t>Están cerca de la Universidad de Otago y uno de los cementerios más históricos de la ciudad, el Cementerio del Norte , en un espolón de Signal Hill y en la llanura del río inmediatamente debajo. Estas dos partes de los jardines son conocidos simplemente como los jardines superiores y los jardines bajos. </a:t>
            </a:r>
          </a:p>
        </p:txBody>
      </p:sp>
    </p:spTree>
    <p:extLst>
      <p:ext uri="{BB962C8B-B14F-4D97-AF65-F5344CB8AC3E}">
        <p14:creationId xmlns:p14="http://schemas.microsoft.com/office/powerpoint/2010/main" val="2371780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548680"/>
            <a:ext cx="7848872" cy="5832648"/>
          </a:xfrm>
        </p:spPr>
        <p:txBody>
          <a:bodyPr>
            <a:normAutofit lnSpcReduction="10000"/>
          </a:bodyPr>
          <a:lstStyle/>
          <a:p>
            <a:r>
              <a:rPr lang="es-ES" dirty="0"/>
              <a:t>La ubicación de los jardines hace popular entre los estudiantes universitarios, ya que se encuentran entre la Universidad y la desembocadura del North East Valley , que alberga una importante proporción de estudiantes de educación superior de la ciudad. </a:t>
            </a:r>
          </a:p>
          <a:p>
            <a:r>
              <a:rPr lang="es-ES" dirty="0"/>
              <a:t>Los Jardines - el más antiguo de Nueva Zelanda - se establecieron en 1863 en un terreno que rodea el Water of Leith hoy ocupa la Universidad de Otago . Después de grandes inundaciones en 1868, los jardines fueron trasladados a su sitio actual en 1869.  El nombre del sitio anterior todavía se registra en forma corrupta en el nombre ahora poco usada de Tanna (es decir, Botanic) Hill para los pequeños pero fuerte subida situado cerca de la universidad de la construcción del registro ). </a:t>
            </a:r>
          </a:p>
          <a:p>
            <a:endParaRPr lang="es-ES" dirty="0"/>
          </a:p>
        </p:txBody>
      </p:sp>
    </p:spTree>
    <p:extLst>
      <p:ext uri="{BB962C8B-B14F-4D97-AF65-F5344CB8AC3E}">
        <p14:creationId xmlns:p14="http://schemas.microsoft.com/office/powerpoint/2010/main" val="37656180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Los jardines fueron ampliados ampliamente durante los primeros años del siglo 20 bajo la dirección de David Tannock. </a:t>
            </a:r>
          </a:p>
          <a:p>
            <a:r>
              <a:rPr lang="es-ES" dirty="0"/>
              <a:t> La forman parte de los jardines de Dunedin Ciudad del cinturón , un cinturón verde que rodea la ciudad. </a:t>
            </a:r>
          </a:p>
          <a:p>
            <a:r>
              <a:rPr lang="es-ES" dirty="0"/>
              <a:t>Peter Thomas Cecil estatua de Pan, uno de un par de estatuas basada en la novela de JM Barrie, sumado a los jardines en la década de 1960 </a:t>
            </a:r>
          </a:p>
          <a:p>
            <a:r>
              <a:rPr lang="es-ES" dirty="0"/>
              <a:t>Las características de los jardines inferiores "son el Jardín de Invierno, una piscina climatizada de estilo eduardiano casa de cristal, rosa y hierba de los jardines, un estanque de patos, rotonda banda, y un jardín japonés, los vínculos con este último en conmemoración japonés Dunedin ciudad hermana , Otaru . </a:t>
            </a:r>
          </a:p>
        </p:txBody>
      </p:sp>
    </p:spTree>
    <p:extLst>
      <p:ext uri="{BB962C8B-B14F-4D97-AF65-F5344CB8AC3E}">
        <p14:creationId xmlns:p14="http://schemas.microsoft.com/office/powerpoint/2010/main" val="2770961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más bajos son reconocidos también por sus esculturas y estatuas, entre ellas una fuente adornada, un regalo de Wolf Harris, y un par de estatuas de Cecil Thomas representando Peter Pan y los niños Darling de la novela Peter Pan . Una escultura más moderna, basada en maoríes koru diseña, decora la entrada norte de los jardines de El Rincón Gardens .</a:t>
            </a:r>
          </a:p>
          <a:p>
            <a:r>
              <a:rPr lang="es-ES" dirty="0"/>
              <a:t> Un pequeño afluente del Leith, la cala de Lindsay , fluye a través de los jardines inferiores. </a:t>
            </a:r>
          </a:p>
          <a:p>
            <a:r>
              <a:rPr lang="es-ES" dirty="0"/>
              <a:t>Un café y un centro de visitantes se encuentra al oeste de la cala, junto a un gran estanque de los patos y el invernadero tropical.</a:t>
            </a:r>
          </a:p>
          <a:p>
            <a:endParaRPr lang="es-ES" dirty="0"/>
          </a:p>
          <a:p>
            <a:endParaRPr lang="es-ES" dirty="0"/>
          </a:p>
        </p:txBody>
      </p:sp>
    </p:spTree>
    <p:extLst>
      <p:ext uri="{BB962C8B-B14F-4D97-AF65-F5344CB8AC3E}">
        <p14:creationId xmlns:p14="http://schemas.microsoft.com/office/powerpoint/2010/main" val="22226103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jardines superiores están divididos por un sinuoso camino público, Lovelock Avenue (llamada así por el ex residente de Dunedin, olímpico medallista de oro de Jack Lovelock ). </a:t>
            </a:r>
          </a:p>
          <a:p>
            <a:r>
              <a:rPr lang="es-ES" dirty="0"/>
              <a:t>A lo largo de cada lado de este camino son paseos de arbustos . El jardín superior también cuenta con un jardín africano, un jardín de humedales, un pequeño aviario , y una extensa rododendro dell.</a:t>
            </a:r>
          </a:p>
          <a:p>
            <a:r>
              <a:rPr lang="es-ES" dirty="0"/>
              <a:t> Un festival rododendro se celebra en los jardines de cada mes de octubre. </a:t>
            </a:r>
          </a:p>
          <a:p>
            <a:r>
              <a:rPr lang="es-ES" dirty="0"/>
              <a:t>En julio de 2010, el Jardín Botánico de Dunedin fueron premiados con un rango de "Jardín de Importancia Internacional" por el New Zealand Trust Gardens , convirtiéndose en uno de los cinco jardines en todo el país en recibir este honor. </a:t>
            </a:r>
          </a:p>
        </p:txBody>
      </p:sp>
    </p:spTree>
    <p:extLst>
      <p:ext uri="{BB962C8B-B14F-4D97-AF65-F5344CB8AC3E}">
        <p14:creationId xmlns:p14="http://schemas.microsoft.com/office/powerpoint/2010/main" val="29853564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bestofotago.com/wp-content/uploads/2011/02/P113057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1064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21823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32568773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77328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28452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36190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17841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31822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97429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54772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59496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7762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83289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69163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17293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704667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13015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58738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 y="0"/>
            <a:ext cx="9141873" cy="6858000"/>
          </a:xfrm>
          <a:prstGeom prst="rect">
            <a:avLst/>
          </a:prstGeom>
        </p:spPr>
      </p:pic>
    </p:spTree>
    <p:extLst>
      <p:ext uri="{BB962C8B-B14F-4D97-AF65-F5344CB8AC3E}">
        <p14:creationId xmlns:p14="http://schemas.microsoft.com/office/powerpoint/2010/main" val="7632107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7535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61622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42324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643721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98082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02803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66124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77769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064184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26173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982332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58231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45825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81669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 y="0"/>
            <a:ext cx="9141873" cy="6858000"/>
          </a:xfrm>
          <a:prstGeom prst="rect">
            <a:avLst/>
          </a:prstGeom>
        </p:spPr>
      </p:pic>
    </p:spTree>
    <p:extLst>
      <p:ext uri="{BB962C8B-B14F-4D97-AF65-F5344CB8AC3E}">
        <p14:creationId xmlns:p14="http://schemas.microsoft.com/office/powerpoint/2010/main" val="32354981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3203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http://upload.wikimedia.org/wikipedia/commons/2/26/Dunedin_Botanic_Gardens_daffodils.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0032" y="-99392"/>
            <a:ext cx="4283968" cy="6957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4222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51978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22879003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24663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079689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7029400"/>
          </a:xfrm>
          <a:prstGeom prst="rect">
            <a:avLst/>
          </a:prstGeom>
        </p:spPr>
      </p:pic>
    </p:spTree>
    <p:extLst>
      <p:ext uri="{BB962C8B-B14F-4D97-AF65-F5344CB8AC3E}">
        <p14:creationId xmlns:p14="http://schemas.microsoft.com/office/powerpoint/2010/main" val="375620340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7117006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3992571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7356737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536780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08313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645288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763198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248237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22934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729001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361040" cy="7029400"/>
          </a:xfrm>
          <a:prstGeom prst="rect">
            <a:avLst/>
          </a:prstGeom>
        </p:spPr>
      </p:pic>
    </p:spTree>
    <p:extLst>
      <p:ext uri="{BB962C8B-B14F-4D97-AF65-F5344CB8AC3E}">
        <p14:creationId xmlns:p14="http://schemas.microsoft.com/office/powerpoint/2010/main" val="19503378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72319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Mirado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uadrícula">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275</TotalTime>
  <Words>1674</Words>
  <Application>Microsoft Office PowerPoint</Application>
  <PresentationFormat>Presentación en pantalla (4:3)</PresentationFormat>
  <Paragraphs>261</Paragraphs>
  <Slides>129</Slides>
  <Notes>115</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129</vt:i4>
      </vt:variant>
    </vt:vector>
  </HeadingPairs>
  <TitlesOfParts>
    <vt:vector size="138" baseType="lpstr">
      <vt:lpstr>Arial</vt:lpstr>
      <vt:lpstr>Calibri</vt:lpstr>
      <vt:lpstr>Century Schoolbook</vt:lpstr>
      <vt:lpstr>Tahoma</vt:lpstr>
      <vt:lpstr>Wingdings</vt:lpstr>
      <vt:lpstr>Wingdings 2</vt:lpstr>
      <vt:lpstr>1_Default Theme</vt:lpstr>
      <vt:lpstr>1_Mirador</vt:lpstr>
      <vt:lpstr>2_Mirador</vt:lpstr>
      <vt:lpstr>OCEANIA.-LA VUELTA AL MUNDO EN 385  JARDINES.- NUEVA ZELANDA.-Ayrlies Gardens.-.-Auckland Botanic Gardens.-Dunedin Botanic Gardens.-  </vt:lpstr>
      <vt:lpstr>Ayrlies Garden -New Zealand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Auckland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Dunedin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OCEANIA.-LA VUELTA AL MUNDO EN 385  JARDINES. NUEVA ZELANDA.-Ayrlies</dc:title>
  <dc:creator>Josep</dc:creator>
  <cp:lastModifiedBy>Usuario</cp:lastModifiedBy>
  <cp:revision>11</cp:revision>
  <dcterms:created xsi:type="dcterms:W3CDTF">2016-02-24T08:42:55Z</dcterms:created>
  <dcterms:modified xsi:type="dcterms:W3CDTF">2018-02-28T05:47:45Z</dcterms:modified>
</cp:coreProperties>
</file>