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ED26F-7828-4839-B700-2B4B6441CA22}" type="datetimeFigureOut">
              <a:rPr lang="es-ES" smtClean="0"/>
              <a:t>28/02/2018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0A1CB-FFA1-4CCB-8B24-257CBE40D32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47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7CF63D-7670-48C0-851B-E5A65FB4159A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1B1D4D-37D4-47B4-B4C6-DC29267D56C7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02CF88-8EB9-4D7D-8789-C14F5DE4D976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1271F6-9DDC-4B53-B9B2-ADE846893F5E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20C815-C423-4E3F-A8E5-580B2CD56E77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E13619-782D-4421-9B53-198D9A407453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712EBD-0970-495E-A901-84375CECCC14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02E141-5609-4E8D-B9D7-7B3CFFC935A7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45F674-E2EF-4B82-BBB8-D86B8605135E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4867F6-06F7-4B21-B039-8380FBB7F1F0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609BD6-F542-420F-B8EE-7CD0E3F036FD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EB6661-04B9-4E46-800E-760A76662A44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117F00-569E-4151-8BBD-B51311556506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16ACAB-8635-469B-AAAB-2797D3363BE0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A90017-E74B-4158-A286-D894DDF5F37B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57EAAC-BFAB-4404-B744-4088FAFEE8DA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CBFC31-7BB4-40ED-84E5-E2CFB66F32A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9FF647-7DB6-4811-8DF3-BBDEC6FA94A6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E19FEC-0423-4123-B58F-40FBAB1C9F58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8D642D-66A6-4629-BB28-6E553113CAE9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371E4D-797D-4E71-BC63-FA3CC3472ECD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B08946-2083-48DC-A49C-AAD2B6FA62CF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DFE3E8-5716-4C18-8027-1DD213FFF8DB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A15A1D-E89A-4998-BABE-58F41D94CC6E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209A3D-7DEC-4783-A41B-EB6D3525AC6B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0D0F62-65B5-4647-8732-71D34ADCFCC6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2CC641-25F5-4C5A-B46E-B2E70B8A735B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E1FACF-AD5D-4FA4-A962-6EC28342F3F9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7C48B3-5673-413B-ADA6-F0A38821568B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D29687-6D49-4011-95B2-9416462AC2C4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13AEB9-F2E8-4A62-9CA4-7AB1C9CE9B98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876EC8-0094-4EC2-B120-4E6EF6EC49AB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105C27-329B-424C-9764-28E3D2287D81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7F7A20-F736-478B-A601-DBFC07FDE927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550CC9-3029-4142-970B-D69409EF62C6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BBDDDD-8C1A-41E6-AA25-2FEF3478A57C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AEB138-450E-4742-9EA9-0362BA78BB7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A3EF96-CB93-4328-8D7C-DA32530DA8C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A5EAD4-DAAA-4845-B5E8-5D4460C444D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BA644B-9790-445E-804D-0301E58724D1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49C625-4448-4CB4-A60D-6B86951E6E4D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6BEE96-B42B-4BD6-9789-A4B782EBA99A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978753-B16D-4AAA-9A80-BBD3F38C5E14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90AAED-B4FA-4E91-B502-678B159BF682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7BABCA-37B4-4DE4-B895-DA9835EE416B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08FB3F-47AC-488F-A3D4-7E4022F085F2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4D65E9-DDB6-4449-8389-1276B9919D9E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A4A8D3-2476-4D27-A0F6-6831A61FA24E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691454-103B-4479-9729-E7A6C2B0EFEA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AB7FFE-2B68-4B6D-84E3-5E9EDF701AEF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67BF77-7BC5-43FD-9589-145E513A3CE8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 err="1"/>
              <a:t>Christchurch,.Fagus</a:t>
            </a:r>
            <a:r>
              <a:rPr lang="es-ES" altLang="es-ES" dirty="0"/>
              <a:t> </a:t>
            </a:r>
            <a:r>
              <a:rPr lang="es-ES" altLang="es-ES" dirty="0" err="1"/>
              <a:t>sylvatica</a:t>
            </a:r>
            <a:r>
              <a:rPr lang="es-ES" altLang="es-ES" dirty="0"/>
              <a:t> </a:t>
            </a:r>
            <a:r>
              <a:rPr lang="es-ES" altLang="es-ES" dirty="0" err="1"/>
              <a:t>var,atropurpurea</a:t>
            </a:r>
            <a:endParaRPr lang="es-ES" altLang="es-ES" dirty="0"/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D4C39E-22A3-46D2-BC70-CF9256B89FA8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87B5F2-C0A6-4D67-B500-E8B4296B16A6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F69CE4-A849-4CA0-88ED-C2D7255F772D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Christchurch.-Phlox drummondi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0CE4DF-8832-47A4-B7DD-D5A816B15A7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6522A8-BA43-4D25-BB85-6F815B3CA31C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857D3A-A54A-431A-B5F8-C261775C063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EB0D5B-B4E2-4001-8663-DA0C688DF686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8425F3-A4BF-42DB-BAEB-AD161DC5E634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26A9C0-DA4D-42DA-B1F4-2BCCE96188C7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620735-96FF-4CE6-80E0-053B431E66C5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2F9DA9-1565-4DAE-B503-CB6287F4008A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05BAB6-208C-40D6-B234-E4275015D787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0B31D1-4F47-4361-A93A-3364DB127687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E20E9B-4D97-4E9A-B422-762BC3548564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6C2C08-9D83-4FCE-AE83-4FFF6A2E2F6F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E375EA-7FB3-46B1-A57A-7FC491C8FC8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468BB7-F3E9-4B3A-BD9B-D02F1E4AA227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235AC7-3E96-4A11-935F-096ED8CD7BE0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BDDECE-5964-4478-9738-3FAF5C52D572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Christchurch.-Arboreto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B57A83-BCEE-4EC8-8F01-1834FA3929F4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72A13D-097D-4ACB-BEDB-A8E617055CBA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Christchurch.-Coles ornamentales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09BE92-BC1D-42EE-B490-83F67BA5F095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4D0019-F22A-4713-AEAE-E870D86FBB97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Christchurch.-Magnolia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861562-689A-4886-89FF-15B7DEB2143A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BD0768-2518-4594-8A71-C162C4483D4A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464AEE-8EF0-4E1C-9DFE-3B366367690F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3CDF17-955E-41E1-BB05-BD0E820F0129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2B4366-0975-40D7-A587-684E0F61D397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CA47D2-E5E5-42F8-81FA-8216380633E3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5654D6-1C5C-46BE-A29C-945C3687878B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7E97A3-B8A6-4ACC-80A9-067D86E930E9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9D8436-744F-430C-AB1D-F80934CA19A4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E01C49-90F6-4C28-B7E6-C116EC8D92DB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090D2-A4A9-440F-8D0A-731F07C3983D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C16063-EBCC-48B4-A96E-3E1F9250CE02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867720-9294-4506-B2F7-BEF9C1EC66FD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5247AD-3102-46E2-819A-E2C46070CA2B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3B93B5-23D2-4FE6-B181-3D5C5A60E44F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99AB38-D80C-4A69-9DDC-96E98039BCD9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705A20-4B08-44B5-A936-5DC16485251F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BE0B4D-86CF-436B-94D3-4CD277FB2C0E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3A3C67-9E41-48EF-BF74-2755800638F0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59E593-6FF0-4A03-9930-B25B44460BB1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8B0D9D-EC31-4BEE-AB51-6C51AA7E90A0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8E1D4C-2E46-4D69-A662-BA7F2C74A2B6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55A91E-DB80-41B7-89B3-2742C4AA2D5C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A39C46-C169-486C-926D-71093DF4404C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C9730D-FFDF-475B-BF9C-7ECF7184DB76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BD0F7A-3212-495D-A123-159857FD11FF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52EB2B-F13B-4BDD-BDAD-175201182C91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AD80C1-16B9-4AEA-8C69-720101C63187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107ED4-75EC-4787-B18F-4D3EDE44E89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E18CA9-6D43-40CE-AF74-BF53CB9034A4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E6B184-A87C-4A8F-9370-AED7F682CCC0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E32DF9-A4DD-4D27-BDFA-CE44A9CE882B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594247-9834-430C-8ADD-9956AC64CF04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Christchurch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4030C7-EDFB-4156-A6A4-C1F64D548E6F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3EB93D-D5B3-4A27-B979-3B2098D59597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7C73DA-3FEC-4E08-8FC0-5022A95DB621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E5B1D3-2924-457B-99B3-32337D1057FC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BF0ADE-28C6-4D7E-94FF-D1B708633FF6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97C9EC-EE5F-486B-A009-5B6CAFDA8E95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Christchurch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AEB92B-5D70-4814-B06F-74485FABBE30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052736"/>
            <a:ext cx="6496000" cy="295232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OCEANIA.-LA VUELTA AL MUNDO EN 885 JARDINES.-NUEVA ZELANDA</a:t>
            </a:r>
            <a:r>
              <a:rPr lang="es-ES" dirty="0"/>
              <a:t>.-Christchurch Botanic Garden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013176"/>
            <a:ext cx="467828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Christchurch Botanic Garden</a:t>
            </a:r>
          </a:p>
        </p:txBody>
      </p:sp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700213"/>
            <a:ext cx="7726759" cy="4398962"/>
          </a:xfrm>
        </p:spPr>
        <p:txBody>
          <a:bodyPr/>
          <a:lstStyle/>
          <a:p>
            <a:pPr eaLnBrk="1" hangingPunct="1"/>
            <a:r>
              <a:rPr lang="es-ES" altLang="es-ES" sz="2800" dirty="0">
                <a:latin typeface="Arial Black" pitchFamily="34" charset="0"/>
              </a:rPr>
              <a:t>El Jardín Botánico de Christchurch  esta ubicado en el centro de la ciudad de Christchurch, Nueva Zelanda son los jardines botánicos fundados en 1863  cuando fue plantado el 9 de julio de 1863 un roble ingles para conmemorar la solemnización del matrimonio entre el Príncipe Alberto y Princesa Alexandra de Dinamarca.</a:t>
            </a:r>
          </a:p>
        </p:txBody>
      </p:sp>
    </p:spTree>
    <p:extLst>
      <p:ext uri="{BB962C8B-B14F-4D97-AF65-F5344CB8AC3E}">
        <p14:creationId xmlns:p14="http://schemas.microsoft.com/office/powerpoint/2010/main" val="92876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85750"/>
            <a:ext cx="7571184" cy="584041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800" dirty="0">
                <a:latin typeface="Arial Black" pitchFamily="34" charset="0"/>
              </a:rPr>
              <a:t>La expansión de jardines en un área de 21 hectáreas  y se encuentra junto al meandro del río Avon, junto a Hagley Park.</a:t>
            </a:r>
          </a:p>
          <a:p>
            <a:pPr eaLnBrk="1" hangingPunct="1"/>
            <a:r>
              <a:rPr lang="es-ES" altLang="es-ES" sz="2800" dirty="0">
                <a:latin typeface="Arial Black" pitchFamily="34" charset="0"/>
              </a:rPr>
              <a:t> El Jardín Botánico de Christchurch tienen una gran  colección de plantas exóticas y nativas de Nueva Zelanda.</a:t>
            </a:r>
          </a:p>
          <a:p>
            <a:pPr eaLnBrk="1" hangingPunct="1"/>
            <a:r>
              <a:rPr lang="es-ES" altLang="es-ES" sz="2800" dirty="0">
                <a:latin typeface="Arial Black" pitchFamily="34" charset="0"/>
              </a:rPr>
              <a:t> Algunas de las atracciones de los jardines son: </a:t>
            </a:r>
          </a:p>
          <a:p>
            <a:pPr eaLnBrk="1" hangingPunct="1"/>
            <a:r>
              <a:rPr lang="es-ES" altLang="es-ES" sz="2800" dirty="0">
                <a:latin typeface="Arial Black" pitchFamily="34" charset="0"/>
              </a:rPr>
              <a:t>El jardín de hierbas (iniciado en 1986) cuenta con varias plantas de valor culinario y medicinal . </a:t>
            </a:r>
          </a:p>
          <a:p>
            <a:pPr eaLnBrk="1" hangingPunct="1"/>
            <a:r>
              <a:rPr lang="es-ES" altLang="es-ES" sz="2800" dirty="0"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957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68413"/>
            <a:ext cx="7643192" cy="4857750"/>
          </a:xfrm>
        </p:spPr>
        <p:txBody>
          <a:bodyPr/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sz="2800" dirty="0">
                <a:latin typeface="Arial Black" pitchFamily="34" charset="0"/>
              </a:rPr>
              <a:t>El Jardín de Rosas tiene más de 250 variedades de rosas.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sz="2800" dirty="0">
                <a:latin typeface="Arial Black" pitchFamily="34" charset="0"/>
              </a:rPr>
              <a:t>El jardín de rocalla tiene plantas, algunas de las cuales siempre permanecen en flor durante todo el año</a:t>
            </a:r>
            <a:r>
              <a:rPr lang="es-ES" sz="2400" dirty="0">
                <a:latin typeface="Arial Black" pitchFamily="34" charset="0"/>
              </a:rPr>
              <a:t>. </a:t>
            </a:r>
          </a:p>
          <a:p>
            <a:pPr eaLnBrk="1" hangingPunct="1">
              <a:defRPr/>
            </a:pPr>
            <a:r>
              <a:rPr lang="es-ES" dirty="0">
                <a:latin typeface="Arial Black" pitchFamily="34" charset="0"/>
              </a:rPr>
              <a:t>El jardín de Heather tiene Ericas varios Callunas, ofreciendo flores y  hojas durante todo el año. </a:t>
            </a:r>
          </a:p>
        </p:txBody>
      </p:sp>
    </p:spTree>
    <p:extLst>
      <p:ext uri="{BB962C8B-B14F-4D97-AF65-F5344CB8AC3E}">
        <p14:creationId xmlns:p14="http://schemas.microsoft.com/office/powerpoint/2010/main" val="3089061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Marcador de contenido"/>
          <p:cNvSpPr>
            <a:spLocks noGrp="1"/>
          </p:cNvSpPr>
          <p:nvPr>
            <p:ph sz="quarter" idx="1"/>
          </p:nvPr>
        </p:nvSpPr>
        <p:spPr>
          <a:xfrm>
            <a:off x="457200" y="404813"/>
            <a:ext cx="7427168" cy="5602287"/>
          </a:xfrm>
        </p:spPr>
        <p:txBody>
          <a:bodyPr/>
          <a:lstStyle/>
          <a:p>
            <a:pPr eaLnBrk="1" hangingPunct="1"/>
            <a:r>
              <a:rPr lang="es-ES" altLang="es-ES" sz="2800" dirty="0">
                <a:latin typeface="Arial Black" pitchFamily="34" charset="0"/>
              </a:rPr>
              <a:t>Una parte de los jardines con varias especies de rododendros y sus híbridos con varias plantas asociadas de hostas, Helleborus y liliums. </a:t>
            </a:r>
          </a:p>
          <a:p>
            <a:pPr eaLnBrk="1" hangingPunct="1"/>
            <a:r>
              <a:rPr lang="es-ES" altLang="es-ES" sz="2800" dirty="0">
                <a:latin typeface="Arial Black" pitchFamily="34" charset="0"/>
              </a:rPr>
              <a:t> El jardín acuático tiene varios árboles y arbustos. </a:t>
            </a:r>
          </a:p>
          <a:p>
            <a:pPr eaLnBrk="1" hangingPunct="1"/>
            <a:r>
              <a:rPr lang="es-ES" altLang="es-ES" sz="2800" dirty="0">
                <a:latin typeface="Arial Black" pitchFamily="34" charset="0"/>
              </a:rPr>
              <a:t>Los jardines tienen una sección aparte para las plantas nativas de Nueva Zelanda.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94171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hristchurch.-z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352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Christchurch Botanic.-New Zealand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156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Christchurch.-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637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hristchur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154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hrist Church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316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hristchurch Biotanical Garden.-Aus.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499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hristchurch Botanic Garden.-Auckland.-AUS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062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hristchurch Botanic Garden.-New Zealand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356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hristchurch Botanic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453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hristchurch Gardens.-Peackoc Fountai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876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hristchurch Botanic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227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hristchurch Botanic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076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hristchurch Botanic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013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hristchurch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353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hristchurch Botanical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342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Christchurch Botanical Garden.-NZ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894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hristchurch Botanical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674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hristchurch Botanical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747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hristchurch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955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hristchurch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177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hristchurch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544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hristchurch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721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hristchurch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413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hristchurch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773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hristchurch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2124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hristchurch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185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hristchurch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78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hristchurch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733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hristchurch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0084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hristchurch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4431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hristchurch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160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hristchurch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7402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hristchurch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160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hristchurch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2561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hristchurch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8560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hristchurch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4201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hristchurch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3281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hristchurch.-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5560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hristchurch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5719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Christchurch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6972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hristchurch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3256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hristchurch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9096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hristchurch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5334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hristchurch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022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Christchurch.-2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9199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hristchurch.-z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848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hristchurch.-6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2874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hristchurch.-2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676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hristchurch.-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8175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hristchurch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1914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hristchurch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613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hristchurch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4182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hristchurch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1428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hristchurch.-3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6465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Christchurch.-3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4268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Christchurch.-3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8147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hristchurch.-3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5971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hristchurch.-3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7961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hristchurch.-3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2336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hristchurch.-3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9417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hristchurch.-3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146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hristchurch.-4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1039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hristchurch.-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5863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Christchurch.-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5173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hristchurch.-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1693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Christchurch.-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1771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Christchurch.-4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0127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Christchurch.-5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6102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hristchurch.-5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9586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Christchurch.-5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3243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Christchurch.-5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671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2 Imagen" descr="Christchurch.-5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6992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hristchurch.-6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8633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Christchurch.-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0270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Christchurch.-6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27861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Christchurch.-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6195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Christchurch.-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6895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Christchurch.-6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003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Christchurch.-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6285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Christchurch.-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4182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Christchurch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4361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Christchurch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8776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2 Imagen" descr="Christchurch.-7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9419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Christchurch.-Honeymoon_Down_Under-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7902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hrisdtchurch z.-4rose-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75439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hrisdtchurch.-z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122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Chritchurch.-z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6247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hristchurch.-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62437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hristchurch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3304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hristchurch Botanical,.-.Arch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29659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Christchurch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69949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Christchurch.-z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31922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Christchurch.-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859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hristchurch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44701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hristchurch.-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563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Christchurch.-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3562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hristchurch.-3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30190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Christchurch.-4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6762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Christchurch Rose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47299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Christchurch.-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89955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Christchurch.--New Zea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96886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Christchurch.-Rose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60001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Christchurch_gardens.-New Zea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05303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Christchurrch.-6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65068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Christchurst Botanical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75328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Christchuurch.-4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1501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Christshurch .-Victoria Gardens.-A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86623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Christshurch Botanic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34215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Christ Church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46720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Christchurch z 7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8121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Christchurch.-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79479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Christchurch.-z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18055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Christchurch.-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67058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Christchurch.-z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8762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Christchurch.-z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9610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497</Words>
  <Application>Microsoft Office PowerPoint</Application>
  <PresentationFormat>Presentación en pantalla (4:3)</PresentationFormat>
  <Paragraphs>244</Paragraphs>
  <Slides>120</Slides>
  <Notes>114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120</vt:i4>
      </vt:variant>
    </vt:vector>
  </HeadingPairs>
  <TitlesOfParts>
    <vt:vector size="127" baseType="lpstr">
      <vt:lpstr>Arial Black</vt:lpstr>
      <vt:lpstr>Calibri</vt:lpstr>
      <vt:lpstr>Century Schoolbook</vt:lpstr>
      <vt:lpstr>Wingdings</vt:lpstr>
      <vt:lpstr>Wingdings 2</vt:lpstr>
      <vt:lpstr>Wingdings 3</vt:lpstr>
      <vt:lpstr>Default Theme</vt:lpstr>
      <vt:lpstr>OCEANIA.-LA VUELTA AL MUNDO EN 885 JARDINES.-NUEVA ZELANDA.-Christchurch Botanic Garden </vt:lpstr>
      <vt:lpstr>Christchurch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8</cp:revision>
  <dcterms:created xsi:type="dcterms:W3CDTF">2013-09-17T05:34:35Z</dcterms:created>
  <dcterms:modified xsi:type="dcterms:W3CDTF">2018-02-28T10:26:46Z</dcterms:modified>
</cp:coreProperties>
</file>