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2"/>
  </p:notesMasterIdLst>
  <p:sldIdLst>
    <p:sldId id="256" r:id="rId2"/>
    <p:sldId id="375" r:id="rId3"/>
    <p:sldId id="376" r:id="rId4"/>
    <p:sldId id="377" r:id="rId5"/>
    <p:sldId id="37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BADF1-0120-4922-B83C-90E51DBABF6D}" type="datetimeFigureOut">
              <a:rPr lang="es-ES" smtClean="0"/>
              <a:t>28/02/2018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25AE5C-1777-4C4C-B6B3-5A795633080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2278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9B194C-9CD0-4CBC-B407-E7DC8B14D099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FAB8AA-A078-493B-B5A7-CE2DA92D9B0F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3A0C66-0523-4608-93CE-92F594E6D710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7F3F3C-CD71-4B49-AC11-7AC38556D10A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2F1A0F-4A03-4175-BE0D-AB6A5AC2B168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C69407-AE59-4D1B-A7CF-75F2AE5FE588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CE7188-E475-4868-9B4D-566480D29144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497E0D-FD33-4436-8D41-C5B90EA9A767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4EE094-4C72-4669-9E25-6C50942D664D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451A21-85B0-4E64-A522-3BF7A0E322E0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A9EAA8-4A9A-411A-8EC4-53F8A7BFF7A1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C39252-F63F-4692-9770-3D19BA5827F8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FDF567-46D0-4F9B-A75F-226278EB29D9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C40D92-7811-42C9-ABAC-80097B964F37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48398C-5BE7-4777-9656-A9F0E7E76265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1E3B95-5F03-4A20-92C5-0EF656E66179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80E4CD-E681-413A-9E4A-EF464493A9A4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54979A-0C42-476C-87C1-31B026F72529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0C731D-3157-4313-A0ED-29D4B98AEA0A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BFB4A1-39DE-41CD-9797-9B7D0B00CBE9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252DFE-843C-43B1-AA8C-10382F35DAB3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91631F-CA70-4448-8362-9A60F390F06A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1E492B-D898-48EB-BDD1-1E28A9808F9B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C6A6DE-41B6-4592-A3E5-8B69208E3C90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E21E52-8194-4D70-B3B3-2B1DE81F80AA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676B65-FB16-4C74-91E1-6170859612E1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DAE005-D4BC-4CC4-BF43-A44897596D34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07E3BB-DBAD-4723-9BF4-7295ED0DEA2E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267926-59DC-4E2D-B71B-96D32A9FBDAF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4A9D7C-FC59-49D3-8FA4-1497F714539A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B58F94-2DA4-46AD-8050-06785D7647D3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C245B0-713C-480E-B6F8-0CB9BC4205DA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3AE39E-58F2-4A35-AB9C-091544C94EFC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C23BA3-8D95-4C0F-8A7D-3DE0D24FEAB9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ECAD8C-A038-42E2-A1B3-FF99AABB50EF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A6431D-BE54-4F37-9AAB-31F93E22B028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C03314-ED19-48B4-859B-3E7660B8920B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966BBC-7F54-40B9-8108-3ACE9F22A16E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02ACF3-7F9E-418D-998D-2DCDFE13A18D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C4FFD9-A7A1-473A-AE0A-03478BD65004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5DD4B7-EEB4-477C-AECC-092848B5BE9C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FC6697-CD75-448E-A3BA-384D2AE4D844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FAF569-BFD2-4577-8B45-0E4E6D718D6A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027E1F-5630-49B7-9C42-B98F85D9CAB5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47724A-612A-4660-AEEF-1FD48B71DF1C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FBE780-8C20-4D29-ACA7-D3D5D06D5EB0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D4E4AD-ADE2-4C67-ABCA-530A1EB5900C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476437-7EDF-4349-8106-04F8E8FCE89D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CB3BF3-AB90-46B7-BD62-3A6A14CE2EA5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80E536-86B6-45E1-8FAA-FC5A5D8E0AD3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690427-7082-49C7-837D-29D39952B5EF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Christchurch,.Fagus sylvatica var,atropurpurea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41346A-40F9-4EE1-9012-01711EC0870B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6127E3-001B-4B66-B238-3BBB87FE0E8E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C65A38-1463-4887-A627-AE7B92A35DB5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Christchurch.-Phlox drummondi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D530F7-F32F-432A-9AFB-E7D1C884981A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FCD6DF-5742-4031-9D07-AB588F306D30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68FCF9-61F7-41F4-90F1-9E3CE05349B3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7E9A75-5371-4048-825D-C6D4E6D893C0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D926C1-0C8A-41AE-A347-45F62D58A574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34B878-AEFA-4055-94B4-732F9EB8DD0E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1F45F0-E9AC-4AF3-B75B-ED1F50DA7938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7915E8-A3E2-4A71-B04B-4B2419DBB1A1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DB53F7-0A2D-4EFB-9213-B836437F2736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FCE2F3-6B2F-4DA9-9244-C86E9193FFC1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6EC7E8-3243-478D-AA83-0A6C0CB3112A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702DAF-67B7-4033-80CE-C277EB1A27D8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DB92B3-D1D4-49B2-A7B3-AE31350617F8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24DAEE-8A27-48E0-8CF7-805A66370D22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273D17-99AB-491B-B2A1-8FB2F5981E95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682590-5250-4038-BD09-AB5E05DE8474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Christchurch.-Arboreto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8D0D01-E4E6-4437-9894-5AE555F699CC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7930B3-D458-4A1C-B8BA-0954961C95CA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Christchurch.-Coles ornamentales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AC7353-2CBC-4B75-9DFB-1F4754CEB33B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761F35-AEEA-44F7-9D37-D0A2211EA548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Christchurch.-Magnolia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F44C6C-DC0C-486A-BD29-671CBBB23245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177EDA-E2F7-49B7-8CA4-1033B4B50F23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3C61F8-C38C-4473-8DEE-55725B7E85EA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61841A-6FA1-4D1A-9FD6-F1733150B0E4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B8B5C3-F2B1-46BE-AEFD-B84B86C0DCB9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C419A8-A634-490F-878A-A658AEE6AF77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2717BF-E02E-4317-83E8-E0C3717F1502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2E5132-24A3-4140-9A22-F090FBED9387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EE3751-C09E-4988-A94B-2CD47C27D4A2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8900DA-F188-4355-A6D2-E25DD3DA0A43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F80198-5DEE-45A5-AC9A-DF4FB24FC06F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232514-82AF-41DE-8E9A-A7966244DB32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DEC2A-031E-41BA-88BE-9D4544042570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1348C7-F7B6-4698-A6C5-CA72995C6E67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B03F69-1336-44CA-855F-240BD043F637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3F0C52-F54F-4DEB-B06F-9E5C7DE58B69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CC3A9F-6A0F-4DE0-9F63-30384C7C57AB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2220A5-4D03-4749-B77A-9F2B30D94647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5FB87D-D621-4AF6-A8FA-A0F7B646F251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6B9C73-0E42-4809-AA4D-48C70DAE6E4A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59252B-841F-4359-9101-51D1FE9B780F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490B09-A580-4EDD-9525-5B741AEF92E0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C68507-1F55-46D7-92D3-95F9B384FEC4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507E5D-E0B8-4A9D-863D-2FC527F20488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AF4D7C-B3EA-411D-990A-212F508186B7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BEB9F6-759E-4DD1-A3F4-0CB05F965D6D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78FAA9-DBD8-4E10-BDD0-B148FA929AA2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09DFDE-520E-4D60-91EA-6B0F7AAC07D5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47CCB7-A5E5-46FD-8EEF-80CDB0D6BD7F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073D63-C033-40B9-8D38-D6B98BABFD48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B7363D-9C18-4276-AD31-6B074E11E7B7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1A1023-04DD-478D-9FAC-E1D05829392E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A9B293-4D99-4B3C-A925-405693A7AD1E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9383AC-D5D0-40A3-ACC9-9C49187C0CBA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FEB10-29E8-4B26-AD0C-DC7A76D11234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F76AC0-0976-484E-8B38-9230094E6FC6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1AFE52-5A80-4193-891A-35EA27AB5FAF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FC5B11-CC6D-47A2-92B9-BD0C46DF38C8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044D9D-C2A0-4057-A56A-AB46A8525729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Christchurch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5AE5C-1777-4C4C-B6B3-5A7956330805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1910676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FC04A-38E9-41E7-B91C-8BB1EF673527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484784"/>
            <a:ext cx="6172200" cy="1944216"/>
          </a:xfrm>
        </p:spPr>
        <p:txBody>
          <a:bodyPr>
            <a:normAutofit/>
          </a:bodyPr>
          <a:lstStyle/>
          <a:p>
            <a:r>
              <a:rPr lang="es-ES" dirty="0"/>
              <a:t>OCEANIA.-LA VUELTA AL MUNDO </a:t>
            </a:r>
            <a:r>
              <a:rPr lang="es-ES"/>
              <a:t>EN 885 </a:t>
            </a:r>
            <a:r>
              <a:rPr lang="es-ES" dirty="0"/>
              <a:t>JARDINES.-NUEVA ZELANDA.-jardin botánico de Christchurch 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4950296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  <p:pic>
        <p:nvPicPr>
          <p:cNvPr id="4" name="01-pista de audio 01(3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40352" y="51571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7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2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 botánico de Christchurch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Los jardines botánicos de Christchurch, situada en la ciudad central de Christchurch , Nueva Zelanda son los jardines botánicos, fundada en 1863,  cuando un roble Inglés fue plantado el 9 de julio 1863 a conmemorar la solemnización del matrimonio entre el Príncipe Alberto y la Princesa Alexandra de Dinamarca .</a:t>
            </a:r>
          </a:p>
          <a:p>
            <a:r>
              <a:rPr lang="es-ES" dirty="0"/>
              <a:t>La expansión de los jardines en una superficie de 21 hectáreas  y se encuentran junto al meandro del río Avon próxima a Hagley Park . Los jardines botánicos de Christchurch tienen una variedad de colección de exóticos y  nativas plantas de Nueva Zelanda.</a:t>
            </a:r>
          </a:p>
        </p:txBody>
      </p:sp>
    </p:spTree>
    <p:extLst>
      <p:ext uri="{BB962C8B-B14F-4D97-AF65-F5344CB8AC3E}">
        <p14:creationId xmlns:p14="http://schemas.microsoft.com/office/powerpoint/2010/main" val="3197957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715200" cy="5925272"/>
          </a:xfrm>
        </p:spPr>
        <p:txBody>
          <a:bodyPr>
            <a:normAutofit/>
          </a:bodyPr>
          <a:lstStyle/>
          <a:p>
            <a:r>
              <a:rPr lang="es-ES" dirty="0"/>
              <a:t>Algunas de las atracciones de los Jardines son:</a:t>
            </a:r>
          </a:p>
          <a:p>
            <a:r>
              <a:rPr lang="es-ES" dirty="0"/>
              <a:t>El jardín de hierbas (iniciado en 1986) cuenta con varias plantas de valor culinario y medicinal (ver Herboristería ).</a:t>
            </a:r>
          </a:p>
          <a:p>
            <a:r>
              <a:rPr lang="es-ES" dirty="0"/>
              <a:t>El Jardín de las Rosas cuenta con más de 250 variedades de rosas .</a:t>
            </a:r>
          </a:p>
          <a:p>
            <a:r>
              <a:rPr lang="es-ES" dirty="0"/>
              <a:t>Las colecciones de plantas de todo el mundo, incluyendo Asia, América del Norte, Europa, América del Sur y Sudáfrica.</a:t>
            </a:r>
          </a:p>
          <a:p>
            <a:r>
              <a:rPr lang="es-ES" dirty="0"/>
              <a:t>Casa-a Cunningham gran casa victoriana de cristal que contiene una impresionante colección tropical con una / colección de plantas carnívoras de orquídeas y una casa de cactus adjunto.</a:t>
            </a:r>
          </a:p>
        </p:txBody>
      </p:sp>
    </p:spTree>
    <p:extLst>
      <p:ext uri="{BB962C8B-B14F-4D97-AF65-F5344CB8AC3E}">
        <p14:creationId xmlns:p14="http://schemas.microsoft.com/office/powerpoint/2010/main" val="3923150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Casa de los helechos</a:t>
            </a:r>
          </a:p>
          <a:p>
            <a:r>
              <a:rPr lang="es-ES" dirty="0"/>
              <a:t>Una variedad de oportunidades de observación de aves, con muchas palomas torcaces que está presente y una colonia de cormoranes en la acción durante la primavera.</a:t>
            </a:r>
          </a:p>
          <a:p>
            <a:r>
              <a:rPr lang="es-ES" dirty="0"/>
              <a:t>El jardín de rocas contiene algunas plantas que permanecen en flor durante todo el año.</a:t>
            </a:r>
          </a:p>
          <a:p>
            <a:r>
              <a:rPr lang="es-ES" dirty="0"/>
              <a:t>La Heather Garden cuenta con varias Erica y Callunas, ofreciendo flores y follaje durante todo el año.</a:t>
            </a:r>
          </a:p>
          <a:p>
            <a:r>
              <a:rPr lang="es-ES" dirty="0"/>
              <a:t>Una parte de los jardines cuenta con diversas especies de rododendro y los híbridos con varias plantas asociadas de liliáceas, Helleborus y Liliums.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1610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The Water Garden tiene lirios y lirios y tiene muchos árboles y arbustos que lo rodean.</a:t>
            </a:r>
          </a:p>
          <a:p>
            <a:r>
              <a:rPr lang="es-ES" dirty="0"/>
              <a:t>Una sección de la planta nativa maduro con una amplia gama de plantas de Nueva Zelanda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5562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Christchurch.-z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903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3 Imagen" descr="Christchurch Botanic.-New Zealand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744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Christchurch.-5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867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Christchur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999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Christ Church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417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Christchurch Biotanical Garden.-Aus.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426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Christchurch Botanic Garden.-Auckland.-AUS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548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Christchurch Botanic Garden.-New Zealand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8646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Christchurch Botanic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679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Christchurch Gardens.-Peackoc Fountai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291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Christchurch Botanic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412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Christchurch Botanic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283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Christchurch Botanic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0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Christchurch Botanical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520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Christchurch Botanical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354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Christchurch Botanical Garden.-NZ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622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Christchurch Botanical Garden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620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Christchurch Botanical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2239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Christchurch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9897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hristchurch Garden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639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hristchurch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0168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hristchurch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1312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hristchurch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373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hristchurch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260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hristchurch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218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hristchurch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8428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hristchurch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51515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Christchurch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412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Christchurch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7345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Christchurch.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211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Christchurch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139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Christchurch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926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Christchurch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6457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Christchurch.-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9444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Christchurch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3185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Christchurch.-1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0669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Christchurch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7162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Christchurch.-1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43434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Christchurch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3924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Christchurch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9778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Christchurch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82365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Christchurch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9187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Christchurch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9717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Christchurch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634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Christchurch.-2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4470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Christchurch.-z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9705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Christchurch.-6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640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Christchurch.-2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2069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Christchurch.-2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9744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Christchurch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2067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Christchurch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78198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Christchurch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2228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Christchurch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2933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Christchurch.-3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95498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Christchurch.-3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5729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Christchurch.-3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7418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Christchurch.-3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818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Christchurch.-3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54214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Christchurch.-3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3667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Christchurch.-3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1326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Christchurch.-3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7571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Christchurch.-4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8759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Christchurch.-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6948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Christchurch.-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9911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Christchurch.-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2829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Christchurch.-4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545548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Christchurch.-4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0899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Christchurch.-5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9506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Christchurch.-5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580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Christchurch.-5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0826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Christchurch.-5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6601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2 Imagen" descr="Christchurch.-5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8603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Christchurch.-6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89103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Christchurch.-6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497685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Christchurch.-6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9904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Christchurch.-6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31572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Christchurch.-6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1533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Christchurch.-6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28067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Christchurch.-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460723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Christchurch.-7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1836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Christchurch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98874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Christchurch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501150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2 Imagen" descr="Christchurch.-7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7778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Christchurch.-Honeymoon_Down_Under-9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78849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Chrisdtchurch z.-4rose-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87192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Chrisdtchurch.-z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7078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Chritchurch.-z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13174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Christchurch.-1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17941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Christchurch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84685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Christchurch Botanical,.-.Arch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4913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Christchurch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61676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Christchurch.-z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2206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Christchurch.-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83727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Christchurch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87943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Christchurch.-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20929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Christchurch.-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6932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Christchurch.-3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98365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Christchurch.-4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37548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Christchurch Rose Garde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34173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Christchurch.-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98599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Christchurch.--New Zea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2627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Christchurch.-Rose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75964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Christchurch_gardens.-New Zea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0531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Christchurrch.-6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73054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Christchurst Botanical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71389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Christchuurch.-4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200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Christshurch .-Victoria Gardens.-A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55824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Christshurch Botanic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7219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Christ Church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71112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Christchurch z 7 Botanical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3882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Christchurch.-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07376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Christchurch.-z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75694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Christchurch.-z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21117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Christchurch.-z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30758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Christchurch.-z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9177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596</Words>
  <Application>Microsoft Office PowerPoint</Application>
  <PresentationFormat>Presentación en pantalla (4:3)</PresentationFormat>
  <Paragraphs>248</Paragraphs>
  <Slides>120</Slides>
  <Notes>115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120</vt:i4>
      </vt:variant>
    </vt:vector>
  </HeadingPairs>
  <TitlesOfParts>
    <vt:vector size="125" baseType="lpstr">
      <vt:lpstr>Calibri</vt:lpstr>
      <vt:lpstr>Century Schoolbook</vt:lpstr>
      <vt:lpstr>Wingdings</vt:lpstr>
      <vt:lpstr>Wingdings 2</vt:lpstr>
      <vt:lpstr>Default Theme</vt:lpstr>
      <vt:lpstr>OCEANIA.-LA VUELTA AL MUNDO EN 885 JARDINES.-NUEVA ZELANDA.-jardin botánico de Christchurch </vt:lpstr>
      <vt:lpstr>Jardin botánico de Christchurch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OCEANIA.-LA VUELTA AL MUNDO EN 385 JARDINES.-NUEVA ZELANDA.-jardin botanico de chrystchurch</dc:title>
  <dc:creator>Josep</dc:creator>
  <cp:lastModifiedBy>Usuario</cp:lastModifiedBy>
  <cp:revision>5</cp:revision>
  <dcterms:created xsi:type="dcterms:W3CDTF">2014-02-11T07:44:37Z</dcterms:created>
  <dcterms:modified xsi:type="dcterms:W3CDTF">2018-02-28T11:14:27Z</dcterms:modified>
</cp:coreProperties>
</file>