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258" r:id="rId3"/>
    <p:sldId id="259" r:id="rId4"/>
    <p:sldId id="260" r:id="rId5"/>
    <p:sldId id="368" r:id="rId6"/>
    <p:sldId id="367" r:id="rId7"/>
    <p:sldId id="369" r:id="rId8"/>
    <p:sldId id="271" r:id="rId9"/>
    <p:sldId id="274" r:id="rId10"/>
    <p:sldId id="262" r:id="rId11"/>
    <p:sldId id="273" r:id="rId12"/>
    <p:sldId id="366" r:id="rId13"/>
    <p:sldId id="261" r:id="rId14"/>
    <p:sldId id="263" r:id="rId15"/>
    <p:sldId id="264" r:id="rId16"/>
    <p:sldId id="265" r:id="rId17"/>
    <p:sldId id="266" r:id="rId18"/>
    <p:sldId id="267" r:id="rId19"/>
    <p:sldId id="268" r:id="rId20"/>
    <p:sldId id="269" r:id="rId21"/>
    <p:sldId id="270" r:id="rId22"/>
    <p:sldId id="272" r:id="rId23"/>
    <p:sldId id="276" r:id="rId24"/>
    <p:sldId id="277"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3" r:id="rId48"/>
    <p:sldId id="304"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8" r:id="rId99"/>
    <p:sldId id="359" r:id="rId100"/>
    <p:sldId id="360" r:id="rId101"/>
    <p:sldId id="361" r:id="rId102"/>
    <p:sldId id="370" r:id="rId103"/>
    <p:sldId id="371" r:id="rId104"/>
    <p:sldId id="372" r:id="rId105"/>
    <p:sldId id="381" r:id="rId106"/>
    <p:sldId id="374" r:id="rId107"/>
    <p:sldId id="365" r:id="rId108"/>
    <p:sldId id="373" r:id="rId109"/>
    <p:sldId id="364" r:id="rId110"/>
    <p:sldId id="384" r:id="rId111"/>
    <p:sldId id="363" r:id="rId112"/>
    <p:sldId id="375" r:id="rId113"/>
    <p:sldId id="376" r:id="rId114"/>
    <p:sldId id="377" r:id="rId115"/>
    <p:sldId id="378" r:id="rId116"/>
    <p:sldId id="380" r:id="rId117"/>
    <p:sldId id="383" r:id="rId118"/>
    <p:sldId id="385" r:id="rId119"/>
    <p:sldId id="382"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14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4D506-C99B-4E48-8757-BDD1F01F57DE}"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48759A-9113-40F1-9B01-3B7239ADBF90}" type="slidenum">
              <a:rPr lang="es-ES" smtClean="0"/>
              <a:t>‹Nº›</a:t>
            </a:fld>
            <a:endParaRPr lang="es-ES" dirty="0"/>
          </a:p>
        </p:txBody>
      </p:sp>
    </p:spTree>
    <p:extLst>
      <p:ext uri="{BB962C8B-B14F-4D97-AF65-F5344CB8AC3E}">
        <p14:creationId xmlns:p14="http://schemas.microsoft.com/office/powerpoint/2010/main" val="2396528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a:t>
            </a:fld>
            <a:endParaRPr lang="es-ES" dirty="0"/>
          </a:p>
        </p:txBody>
      </p:sp>
    </p:spTree>
    <p:extLst>
      <p:ext uri="{BB962C8B-B14F-4D97-AF65-F5344CB8AC3E}">
        <p14:creationId xmlns:p14="http://schemas.microsoft.com/office/powerpoint/2010/main" val="3601793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a:t>
            </a:fld>
            <a:endParaRPr lang="es-ES" dirty="0"/>
          </a:p>
        </p:txBody>
      </p:sp>
    </p:spTree>
    <p:extLst>
      <p:ext uri="{BB962C8B-B14F-4D97-AF65-F5344CB8AC3E}">
        <p14:creationId xmlns:p14="http://schemas.microsoft.com/office/powerpoint/2010/main" val="789727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a:t>
            </a:fld>
            <a:endParaRPr lang="es-ES" dirty="0"/>
          </a:p>
        </p:txBody>
      </p:sp>
    </p:spTree>
    <p:extLst>
      <p:ext uri="{BB962C8B-B14F-4D97-AF65-F5344CB8AC3E}">
        <p14:creationId xmlns:p14="http://schemas.microsoft.com/office/powerpoint/2010/main" val="3600742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a:t>
            </a:fld>
            <a:endParaRPr lang="es-ES" dirty="0"/>
          </a:p>
        </p:txBody>
      </p:sp>
    </p:spTree>
    <p:extLst>
      <p:ext uri="{BB962C8B-B14F-4D97-AF65-F5344CB8AC3E}">
        <p14:creationId xmlns:p14="http://schemas.microsoft.com/office/powerpoint/2010/main" val="1385440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12</a:t>
            </a:fld>
            <a:endParaRPr lang="es-ES" dirty="0"/>
          </a:p>
        </p:txBody>
      </p:sp>
    </p:spTree>
    <p:extLst>
      <p:ext uri="{BB962C8B-B14F-4D97-AF65-F5344CB8AC3E}">
        <p14:creationId xmlns:p14="http://schemas.microsoft.com/office/powerpoint/2010/main" val="2764867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13</a:t>
            </a:fld>
            <a:endParaRPr lang="es-ES" dirty="0"/>
          </a:p>
        </p:txBody>
      </p:sp>
    </p:spTree>
    <p:extLst>
      <p:ext uri="{BB962C8B-B14F-4D97-AF65-F5344CB8AC3E}">
        <p14:creationId xmlns:p14="http://schemas.microsoft.com/office/powerpoint/2010/main" val="175493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14</a:t>
            </a:fld>
            <a:endParaRPr lang="es-ES" dirty="0"/>
          </a:p>
        </p:txBody>
      </p:sp>
    </p:spTree>
    <p:extLst>
      <p:ext uri="{BB962C8B-B14F-4D97-AF65-F5344CB8AC3E}">
        <p14:creationId xmlns:p14="http://schemas.microsoft.com/office/powerpoint/2010/main" val="2002129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15</a:t>
            </a:fld>
            <a:endParaRPr lang="es-ES" dirty="0"/>
          </a:p>
        </p:txBody>
      </p:sp>
    </p:spTree>
    <p:extLst>
      <p:ext uri="{BB962C8B-B14F-4D97-AF65-F5344CB8AC3E}">
        <p14:creationId xmlns:p14="http://schemas.microsoft.com/office/powerpoint/2010/main" val="2544345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16</a:t>
            </a:fld>
            <a:endParaRPr lang="es-ES" dirty="0"/>
          </a:p>
        </p:txBody>
      </p:sp>
    </p:spTree>
    <p:extLst>
      <p:ext uri="{BB962C8B-B14F-4D97-AF65-F5344CB8AC3E}">
        <p14:creationId xmlns:p14="http://schemas.microsoft.com/office/powerpoint/2010/main" val="1563627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17</a:t>
            </a:fld>
            <a:endParaRPr lang="es-ES" dirty="0"/>
          </a:p>
        </p:txBody>
      </p:sp>
    </p:spTree>
    <p:extLst>
      <p:ext uri="{BB962C8B-B14F-4D97-AF65-F5344CB8AC3E}">
        <p14:creationId xmlns:p14="http://schemas.microsoft.com/office/powerpoint/2010/main" val="1328457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18</a:t>
            </a:fld>
            <a:endParaRPr lang="es-ES" dirty="0"/>
          </a:p>
        </p:txBody>
      </p:sp>
    </p:spTree>
    <p:extLst>
      <p:ext uri="{BB962C8B-B14F-4D97-AF65-F5344CB8AC3E}">
        <p14:creationId xmlns:p14="http://schemas.microsoft.com/office/powerpoint/2010/main" val="2458935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19</a:t>
            </a:fld>
            <a:endParaRPr lang="es-ES" dirty="0"/>
          </a:p>
        </p:txBody>
      </p:sp>
    </p:spTree>
    <p:extLst>
      <p:ext uri="{BB962C8B-B14F-4D97-AF65-F5344CB8AC3E}">
        <p14:creationId xmlns:p14="http://schemas.microsoft.com/office/powerpoint/2010/main" val="1996612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20</a:t>
            </a:fld>
            <a:endParaRPr lang="es-ES" dirty="0"/>
          </a:p>
        </p:txBody>
      </p:sp>
    </p:spTree>
    <p:extLst>
      <p:ext uri="{BB962C8B-B14F-4D97-AF65-F5344CB8AC3E}">
        <p14:creationId xmlns:p14="http://schemas.microsoft.com/office/powerpoint/2010/main" val="3605629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21</a:t>
            </a:fld>
            <a:endParaRPr lang="es-ES" dirty="0"/>
          </a:p>
        </p:txBody>
      </p:sp>
    </p:spTree>
    <p:extLst>
      <p:ext uri="{BB962C8B-B14F-4D97-AF65-F5344CB8AC3E}">
        <p14:creationId xmlns:p14="http://schemas.microsoft.com/office/powerpoint/2010/main" val="1638758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Ohinetahi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22</a:t>
            </a:fld>
            <a:endParaRPr lang="es-ES" dirty="0"/>
          </a:p>
        </p:txBody>
      </p:sp>
    </p:spTree>
    <p:extLst>
      <p:ext uri="{BB962C8B-B14F-4D97-AF65-F5344CB8AC3E}">
        <p14:creationId xmlns:p14="http://schemas.microsoft.com/office/powerpoint/2010/main" val="2771784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25</a:t>
            </a:fld>
            <a:endParaRPr lang="es-ES" dirty="0"/>
          </a:p>
        </p:txBody>
      </p:sp>
    </p:spTree>
    <p:extLst>
      <p:ext uri="{BB962C8B-B14F-4D97-AF65-F5344CB8AC3E}">
        <p14:creationId xmlns:p14="http://schemas.microsoft.com/office/powerpoint/2010/main" val="4150608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26</a:t>
            </a:fld>
            <a:endParaRPr lang="es-ES" dirty="0"/>
          </a:p>
        </p:txBody>
      </p:sp>
    </p:spTree>
    <p:extLst>
      <p:ext uri="{BB962C8B-B14F-4D97-AF65-F5344CB8AC3E}">
        <p14:creationId xmlns:p14="http://schemas.microsoft.com/office/powerpoint/2010/main" val="2308158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27</a:t>
            </a:fld>
            <a:endParaRPr lang="es-ES" dirty="0"/>
          </a:p>
        </p:txBody>
      </p:sp>
    </p:spTree>
    <p:extLst>
      <p:ext uri="{BB962C8B-B14F-4D97-AF65-F5344CB8AC3E}">
        <p14:creationId xmlns:p14="http://schemas.microsoft.com/office/powerpoint/2010/main" val="2804272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28</a:t>
            </a:fld>
            <a:endParaRPr lang="es-ES" dirty="0"/>
          </a:p>
        </p:txBody>
      </p:sp>
    </p:spTree>
    <p:extLst>
      <p:ext uri="{BB962C8B-B14F-4D97-AF65-F5344CB8AC3E}">
        <p14:creationId xmlns:p14="http://schemas.microsoft.com/office/powerpoint/2010/main" val="47334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29</a:t>
            </a:fld>
            <a:endParaRPr lang="es-ES" dirty="0"/>
          </a:p>
        </p:txBody>
      </p:sp>
    </p:spTree>
    <p:extLst>
      <p:ext uri="{BB962C8B-B14F-4D97-AF65-F5344CB8AC3E}">
        <p14:creationId xmlns:p14="http://schemas.microsoft.com/office/powerpoint/2010/main" val="3801531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Garden.-Nolina_and_Phoenix</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30</a:t>
            </a:fld>
            <a:endParaRPr lang="es-ES" dirty="0"/>
          </a:p>
        </p:txBody>
      </p:sp>
    </p:spTree>
    <p:extLst>
      <p:ext uri="{BB962C8B-B14F-4D97-AF65-F5344CB8AC3E}">
        <p14:creationId xmlns:p14="http://schemas.microsoft.com/office/powerpoint/2010/main" val="1908863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31</a:t>
            </a:fld>
            <a:endParaRPr lang="es-ES" dirty="0"/>
          </a:p>
        </p:txBody>
      </p:sp>
    </p:spTree>
    <p:extLst>
      <p:ext uri="{BB962C8B-B14F-4D97-AF65-F5344CB8AC3E}">
        <p14:creationId xmlns:p14="http://schemas.microsoft.com/office/powerpoint/2010/main" val="236765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32</a:t>
            </a:fld>
            <a:endParaRPr lang="es-ES" dirty="0"/>
          </a:p>
        </p:txBody>
      </p:sp>
    </p:spTree>
    <p:extLst>
      <p:ext uri="{BB962C8B-B14F-4D97-AF65-F5344CB8AC3E}">
        <p14:creationId xmlns:p14="http://schemas.microsoft.com/office/powerpoint/2010/main" val="1653322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33</a:t>
            </a:fld>
            <a:endParaRPr lang="es-ES" dirty="0"/>
          </a:p>
        </p:txBody>
      </p:sp>
    </p:spTree>
    <p:extLst>
      <p:ext uri="{BB962C8B-B14F-4D97-AF65-F5344CB8AC3E}">
        <p14:creationId xmlns:p14="http://schemas.microsoft.com/office/powerpoint/2010/main" val="691852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34</a:t>
            </a:fld>
            <a:endParaRPr lang="es-ES" dirty="0"/>
          </a:p>
        </p:txBody>
      </p:sp>
    </p:spTree>
    <p:extLst>
      <p:ext uri="{BB962C8B-B14F-4D97-AF65-F5344CB8AC3E}">
        <p14:creationId xmlns:p14="http://schemas.microsoft.com/office/powerpoint/2010/main" val="665568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35</a:t>
            </a:fld>
            <a:endParaRPr lang="es-ES" dirty="0"/>
          </a:p>
        </p:txBody>
      </p:sp>
    </p:spTree>
    <p:extLst>
      <p:ext uri="{BB962C8B-B14F-4D97-AF65-F5344CB8AC3E}">
        <p14:creationId xmlns:p14="http://schemas.microsoft.com/office/powerpoint/2010/main" val="1409747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36</a:t>
            </a:fld>
            <a:endParaRPr lang="es-ES" dirty="0"/>
          </a:p>
        </p:txBody>
      </p:sp>
    </p:spTree>
    <p:extLst>
      <p:ext uri="{BB962C8B-B14F-4D97-AF65-F5344CB8AC3E}">
        <p14:creationId xmlns:p14="http://schemas.microsoft.com/office/powerpoint/2010/main" val="1885213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Paloma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37</a:t>
            </a:fld>
            <a:endParaRPr lang="es-ES" dirty="0"/>
          </a:p>
        </p:txBody>
      </p:sp>
    </p:spTree>
    <p:extLst>
      <p:ext uri="{BB962C8B-B14F-4D97-AF65-F5344CB8AC3E}">
        <p14:creationId xmlns:p14="http://schemas.microsoft.com/office/powerpoint/2010/main" val="6297720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41</a:t>
            </a:fld>
            <a:endParaRPr lang="es-ES" dirty="0"/>
          </a:p>
        </p:txBody>
      </p:sp>
    </p:spTree>
    <p:extLst>
      <p:ext uri="{BB962C8B-B14F-4D97-AF65-F5344CB8AC3E}">
        <p14:creationId xmlns:p14="http://schemas.microsoft.com/office/powerpoint/2010/main" val="3528533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42</a:t>
            </a:fld>
            <a:endParaRPr lang="es-ES" dirty="0"/>
          </a:p>
        </p:txBody>
      </p:sp>
    </p:spTree>
    <p:extLst>
      <p:ext uri="{BB962C8B-B14F-4D97-AF65-F5344CB8AC3E}">
        <p14:creationId xmlns:p14="http://schemas.microsoft.com/office/powerpoint/2010/main" val="2539748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43</a:t>
            </a:fld>
            <a:endParaRPr lang="es-ES" dirty="0"/>
          </a:p>
        </p:txBody>
      </p:sp>
    </p:spTree>
    <p:extLst>
      <p:ext uri="{BB962C8B-B14F-4D97-AF65-F5344CB8AC3E}">
        <p14:creationId xmlns:p14="http://schemas.microsoft.com/office/powerpoint/2010/main" val="2084339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44</a:t>
            </a:fld>
            <a:endParaRPr lang="es-ES" dirty="0"/>
          </a:p>
        </p:txBody>
      </p:sp>
    </p:spTree>
    <p:extLst>
      <p:ext uri="{BB962C8B-B14F-4D97-AF65-F5344CB8AC3E}">
        <p14:creationId xmlns:p14="http://schemas.microsoft.com/office/powerpoint/2010/main" val="77011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45</a:t>
            </a:fld>
            <a:endParaRPr lang="es-ES" dirty="0"/>
          </a:p>
        </p:txBody>
      </p:sp>
    </p:spTree>
    <p:extLst>
      <p:ext uri="{BB962C8B-B14F-4D97-AF65-F5344CB8AC3E}">
        <p14:creationId xmlns:p14="http://schemas.microsoft.com/office/powerpoint/2010/main" val="1325568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46</a:t>
            </a:fld>
            <a:endParaRPr lang="es-ES" dirty="0"/>
          </a:p>
        </p:txBody>
      </p:sp>
    </p:spTree>
    <p:extLst>
      <p:ext uri="{BB962C8B-B14F-4D97-AF65-F5344CB8AC3E}">
        <p14:creationId xmlns:p14="http://schemas.microsoft.com/office/powerpoint/2010/main" val="3392997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47</a:t>
            </a:fld>
            <a:endParaRPr lang="es-ES" dirty="0"/>
          </a:p>
        </p:txBody>
      </p:sp>
    </p:spTree>
    <p:extLst>
      <p:ext uri="{BB962C8B-B14F-4D97-AF65-F5344CB8AC3E}">
        <p14:creationId xmlns:p14="http://schemas.microsoft.com/office/powerpoint/2010/main" val="3152450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48</a:t>
            </a:fld>
            <a:endParaRPr lang="es-ES" dirty="0"/>
          </a:p>
        </p:txBody>
      </p:sp>
    </p:spTree>
    <p:extLst>
      <p:ext uri="{BB962C8B-B14F-4D97-AF65-F5344CB8AC3E}">
        <p14:creationId xmlns:p14="http://schemas.microsoft.com/office/powerpoint/2010/main" val="1639562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49</a:t>
            </a:fld>
            <a:endParaRPr lang="es-ES" dirty="0"/>
          </a:p>
        </p:txBody>
      </p:sp>
    </p:spTree>
    <p:extLst>
      <p:ext uri="{BB962C8B-B14F-4D97-AF65-F5344CB8AC3E}">
        <p14:creationId xmlns:p14="http://schemas.microsoft.com/office/powerpoint/2010/main" val="28170320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50</a:t>
            </a:fld>
            <a:endParaRPr lang="es-ES" dirty="0"/>
          </a:p>
        </p:txBody>
      </p:sp>
    </p:spTree>
    <p:extLst>
      <p:ext uri="{BB962C8B-B14F-4D97-AF65-F5344CB8AC3E}">
        <p14:creationId xmlns:p14="http://schemas.microsoft.com/office/powerpoint/2010/main" val="1336777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52</a:t>
            </a:fld>
            <a:endParaRPr lang="es-ES" dirty="0"/>
          </a:p>
        </p:txBody>
      </p:sp>
    </p:spTree>
    <p:extLst>
      <p:ext uri="{BB962C8B-B14F-4D97-AF65-F5344CB8AC3E}">
        <p14:creationId xmlns:p14="http://schemas.microsoft.com/office/powerpoint/2010/main" val="3835989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53</a:t>
            </a:fld>
            <a:endParaRPr lang="es-ES" dirty="0"/>
          </a:p>
        </p:txBody>
      </p:sp>
    </p:spTree>
    <p:extLst>
      <p:ext uri="{BB962C8B-B14F-4D97-AF65-F5344CB8AC3E}">
        <p14:creationId xmlns:p14="http://schemas.microsoft.com/office/powerpoint/2010/main" val="37730979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54</a:t>
            </a:fld>
            <a:endParaRPr lang="es-ES" dirty="0"/>
          </a:p>
        </p:txBody>
      </p:sp>
    </p:spTree>
    <p:extLst>
      <p:ext uri="{BB962C8B-B14F-4D97-AF65-F5344CB8AC3E}">
        <p14:creationId xmlns:p14="http://schemas.microsoft.com/office/powerpoint/2010/main" val="1396093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55</a:t>
            </a:fld>
            <a:endParaRPr lang="es-ES" dirty="0"/>
          </a:p>
        </p:txBody>
      </p:sp>
    </p:spTree>
    <p:extLst>
      <p:ext uri="{BB962C8B-B14F-4D97-AF65-F5344CB8AC3E}">
        <p14:creationId xmlns:p14="http://schemas.microsoft.com/office/powerpoint/2010/main" val="36509213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56</a:t>
            </a:fld>
            <a:endParaRPr lang="es-ES" dirty="0"/>
          </a:p>
        </p:txBody>
      </p:sp>
    </p:spTree>
    <p:extLst>
      <p:ext uri="{BB962C8B-B14F-4D97-AF65-F5344CB8AC3E}">
        <p14:creationId xmlns:p14="http://schemas.microsoft.com/office/powerpoint/2010/main" val="6758038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Garden.-Black Hydrangea</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59</a:t>
            </a:fld>
            <a:endParaRPr lang="es-ES" dirty="0"/>
          </a:p>
        </p:txBody>
      </p:sp>
    </p:spTree>
    <p:extLst>
      <p:ext uri="{BB962C8B-B14F-4D97-AF65-F5344CB8AC3E}">
        <p14:creationId xmlns:p14="http://schemas.microsoft.com/office/powerpoint/2010/main" val="3332153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60</a:t>
            </a:fld>
            <a:endParaRPr lang="es-ES" dirty="0"/>
          </a:p>
        </p:txBody>
      </p:sp>
    </p:spTree>
    <p:extLst>
      <p:ext uri="{BB962C8B-B14F-4D97-AF65-F5344CB8AC3E}">
        <p14:creationId xmlns:p14="http://schemas.microsoft.com/office/powerpoint/2010/main" val="23308283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61</a:t>
            </a:fld>
            <a:endParaRPr lang="es-ES" dirty="0"/>
          </a:p>
        </p:txBody>
      </p:sp>
    </p:spTree>
    <p:extLst>
      <p:ext uri="{BB962C8B-B14F-4D97-AF65-F5344CB8AC3E}">
        <p14:creationId xmlns:p14="http://schemas.microsoft.com/office/powerpoint/2010/main" val="2178125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62</a:t>
            </a:fld>
            <a:endParaRPr lang="es-ES" dirty="0"/>
          </a:p>
        </p:txBody>
      </p:sp>
    </p:spTree>
    <p:extLst>
      <p:ext uri="{BB962C8B-B14F-4D97-AF65-F5344CB8AC3E}">
        <p14:creationId xmlns:p14="http://schemas.microsoft.com/office/powerpoint/2010/main" val="25489913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63</a:t>
            </a:fld>
            <a:endParaRPr lang="es-ES" dirty="0"/>
          </a:p>
        </p:txBody>
      </p:sp>
    </p:spTree>
    <p:extLst>
      <p:ext uri="{BB962C8B-B14F-4D97-AF65-F5344CB8AC3E}">
        <p14:creationId xmlns:p14="http://schemas.microsoft.com/office/powerpoint/2010/main" val="2783369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64</a:t>
            </a:fld>
            <a:endParaRPr lang="es-ES" dirty="0"/>
          </a:p>
        </p:txBody>
      </p:sp>
    </p:spTree>
    <p:extLst>
      <p:ext uri="{BB962C8B-B14F-4D97-AF65-F5344CB8AC3E}">
        <p14:creationId xmlns:p14="http://schemas.microsoft.com/office/powerpoint/2010/main" val="35844024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65</a:t>
            </a:fld>
            <a:endParaRPr lang="es-ES" dirty="0"/>
          </a:p>
        </p:txBody>
      </p:sp>
    </p:spTree>
    <p:extLst>
      <p:ext uri="{BB962C8B-B14F-4D97-AF65-F5344CB8AC3E}">
        <p14:creationId xmlns:p14="http://schemas.microsoft.com/office/powerpoint/2010/main" val="25470870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66</a:t>
            </a:fld>
            <a:endParaRPr lang="es-ES" dirty="0"/>
          </a:p>
        </p:txBody>
      </p:sp>
    </p:spTree>
    <p:extLst>
      <p:ext uri="{BB962C8B-B14F-4D97-AF65-F5344CB8AC3E}">
        <p14:creationId xmlns:p14="http://schemas.microsoft.com/office/powerpoint/2010/main" val="35062670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67</a:t>
            </a:fld>
            <a:endParaRPr lang="es-ES" dirty="0"/>
          </a:p>
        </p:txBody>
      </p:sp>
    </p:spTree>
    <p:extLst>
      <p:ext uri="{BB962C8B-B14F-4D97-AF65-F5344CB8AC3E}">
        <p14:creationId xmlns:p14="http://schemas.microsoft.com/office/powerpoint/2010/main" val="33945328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68</a:t>
            </a:fld>
            <a:endParaRPr lang="es-ES" dirty="0"/>
          </a:p>
        </p:txBody>
      </p:sp>
    </p:spTree>
    <p:extLst>
      <p:ext uri="{BB962C8B-B14F-4D97-AF65-F5344CB8AC3E}">
        <p14:creationId xmlns:p14="http://schemas.microsoft.com/office/powerpoint/2010/main" val="14282195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69</a:t>
            </a:fld>
            <a:endParaRPr lang="es-ES" dirty="0"/>
          </a:p>
        </p:txBody>
      </p:sp>
    </p:spTree>
    <p:extLst>
      <p:ext uri="{BB962C8B-B14F-4D97-AF65-F5344CB8AC3E}">
        <p14:creationId xmlns:p14="http://schemas.microsoft.com/office/powerpoint/2010/main" val="9514629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Pukeiti Rhododendron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70</a:t>
            </a:fld>
            <a:endParaRPr lang="es-ES" dirty="0"/>
          </a:p>
        </p:txBody>
      </p:sp>
    </p:spTree>
    <p:extLst>
      <p:ext uri="{BB962C8B-B14F-4D97-AF65-F5344CB8AC3E}">
        <p14:creationId xmlns:p14="http://schemas.microsoft.com/office/powerpoint/2010/main" val="1657861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Phymouth, NZ </a:t>
            </a:r>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74</a:t>
            </a:fld>
            <a:endParaRPr lang="es-ES" dirty="0"/>
          </a:p>
        </p:txBody>
      </p:sp>
    </p:spTree>
    <p:extLst>
      <p:ext uri="{BB962C8B-B14F-4D97-AF65-F5344CB8AC3E}">
        <p14:creationId xmlns:p14="http://schemas.microsoft.com/office/powerpoint/2010/main" val="17559975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Phymouth,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75</a:t>
            </a:fld>
            <a:endParaRPr lang="es-ES" dirty="0"/>
          </a:p>
        </p:txBody>
      </p:sp>
    </p:spTree>
    <p:extLst>
      <p:ext uri="{BB962C8B-B14F-4D97-AF65-F5344CB8AC3E}">
        <p14:creationId xmlns:p14="http://schemas.microsoft.com/office/powerpoint/2010/main" val="34229384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.-Clianthus_puniceus.-Kaka</a:t>
            </a:r>
            <a:r>
              <a:rPr lang="es-ES" baseline="0" dirty="0"/>
              <a:t> </a:t>
            </a:r>
            <a:r>
              <a:rPr lang="es-ES" dirty="0"/>
              <a:t>beak</a:t>
            </a:r>
            <a:r>
              <a:rPr lang="es-ES" baseline="0" dirty="0"/>
              <a:t> </a:t>
            </a:r>
            <a:r>
              <a:rPr lang="es-ES" dirty="0"/>
              <a:t>tree</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76</a:t>
            </a:fld>
            <a:endParaRPr lang="es-ES" dirty="0"/>
          </a:p>
        </p:txBody>
      </p:sp>
    </p:spTree>
    <p:extLst>
      <p:ext uri="{BB962C8B-B14F-4D97-AF65-F5344CB8AC3E}">
        <p14:creationId xmlns:p14="http://schemas.microsoft.com/office/powerpoint/2010/main" val="16909942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77</a:t>
            </a:fld>
            <a:endParaRPr lang="es-ES" dirty="0"/>
          </a:p>
        </p:txBody>
      </p:sp>
    </p:spTree>
    <p:extLst>
      <p:ext uri="{BB962C8B-B14F-4D97-AF65-F5344CB8AC3E}">
        <p14:creationId xmlns:p14="http://schemas.microsoft.com/office/powerpoint/2010/main" val="20292980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78</a:t>
            </a:fld>
            <a:endParaRPr lang="es-ES" dirty="0"/>
          </a:p>
        </p:txBody>
      </p:sp>
    </p:spTree>
    <p:extLst>
      <p:ext uri="{BB962C8B-B14F-4D97-AF65-F5344CB8AC3E}">
        <p14:creationId xmlns:p14="http://schemas.microsoft.com/office/powerpoint/2010/main" val="918221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.-Hebe</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79</a:t>
            </a:fld>
            <a:endParaRPr lang="es-ES" dirty="0"/>
          </a:p>
        </p:txBody>
      </p:sp>
    </p:spTree>
    <p:extLst>
      <p:ext uri="{BB962C8B-B14F-4D97-AF65-F5344CB8AC3E}">
        <p14:creationId xmlns:p14="http://schemas.microsoft.com/office/powerpoint/2010/main" val="22210457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80</a:t>
            </a:fld>
            <a:endParaRPr lang="es-ES" dirty="0"/>
          </a:p>
        </p:txBody>
      </p:sp>
    </p:spTree>
    <p:extLst>
      <p:ext uri="{BB962C8B-B14F-4D97-AF65-F5344CB8AC3E}">
        <p14:creationId xmlns:p14="http://schemas.microsoft.com/office/powerpoint/2010/main" val="725064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.-Marlborough rock daisy, </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81</a:t>
            </a:fld>
            <a:endParaRPr lang="es-ES" dirty="0"/>
          </a:p>
        </p:txBody>
      </p:sp>
    </p:spTree>
    <p:extLst>
      <p:ext uri="{BB962C8B-B14F-4D97-AF65-F5344CB8AC3E}">
        <p14:creationId xmlns:p14="http://schemas.microsoft.com/office/powerpoint/2010/main" val="35223271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..-Raingora y Palm</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82</a:t>
            </a:fld>
            <a:endParaRPr lang="es-ES" dirty="0"/>
          </a:p>
        </p:txBody>
      </p:sp>
    </p:spTree>
    <p:extLst>
      <p:ext uri="{BB962C8B-B14F-4D97-AF65-F5344CB8AC3E}">
        <p14:creationId xmlns:p14="http://schemas.microsoft.com/office/powerpoint/2010/main" val="34010553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Te Kainga Marire, New Plymouth, NZ .-pomme reinette du canada, </a:t>
            </a:r>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83</a:t>
            </a:fld>
            <a:endParaRPr lang="es-ES" dirty="0"/>
          </a:p>
        </p:txBody>
      </p:sp>
    </p:spTree>
    <p:extLst>
      <p:ext uri="{BB962C8B-B14F-4D97-AF65-F5344CB8AC3E}">
        <p14:creationId xmlns:p14="http://schemas.microsoft.com/office/powerpoint/2010/main" val="4210211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Te Kainga Marire, New Plymouth, NZ .-</a:t>
            </a:r>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84</a:t>
            </a:fld>
            <a:endParaRPr lang="es-ES" dirty="0"/>
          </a:p>
        </p:txBody>
      </p:sp>
    </p:spTree>
    <p:extLst>
      <p:ext uri="{BB962C8B-B14F-4D97-AF65-F5344CB8AC3E}">
        <p14:creationId xmlns:p14="http://schemas.microsoft.com/office/powerpoint/2010/main" val="5013428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85</a:t>
            </a:fld>
            <a:endParaRPr lang="es-ES" dirty="0"/>
          </a:p>
        </p:txBody>
      </p:sp>
    </p:spTree>
    <p:extLst>
      <p:ext uri="{BB962C8B-B14F-4D97-AF65-F5344CB8AC3E}">
        <p14:creationId xmlns:p14="http://schemas.microsoft.com/office/powerpoint/2010/main" val="2274355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86</a:t>
            </a:fld>
            <a:endParaRPr lang="es-ES" dirty="0"/>
          </a:p>
        </p:txBody>
      </p:sp>
    </p:spTree>
    <p:extLst>
      <p:ext uri="{BB962C8B-B14F-4D97-AF65-F5344CB8AC3E}">
        <p14:creationId xmlns:p14="http://schemas.microsoft.com/office/powerpoint/2010/main" val="27655735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.-Weinmannia_silvicola__towai</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87</a:t>
            </a:fld>
            <a:endParaRPr lang="es-ES" dirty="0"/>
          </a:p>
        </p:txBody>
      </p:sp>
    </p:spTree>
    <p:extLst>
      <p:ext uri="{BB962C8B-B14F-4D97-AF65-F5344CB8AC3E}">
        <p14:creationId xmlns:p14="http://schemas.microsoft.com/office/powerpoint/2010/main" val="2040031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.-wood pigeon, </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88</a:t>
            </a:fld>
            <a:endParaRPr lang="es-ES" dirty="0"/>
          </a:p>
        </p:txBody>
      </p:sp>
    </p:spTree>
    <p:extLst>
      <p:ext uri="{BB962C8B-B14F-4D97-AF65-F5344CB8AC3E}">
        <p14:creationId xmlns:p14="http://schemas.microsoft.com/office/powerpoint/2010/main" val="36009210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 Kainga Marire, New Plymouth, NZ .-</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89</a:t>
            </a:fld>
            <a:endParaRPr lang="es-ES" dirty="0"/>
          </a:p>
        </p:txBody>
      </p:sp>
    </p:spTree>
    <p:extLst>
      <p:ext uri="{BB962C8B-B14F-4D97-AF65-F5344CB8AC3E}">
        <p14:creationId xmlns:p14="http://schemas.microsoft.com/office/powerpoint/2010/main" val="25969439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90</a:t>
            </a:fld>
            <a:endParaRPr lang="es-ES" dirty="0"/>
          </a:p>
        </p:txBody>
      </p:sp>
    </p:spTree>
    <p:extLst>
      <p:ext uri="{BB962C8B-B14F-4D97-AF65-F5344CB8AC3E}">
        <p14:creationId xmlns:p14="http://schemas.microsoft.com/office/powerpoint/2010/main" val="26305614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91</a:t>
            </a:fld>
            <a:endParaRPr lang="es-ES" dirty="0"/>
          </a:p>
        </p:txBody>
      </p:sp>
    </p:spTree>
    <p:extLst>
      <p:ext uri="{BB962C8B-B14F-4D97-AF65-F5344CB8AC3E}">
        <p14:creationId xmlns:p14="http://schemas.microsoft.com/office/powerpoint/2010/main" val="41698060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92</a:t>
            </a:fld>
            <a:endParaRPr lang="es-ES" dirty="0"/>
          </a:p>
        </p:txBody>
      </p:sp>
    </p:spTree>
    <p:extLst>
      <p:ext uri="{BB962C8B-B14F-4D97-AF65-F5344CB8AC3E}">
        <p14:creationId xmlns:p14="http://schemas.microsoft.com/office/powerpoint/2010/main" val="18776432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93</a:t>
            </a:fld>
            <a:endParaRPr lang="es-ES" dirty="0"/>
          </a:p>
        </p:txBody>
      </p:sp>
    </p:spTree>
    <p:extLst>
      <p:ext uri="{BB962C8B-B14F-4D97-AF65-F5344CB8AC3E}">
        <p14:creationId xmlns:p14="http://schemas.microsoft.com/office/powerpoint/2010/main" val="2285998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Te Kainga Marire, New Plymouth, NZ .-</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94</a:t>
            </a:fld>
            <a:endParaRPr lang="es-ES" dirty="0"/>
          </a:p>
        </p:txBody>
      </p:sp>
    </p:spTree>
    <p:extLst>
      <p:ext uri="{BB962C8B-B14F-4D97-AF65-F5344CB8AC3E}">
        <p14:creationId xmlns:p14="http://schemas.microsoft.com/office/powerpoint/2010/main" val="33756282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Te-Kainga-Marire-.-Clianthus_puniceus.-Kaka_beak_tree_</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95</a:t>
            </a:fld>
            <a:endParaRPr lang="es-ES" dirty="0"/>
          </a:p>
        </p:txBody>
      </p:sp>
    </p:spTree>
    <p:extLst>
      <p:ext uri="{BB962C8B-B14F-4D97-AF65-F5344CB8AC3E}">
        <p14:creationId xmlns:p14="http://schemas.microsoft.com/office/powerpoint/2010/main" val="42694322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Te-Kainga-Marire-.-Clianthus_puniceus___Kaka_beak_tree_-</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96</a:t>
            </a:fld>
            <a:endParaRPr lang="es-ES" dirty="0"/>
          </a:p>
        </p:txBody>
      </p:sp>
    </p:spTree>
    <p:extLst>
      <p:ext uri="{BB962C8B-B14F-4D97-AF65-F5344CB8AC3E}">
        <p14:creationId xmlns:p14="http://schemas.microsoft.com/office/powerpoint/2010/main" val="35645352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Te-Kainga-Marire-.-Clianthus_puniceus___Kaka_beak_tree_-Flor</a:t>
            </a:r>
            <a:r>
              <a:rPr lang="es-ES" baseline="0" dirty="0"/>
              <a:t> blanca</a:t>
            </a:r>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97</a:t>
            </a:fld>
            <a:endParaRPr lang="es-ES" dirty="0"/>
          </a:p>
        </p:txBody>
      </p:sp>
    </p:spTree>
    <p:extLst>
      <p:ext uri="{BB962C8B-B14F-4D97-AF65-F5344CB8AC3E}">
        <p14:creationId xmlns:p14="http://schemas.microsoft.com/office/powerpoint/2010/main" val="7107827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98</a:t>
            </a:fld>
            <a:endParaRPr lang="es-ES" dirty="0"/>
          </a:p>
        </p:txBody>
      </p:sp>
    </p:spTree>
    <p:extLst>
      <p:ext uri="{BB962C8B-B14F-4D97-AF65-F5344CB8AC3E}">
        <p14:creationId xmlns:p14="http://schemas.microsoft.com/office/powerpoint/2010/main" val="16164147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Te-Kainga-Marire-house_</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99</a:t>
            </a:fld>
            <a:endParaRPr lang="es-ES" dirty="0"/>
          </a:p>
        </p:txBody>
      </p:sp>
    </p:spTree>
    <p:extLst>
      <p:ext uri="{BB962C8B-B14F-4D97-AF65-F5344CB8AC3E}">
        <p14:creationId xmlns:p14="http://schemas.microsoft.com/office/powerpoint/2010/main" val="23449236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Te-Kainga-Marire-house_</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100</a:t>
            </a:fld>
            <a:endParaRPr lang="es-ES" dirty="0"/>
          </a:p>
        </p:txBody>
      </p:sp>
    </p:spTree>
    <p:extLst>
      <p:ext uri="{BB962C8B-B14F-4D97-AF65-F5344CB8AC3E}">
        <p14:creationId xmlns:p14="http://schemas.microsoft.com/office/powerpoint/2010/main" val="11579242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Te-Kainga-Marire-house_</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101</a:t>
            </a:fld>
            <a:endParaRPr lang="es-ES" dirty="0"/>
          </a:p>
        </p:txBody>
      </p:sp>
    </p:spTree>
    <p:extLst>
      <p:ext uri="{BB962C8B-B14F-4D97-AF65-F5344CB8AC3E}">
        <p14:creationId xmlns:p14="http://schemas.microsoft.com/office/powerpoint/2010/main" val="41252932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105</a:t>
            </a:fld>
            <a:endParaRPr lang="es-ES" dirty="0"/>
          </a:p>
        </p:txBody>
      </p:sp>
    </p:spTree>
    <p:extLst>
      <p:ext uri="{BB962C8B-B14F-4D97-AF65-F5344CB8AC3E}">
        <p14:creationId xmlns:p14="http://schemas.microsoft.com/office/powerpoint/2010/main" val="22873022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106</a:t>
            </a:fld>
            <a:endParaRPr lang="es-ES" dirty="0"/>
          </a:p>
        </p:txBody>
      </p:sp>
    </p:spTree>
    <p:extLst>
      <p:ext uri="{BB962C8B-B14F-4D97-AF65-F5344CB8AC3E}">
        <p14:creationId xmlns:p14="http://schemas.microsoft.com/office/powerpoint/2010/main" val="6188866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107</a:t>
            </a:fld>
            <a:endParaRPr lang="es-ES" dirty="0"/>
          </a:p>
        </p:txBody>
      </p:sp>
    </p:spTree>
    <p:extLst>
      <p:ext uri="{BB962C8B-B14F-4D97-AF65-F5344CB8AC3E}">
        <p14:creationId xmlns:p14="http://schemas.microsoft.com/office/powerpoint/2010/main" val="27996931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108</a:t>
            </a:fld>
            <a:endParaRPr lang="es-ES" dirty="0"/>
          </a:p>
        </p:txBody>
      </p:sp>
    </p:spTree>
    <p:extLst>
      <p:ext uri="{BB962C8B-B14F-4D97-AF65-F5344CB8AC3E}">
        <p14:creationId xmlns:p14="http://schemas.microsoft.com/office/powerpoint/2010/main" val="31495130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109</a:t>
            </a:fld>
            <a:endParaRPr lang="es-ES" dirty="0"/>
          </a:p>
        </p:txBody>
      </p:sp>
    </p:spTree>
    <p:extLst>
      <p:ext uri="{BB962C8B-B14F-4D97-AF65-F5344CB8AC3E}">
        <p14:creationId xmlns:p14="http://schemas.microsoft.com/office/powerpoint/2010/main" val="34688480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110</a:t>
            </a:fld>
            <a:endParaRPr lang="es-ES" dirty="0"/>
          </a:p>
        </p:txBody>
      </p:sp>
    </p:spTree>
    <p:extLst>
      <p:ext uri="{BB962C8B-B14F-4D97-AF65-F5344CB8AC3E}">
        <p14:creationId xmlns:p14="http://schemas.microsoft.com/office/powerpoint/2010/main" val="39893828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111</a:t>
            </a:fld>
            <a:endParaRPr lang="es-ES" dirty="0"/>
          </a:p>
        </p:txBody>
      </p:sp>
    </p:spTree>
    <p:extLst>
      <p:ext uri="{BB962C8B-B14F-4D97-AF65-F5344CB8AC3E}">
        <p14:creationId xmlns:p14="http://schemas.microsoft.com/office/powerpoint/2010/main" val="37101593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112</a:t>
            </a:fld>
            <a:endParaRPr lang="es-ES" dirty="0"/>
          </a:p>
        </p:txBody>
      </p:sp>
    </p:spTree>
    <p:extLst>
      <p:ext uri="{BB962C8B-B14F-4D97-AF65-F5344CB8AC3E}">
        <p14:creationId xmlns:p14="http://schemas.microsoft.com/office/powerpoint/2010/main" val="32747636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Garden.-Papaver</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113</a:t>
            </a:fld>
            <a:endParaRPr lang="es-ES" dirty="0"/>
          </a:p>
        </p:txBody>
      </p:sp>
    </p:spTree>
    <p:extLst>
      <p:ext uri="{BB962C8B-B14F-4D97-AF65-F5344CB8AC3E}">
        <p14:creationId xmlns:p14="http://schemas.microsoft.com/office/powerpoint/2010/main" val="24885528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114</a:t>
            </a:fld>
            <a:endParaRPr lang="es-ES" dirty="0"/>
          </a:p>
        </p:txBody>
      </p:sp>
    </p:spTree>
    <p:extLst>
      <p:ext uri="{BB962C8B-B14F-4D97-AF65-F5344CB8AC3E}">
        <p14:creationId xmlns:p14="http://schemas.microsoft.com/office/powerpoint/2010/main" val="24156379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115</a:t>
            </a:fld>
            <a:endParaRPr lang="es-ES" dirty="0"/>
          </a:p>
        </p:txBody>
      </p:sp>
    </p:spTree>
    <p:extLst>
      <p:ext uri="{BB962C8B-B14F-4D97-AF65-F5344CB8AC3E}">
        <p14:creationId xmlns:p14="http://schemas.microsoft.com/office/powerpoint/2010/main" val="10023496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116</a:t>
            </a:fld>
            <a:endParaRPr lang="es-ES" dirty="0"/>
          </a:p>
        </p:txBody>
      </p:sp>
    </p:spTree>
    <p:extLst>
      <p:ext uri="{BB962C8B-B14F-4D97-AF65-F5344CB8AC3E}">
        <p14:creationId xmlns:p14="http://schemas.microsoft.com/office/powerpoint/2010/main" val="34894104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117</a:t>
            </a:fld>
            <a:endParaRPr lang="es-ES" dirty="0"/>
          </a:p>
        </p:txBody>
      </p:sp>
    </p:spTree>
    <p:extLst>
      <p:ext uri="{BB962C8B-B14F-4D97-AF65-F5344CB8AC3E}">
        <p14:creationId xmlns:p14="http://schemas.microsoft.com/office/powerpoint/2010/main" val="164410219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118</a:t>
            </a:fld>
            <a:endParaRPr lang="es-ES" dirty="0"/>
          </a:p>
        </p:txBody>
      </p:sp>
    </p:spTree>
    <p:extLst>
      <p:ext uri="{BB962C8B-B14F-4D97-AF65-F5344CB8AC3E}">
        <p14:creationId xmlns:p14="http://schemas.microsoft.com/office/powerpoint/2010/main" val="21067970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Trott's Garden</a:t>
            </a:r>
          </a:p>
          <a:p>
            <a:endParaRPr lang="es-ES" dirty="0"/>
          </a:p>
        </p:txBody>
      </p:sp>
      <p:sp>
        <p:nvSpPr>
          <p:cNvPr id="4" name="3 Marcador de número de diapositiva"/>
          <p:cNvSpPr>
            <a:spLocks noGrp="1"/>
          </p:cNvSpPr>
          <p:nvPr>
            <p:ph type="sldNum" sz="quarter" idx="10"/>
          </p:nvPr>
        </p:nvSpPr>
        <p:spPr/>
        <p:txBody>
          <a:bodyPr/>
          <a:lstStyle/>
          <a:p>
            <a:fld id="{0A48759A-9113-40F1-9B01-3B7239ADBF90}" type="slidenum">
              <a:rPr lang="es-ES" smtClean="0"/>
              <a:t>119</a:t>
            </a:fld>
            <a:endParaRPr lang="es-ES" dirty="0"/>
          </a:p>
        </p:txBody>
      </p:sp>
    </p:spTree>
    <p:extLst>
      <p:ext uri="{BB962C8B-B14F-4D97-AF65-F5344CB8AC3E}">
        <p14:creationId xmlns:p14="http://schemas.microsoft.com/office/powerpoint/2010/main" val="361570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394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42066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32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74310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91206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01836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34956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53714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38262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089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8663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362157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4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5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70.jpg"/><Relationship Id="rId7" Type="http://schemas.openxmlformats.org/officeDocument/2006/relationships/image" Target="../media/image74.jp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png"/><Relationship Id="rId4" Type="http://schemas.openxmlformats.org/officeDocument/2006/relationships/image" Target="../media/image71.jpg"/><Relationship Id="rId9" Type="http://schemas.openxmlformats.org/officeDocument/2006/relationships/image" Target="../media/image76.png"/></Relationships>
</file>

<file path=ppt/slides/_rels/slide6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83.jpeg"/><Relationship Id="rId4" Type="http://schemas.openxmlformats.org/officeDocument/2006/relationships/image" Target="../media/image82.jpg"/></Relationships>
</file>

<file path=ppt/slides/_rels/slide6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88.jpg"/><Relationship Id="rId4" Type="http://schemas.openxmlformats.org/officeDocument/2006/relationships/image" Target="../media/image87.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8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0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jpg"/></Relationships>
</file>

<file path=ppt/slides/_rels/slide11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260648"/>
            <a:ext cx="6172200" cy="5112568"/>
          </a:xfrm>
        </p:spPr>
        <p:txBody>
          <a:bodyPr>
            <a:normAutofit fontScale="90000"/>
          </a:bodyPr>
          <a:lstStyle/>
          <a:p>
            <a:r>
              <a:rPr lang="es-ES" dirty="0"/>
              <a:t>OCEANIA.-LA VUELTA AL MUNDO EN 885 JARDINES.-NUEVA ZELANDA.-</a:t>
            </a:r>
            <a:br>
              <a:rPr lang="es-ES" dirty="0"/>
            </a:br>
            <a:r>
              <a:rPr lang="es-ES" dirty="0"/>
              <a:t>Ohinetahi Garden</a:t>
            </a:r>
            <a:br>
              <a:rPr lang="es-ES" dirty="0"/>
            </a:br>
            <a:r>
              <a:rPr lang="es-ES" dirty="0"/>
              <a:t>Paloma Garden</a:t>
            </a:r>
            <a:br>
              <a:rPr lang="es-ES" dirty="0"/>
            </a:br>
            <a:r>
              <a:rPr lang="es-ES" dirty="0"/>
              <a:t>Flaxmere garden</a:t>
            </a:r>
            <a:br>
              <a:rPr lang="es-ES" dirty="0"/>
            </a:br>
            <a:r>
              <a:rPr lang="es-ES" dirty="0"/>
              <a:t>Te Kainga Marire </a:t>
            </a:r>
            <a:br>
              <a:rPr lang="es-ES" dirty="0"/>
            </a:br>
            <a:r>
              <a:rPr lang="es-ES" dirty="0"/>
              <a:t>Trott's Garden</a:t>
            </a:r>
            <a:br>
              <a:rPr lang="es-ES" dirty="0"/>
            </a:br>
            <a:br>
              <a:rPr lang="es-ES" dirty="0"/>
            </a:br>
            <a:br>
              <a:rPr lang="es-ES" dirty="0"/>
            </a:br>
            <a:endParaRPr lang="es-ES" dirty="0"/>
          </a:p>
        </p:txBody>
      </p:sp>
      <p:sp>
        <p:nvSpPr>
          <p:cNvPr id="3" name="2 Subtítulo"/>
          <p:cNvSpPr>
            <a:spLocks noGrp="1"/>
          </p:cNvSpPr>
          <p:nvPr>
            <p:ph type="subTitle" idx="1"/>
          </p:nvPr>
        </p:nvSpPr>
        <p:spPr>
          <a:xfrm>
            <a:off x="2555776" y="5301208"/>
            <a:ext cx="5902424" cy="1073714"/>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5252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Ohinetahi Garden</a:t>
            </a:r>
          </a:p>
        </p:txBody>
      </p:sp>
      <p:sp>
        <p:nvSpPr>
          <p:cNvPr id="3" name="2 Marcador de contenido"/>
          <p:cNvSpPr>
            <a:spLocks noGrp="1"/>
          </p:cNvSpPr>
          <p:nvPr>
            <p:ph sz="quarter" idx="1"/>
          </p:nvPr>
        </p:nvSpPr>
        <p:spPr/>
        <p:txBody>
          <a:bodyPr>
            <a:normAutofit/>
          </a:bodyPr>
          <a:lstStyle/>
          <a:p>
            <a:r>
              <a:rPr lang="es-ES" dirty="0"/>
              <a:t>Ōhinetahi ("El lugar de una hija")  es una, granja histórica, y jardín formal en Teddington Road, Governors Bay , Christchurch , Canterbury , Nueva Zelanda . </a:t>
            </a:r>
          </a:p>
          <a:p>
            <a:r>
              <a:rPr lang="es-ES" dirty="0"/>
              <a:t>El valle Ōhinetahi  se encuentra a la cabeza de Lyttelton Harbour mientras las colinas de Port elevan por encima de Ōhinetahi. </a:t>
            </a:r>
          </a:p>
          <a:p>
            <a:r>
              <a:rPr lang="es-ES" dirty="0"/>
              <a:t> Si bien la Ōhinetahi Homestead se considera que es un edificio histórico importante en el pequeño asentamiento de Gobernadores Bay, el jardín formal de Ōhinetahi es considerado como uno de los mejores de Nueva Zelanda. </a:t>
            </a:r>
          </a:p>
        </p:txBody>
      </p:sp>
    </p:spTree>
    <p:extLst>
      <p:ext uri="{BB962C8B-B14F-4D97-AF65-F5344CB8AC3E}">
        <p14:creationId xmlns:p14="http://schemas.microsoft.com/office/powerpoint/2010/main" val="395158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Entre los primeros propietarios de Ōhinetahi eran William Sefton Moorhouse , Canterbury pionero, y Thomas Potts , primer conservacionista de Nueva Zelanda; Sir Miles Warren , arquitecto del Ayuntamiento de Christchurch , fue el último propietario privado, y se lo dio a Nueva Zelanda. </a:t>
            </a:r>
          </a:p>
          <a:p>
            <a:r>
              <a:rPr lang="es-ES" dirty="0"/>
              <a:t>La casa primera conocida fue denominada Rosemary Cottag nombre de una hija del Obispo Selwyn  y fue construida por Christopher Alderson Calvert, un abogado. Cuatro propietarios posteriores siguieron antes Moorhouse era dueño de la propiedad de 225 hectáreas, añadiendo alas de madera de la casa existente. Moorhouse vendió a Thomas Potts en 1858 que construyó la casa de piedra entre 1863 y 1867.</a:t>
            </a:r>
          </a:p>
        </p:txBody>
      </p:sp>
    </p:spTree>
    <p:extLst>
      <p:ext uri="{BB962C8B-B14F-4D97-AF65-F5344CB8AC3E}">
        <p14:creationId xmlns:p14="http://schemas.microsoft.com/office/powerpoint/2010/main" val="184987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marco jardín, colocó originalmente a cabo en 1865 por Potts, primer botánico de Nueva Zelanda,  se estableció con árboles como ciruelas Burbank. </a:t>
            </a:r>
          </a:p>
          <a:p>
            <a:r>
              <a:rPr lang="es-ES" dirty="0"/>
              <a:t> La variedad de árboles y arbustos exóticos que Potts seleccionados fueron por consejo de Kew Garden autoridades. </a:t>
            </a:r>
          </a:p>
          <a:p>
            <a:r>
              <a:rPr lang="es-ES" dirty="0"/>
              <a:t> Potts ha incluido un jardín membrillo y olmo abigarrado que aún sobreviven. </a:t>
            </a:r>
          </a:p>
          <a:p>
            <a:r>
              <a:rPr lang="es-ES" dirty="0"/>
              <a:t>Después de su muerte en 1888, el jardín fue dejado sin atención hasta que fue más que nada un césped alrededor de la casa.</a:t>
            </a:r>
          </a:p>
          <a:p>
            <a:r>
              <a:rPr lang="es-ES" dirty="0"/>
              <a:t>Sir Miles, uno de los principales arquitectos de Nueva Zelanda, su hermana, Paulina Trengrove, y su esposo, John, restauraron la villa colonial de piedra de gran tamaño  y comenzó el actual jardín en 1977. </a:t>
            </a:r>
          </a:p>
        </p:txBody>
      </p:sp>
    </p:spTree>
    <p:extLst>
      <p:ext uri="{BB962C8B-B14F-4D97-AF65-F5344CB8AC3E}">
        <p14:creationId xmlns:p14="http://schemas.microsoft.com/office/powerpoint/2010/main" val="4259015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Desde mediados de la década de 1990, Sir Miles ha tendido la de propiedad privada granja por sí mismo.</a:t>
            </a:r>
          </a:p>
          <a:p>
            <a:r>
              <a:rPr lang="es-ES" dirty="0"/>
              <a:t> La histórica casa fue dañada extensivamente en el terremoto de Canterbury 2010 .</a:t>
            </a:r>
          </a:p>
          <a:p>
            <a:r>
              <a:rPr lang="es-ES" dirty="0"/>
              <a:t>En 2012 Miles Warren dio la casa y los jardines de Nueva Zelanda, y se incluye un fondo administrado por el Fideicomiso Caritativo Ohinetahi para cubrir el mantenimiento.</a:t>
            </a:r>
          </a:p>
          <a:p>
            <a:r>
              <a:rPr lang="es-ES" dirty="0"/>
              <a:t> El bosque  que rodea la casa de Sir Miles Warren está bien estructurado y diseñado con vistas hacia el puerto. Ōhinetahi utiliza el concepto de "habitaciones" para crear el efecto. El jardín en terrazas se secciona en agrupaciones </a:t>
            </a:r>
          </a:p>
          <a:p>
            <a:endParaRPr lang="es-ES" dirty="0"/>
          </a:p>
        </p:txBody>
      </p:sp>
    </p:spTree>
    <p:extLst>
      <p:ext uri="{BB962C8B-B14F-4D97-AF65-F5344CB8AC3E}">
        <p14:creationId xmlns:p14="http://schemas.microsoft.com/office/powerpoint/2010/main" val="206211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r>
              <a:rPr lang="es-ES" dirty="0"/>
              <a:t> Coberturas albergan esas plantas que tienen dificultad en los fuertes vientos.</a:t>
            </a:r>
          </a:p>
          <a:p>
            <a:r>
              <a:rPr lang="es-ES" dirty="0"/>
              <a:t> El jardín se caracteriza por una  huerta ,  un jardín de rosas , bordes y fronteras herbáceas. </a:t>
            </a:r>
          </a:p>
          <a:p>
            <a:r>
              <a:rPr lang="es-ES" dirty="0"/>
              <a:t>Otras características de la inspiración del  paisajismo ingles  incluyen un Jardín (antes blanco) Rojo, con cenador , estanque, puente, estatuas, esculturas de piedra y metal ,  y un Oamaru Stonewall. </a:t>
            </a:r>
          </a:p>
          <a:p>
            <a:r>
              <a:rPr lang="es-ES" dirty="0"/>
              <a:t>Los frentes de césped centrales de la fachada principal de la casa, que ha arqueado balcones coloniales</a:t>
            </a:r>
          </a:p>
          <a:p>
            <a:r>
              <a:rPr lang="es-ES" dirty="0"/>
              <a:t> Una corriente fluye desde el jardín hasta el puerto. </a:t>
            </a:r>
          </a:p>
          <a:p>
            <a:endParaRPr lang="es-ES" dirty="0"/>
          </a:p>
          <a:p>
            <a:endParaRPr lang="es-ES" dirty="0"/>
          </a:p>
        </p:txBody>
      </p:sp>
    </p:spTree>
    <p:extLst>
      <p:ext uri="{BB962C8B-B14F-4D97-AF65-F5344CB8AC3E}">
        <p14:creationId xmlns:p14="http://schemas.microsoft.com/office/powerpoint/2010/main" val="159686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Flora Silvestres </a:t>
            </a:r>
          </a:p>
          <a:p>
            <a:r>
              <a:rPr lang="es-ES" dirty="0"/>
              <a:t>La flora incluye acacias negras árboles de sombra, un seto de ciprés de Monterrey , , así como densamente plantados rododendros , camelias y Buxus . </a:t>
            </a:r>
          </a:p>
          <a:p>
            <a:r>
              <a:rPr lang="es-ES" dirty="0"/>
              <a:t> A pesar de que Potts introdujo gramíneas, se encontró con la Poa , difícil de erradicar. </a:t>
            </a:r>
          </a:p>
          <a:p>
            <a:r>
              <a:rPr lang="es-ES" dirty="0"/>
              <a:t>Premios </a:t>
            </a:r>
          </a:p>
          <a:p>
            <a:r>
              <a:rPr lang="es-ES" dirty="0"/>
              <a:t>Ohinetahi ha recibido el Jardín de Distinción y Jardín Premio a la Excelencia. La La granja está registrada como un edificio patrimonial de categoría I con la de Nueva Zelanda Lugares históricos Fideicomiso .</a:t>
            </a:r>
          </a:p>
          <a:p>
            <a:endParaRPr lang="es-ES" dirty="0"/>
          </a:p>
        </p:txBody>
      </p:sp>
    </p:spTree>
    <p:extLst>
      <p:ext uri="{BB962C8B-B14F-4D97-AF65-F5344CB8AC3E}">
        <p14:creationId xmlns:p14="http://schemas.microsoft.com/office/powerpoint/2010/main" val="4110828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3" y="0"/>
            <a:ext cx="9144000" cy="6858000"/>
          </a:xfrm>
          <a:prstGeom prst="rect">
            <a:avLst/>
          </a:prstGeom>
        </p:spPr>
      </p:pic>
    </p:spTree>
    <p:extLst>
      <p:ext uri="{BB962C8B-B14F-4D97-AF65-F5344CB8AC3E}">
        <p14:creationId xmlns:p14="http://schemas.microsoft.com/office/powerpoint/2010/main" val="307353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5295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90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454769"/>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11847" r="12355"/>
          <a:stretch/>
        </p:blipFill>
        <p:spPr>
          <a:xfrm>
            <a:off x="0" y="4454769"/>
            <a:ext cx="4716016" cy="2403231"/>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l="12865" r="12833"/>
          <a:stretch/>
        </p:blipFill>
        <p:spPr>
          <a:xfrm>
            <a:off x="4716016" y="4454769"/>
            <a:ext cx="4427984" cy="2403231"/>
          </a:xfrm>
          <a:prstGeom prst="rect">
            <a:avLst/>
          </a:prstGeom>
        </p:spPr>
      </p:pic>
    </p:spTree>
    <p:extLst>
      <p:ext uri="{BB962C8B-B14F-4D97-AF65-F5344CB8AC3E}">
        <p14:creationId xmlns:p14="http://schemas.microsoft.com/office/powerpoint/2010/main" val="2563566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0011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433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42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l="12884" r="12316"/>
          <a:stretch/>
        </p:blipFill>
        <p:spPr>
          <a:xfrm>
            <a:off x="0" y="0"/>
            <a:ext cx="4572000" cy="234888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2348880"/>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l="12884" r="12316" b="8692"/>
          <a:stretch/>
        </p:blipFill>
        <p:spPr>
          <a:xfrm>
            <a:off x="0" y="2348880"/>
            <a:ext cx="4572000" cy="2160240"/>
          </a:xfrm>
          <a:prstGeom prst="rect">
            <a:avLst/>
          </a:prstGeom>
        </p:spPr>
      </p:pic>
      <p:pic>
        <p:nvPicPr>
          <p:cNvPr id="7" name="6 Imagen"/>
          <p:cNvPicPr>
            <a:picLocks noChangeAspect="1"/>
          </p:cNvPicPr>
          <p:nvPr/>
        </p:nvPicPr>
        <p:blipFill rotWithShape="1">
          <a:blip r:embed="rId6" cstate="print">
            <a:extLst>
              <a:ext uri="{28A0092B-C50C-407E-A947-70E740481C1C}">
                <a14:useLocalDpi xmlns:a14="http://schemas.microsoft.com/office/drawing/2010/main" val="0"/>
              </a:ext>
            </a:extLst>
          </a:blip>
          <a:srcRect l="11468" r="11935"/>
          <a:stretch/>
        </p:blipFill>
        <p:spPr>
          <a:xfrm>
            <a:off x="0" y="4509120"/>
            <a:ext cx="4572001" cy="2348880"/>
          </a:xfrm>
          <a:prstGeom prst="rect">
            <a:avLst/>
          </a:prstGeom>
        </p:spPr>
      </p:pic>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001" y="2348881"/>
            <a:ext cx="4571999" cy="2160239"/>
          </a:xfrm>
          <a:prstGeom prst="rect">
            <a:avLst/>
          </a:prstGeom>
        </p:spPr>
      </p:pic>
      <p:pic>
        <p:nvPicPr>
          <p:cNvPr id="9" name="8 Imagen"/>
          <p:cNvPicPr>
            <a:picLocks noChangeAspect="1"/>
          </p:cNvPicPr>
          <p:nvPr/>
        </p:nvPicPr>
        <p:blipFill rotWithShape="1">
          <a:blip r:embed="rId8" cstate="print">
            <a:extLst>
              <a:ext uri="{28A0092B-C50C-407E-A947-70E740481C1C}">
                <a14:useLocalDpi xmlns:a14="http://schemas.microsoft.com/office/drawing/2010/main" val="0"/>
              </a:ext>
            </a:extLst>
          </a:blip>
          <a:srcRect l="13344" r="12353"/>
          <a:stretch/>
        </p:blipFill>
        <p:spPr>
          <a:xfrm>
            <a:off x="4572000" y="4509120"/>
            <a:ext cx="4572000" cy="2348880"/>
          </a:xfrm>
          <a:prstGeom prst="rect">
            <a:avLst/>
          </a:prstGeom>
        </p:spPr>
      </p:pic>
    </p:spTree>
    <p:extLst>
      <p:ext uri="{BB962C8B-B14F-4D97-AF65-F5344CB8AC3E}">
        <p14:creationId xmlns:p14="http://schemas.microsoft.com/office/powerpoint/2010/main" val="343313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6234" y="-3423"/>
            <a:ext cx="5047766"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1" y="-3423"/>
            <a:ext cx="4547989" cy="6858000"/>
          </a:xfrm>
          <a:prstGeom prst="rect">
            <a:avLst/>
          </a:prstGeom>
        </p:spPr>
      </p:pic>
    </p:spTree>
    <p:extLst>
      <p:ext uri="{BB962C8B-B14F-4D97-AF65-F5344CB8AC3E}">
        <p14:creationId xmlns:p14="http://schemas.microsoft.com/office/powerpoint/2010/main" val="2383644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786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513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761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639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9" y="32593"/>
            <a:ext cx="4762500" cy="4762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795094"/>
            <a:ext cx="2543175" cy="1946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0680" y="4301653"/>
            <a:ext cx="1993354" cy="25431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3" y="32593"/>
            <a:ext cx="4726285" cy="6858000"/>
          </a:xfrm>
          <a:prstGeom prst="rect">
            <a:avLst/>
          </a:prstGeom>
        </p:spPr>
      </p:pic>
    </p:spTree>
    <p:extLst>
      <p:ext uri="{BB962C8B-B14F-4D97-AF65-F5344CB8AC3E}">
        <p14:creationId xmlns:p14="http://schemas.microsoft.com/office/powerpoint/2010/main" val="2399378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42"/>
          <a:stretch/>
        </p:blipFill>
        <p:spPr>
          <a:xfrm>
            <a:off x="0" y="0"/>
            <a:ext cx="9144000" cy="6858000"/>
          </a:xfrm>
          <a:prstGeom prst="rect">
            <a:avLst/>
          </a:prstGeom>
        </p:spPr>
      </p:pic>
    </p:spTree>
    <p:extLst>
      <p:ext uri="{BB962C8B-B14F-4D97-AF65-F5344CB8AC3E}">
        <p14:creationId xmlns:p14="http://schemas.microsoft.com/office/powerpoint/2010/main" val="1972054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Paloma Garden</a:t>
            </a:r>
          </a:p>
        </p:txBody>
      </p:sp>
      <p:sp>
        <p:nvSpPr>
          <p:cNvPr id="3" name="2 Marcador de contenido"/>
          <p:cNvSpPr>
            <a:spLocks noGrp="1"/>
          </p:cNvSpPr>
          <p:nvPr>
            <p:ph sz="quarter" idx="1"/>
          </p:nvPr>
        </p:nvSpPr>
        <p:spPr/>
        <p:txBody>
          <a:bodyPr>
            <a:normAutofit/>
          </a:bodyPr>
          <a:lstStyle/>
          <a:p>
            <a:r>
              <a:rPr lang="es-ES" dirty="0"/>
              <a:t>Explore nuestros jardines exóticos, jardines con plantas de todo el mundo, desde las selvas de Asia hasta los desiertos de África y las Américas. Paloma ha sido galardonado con el "Jardín de Importancia Nacional" por Jardines de Confianza de Nueva Zelanda  durante los últimos siete años. Nuestro jardín esta mejor presentado como varias zonas distintas , incluyendo el Jardín de Ramos, la Casa del desierto, el jardín de la muerte, los bosques de bambú, el Jardín Exótico, el césped de la boda y los dos Arboretums.</a:t>
            </a:r>
          </a:p>
        </p:txBody>
      </p:sp>
    </p:spTree>
    <p:extLst>
      <p:ext uri="{BB962C8B-B14F-4D97-AF65-F5344CB8AC3E}">
        <p14:creationId xmlns:p14="http://schemas.microsoft.com/office/powerpoint/2010/main" val="3228750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Usted es bienvenido PARA hacer un picnic en los jardines que están abiertos todo el año, bar las inclemencias del tiempo. Siempre hay algo nuevo o especial , como por ejemplo un nuevo proyecto o más hermosa planta de la temporada.</a:t>
            </a:r>
          </a:p>
          <a:p>
            <a:r>
              <a:rPr lang="es-ES" dirty="0"/>
              <a:t> Paloma es el hogar de varias esculturas , sobre todo por Steuart Welch y Clive Higgie.. Dónde encontrarnos: Pohutukawa Lane, Fordell, Whanganui, En Nueva Zelanda puede encontrar Pohutukawa carril sólo 3,5 km por Denlair Road, que está cerca de Fordell en el "3 Valle" Heritage Trail .</a:t>
            </a:r>
          </a:p>
          <a:p>
            <a:r>
              <a:rPr lang="es-ES" dirty="0"/>
              <a:t> Este sendero comienza por la torre de ascensor en Durie Hill, en Whanganui. honorario de la entrada del jardín: . </a:t>
            </a:r>
          </a:p>
        </p:txBody>
      </p:sp>
    </p:spTree>
    <p:extLst>
      <p:ext uri="{BB962C8B-B14F-4D97-AF65-F5344CB8AC3E}">
        <p14:creationId xmlns:p14="http://schemas.microsoft.com/office/powerpoint/2010/main" val="998207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7" cy="6957391"/>
          </a:xfrm>
          <a:prstGeom prst="rect">
            <a:avLst/>
          </a:prstGeom>
        </p:spPr>
      </p:pic>
    </p:spTree>
    <p:extLst>
      <p:ext uri="{BB962C8B-B14F-4D97-AF65-F5344CB8AC3E}">
        <p14:creationId xmlns:p14="http://schemas.microsoft.com/office/powerpoint/2010/main" val="3998824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067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00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00375"/>
            <a:ext cx="5238750" cy="38576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000375"/>
            <a:ext cx="4355976" cy="3845619"/>
          </a:xfrm>
          <a:prstGeom prst="rect">
            <a:avLst/>
          </a:prstGeom>
        </p:spPr>
      </p:pic>
    </p:spTree>
    <p:extLst>
      <p:ext uri="{BB962C8B-B14F-4D97-AF65-F5344CB8AC3E}">
        <p14:creationId xmlns:p14="http://schemas.microsoft.com/office/powerpoint/2010/main" val="583597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76" y="0"/>
            <a:ext cx="8838248" cy="6858000"/>
          </a:xfrm>
          <a:prstGeom prst="rect">
            <a:avLst/>
          </a:prstGeom>
        </p:spPr>
      </p:pic>
    </p:spTree>
    <p:extLst>
      <p:ext uri="{BB962C8B-B14F-4D97-AF65-F5344CB8AC3E}">
        <p14:creationId xmlns:p14="http://schemas.microsoft.com/office/powerpoint/2010/main" val="3275597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32" t="3124" r="2246" b="8750"/>
          <a:stretch/>
        </p:blipFill>
        <p:spPr bwMode="auto">
          <a:xfrm>
            <a:off x="0" y="0"/>
            <a:ext cx="925252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4463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639183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558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905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323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1061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573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39473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 y="-1"/>
            <a:ext cx="5211490" cy="38599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188639"/>
            <a:ext cx="3923928" cy="367126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2" y="3859907"/>
            <a:ext cx="9135418" cy="3000375"/>
          </a:xfrm>
          <a:prstGeom prst="rect">
            <a:avLst/>
          </a:prstGeom>
        </p:spPr>
      </p:pic>
    </p:spTree>
    <p:extLst>
      <p:ext uri="{BB962C8B-B14F-4D97-AF65-F5344CB8AC3E}">
        <p14:creationId xmlns:p14="http://schemas.microsoft.com/office/powerpoint/2010/main" val="2792490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Flaxmere garden</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Creado por Penny Zino, Flaxmere es un gran jardín que se ha integrado cuidadosamente en el paisaje natural. </a:t>
            </a:r>
          </a:p>
          <a:p>
            <a:r>
              <a:rPr lang="es-ES" dirty="0"/>
              <a:t>El jardín se encuentra en el borde de los Alpes del Sur, 1.000 metros sobre el nivel del mar, y se ha plantado para proporcionar interés durante todo el año. Vistas largas con ejes transversales son una fuerte característica del diseño y paredes de piedra y puentes de madera pesadas complementan el estilo del país. Arte en un jardín se celebra en octubre. Flaxmere Recientemente se ha hecho un jardín de Importancia Nacional por la Nueva Zelanda Jardín Fideicomiso.</a:t>
            </a:r>
          </a:p>
        </p:txBody>
      </p:sp>
    </p:spTree>
    <p:extLst>
      <p:ext uri="{BB962C8B-B14F-4D97-AF65-F5344CB8AC3E}">
        <p14:creationId xmlns:p14="http://schemas.microsoft.com/office/powerpoint/2010/main" val="2184025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lstStyle/>
          <a:p>
            <a:r>
              <a:rPr lang="es-ES" dirty="0"/>
              <a:t>Flaxmere Jardín comenzó en 1966 y ha crecido en tamaño con los años.</a:t>
            </a:r>
          </a:p>
          <a:p>
            <a:r>
              <a:rPr lang="es-ES" dirty="0"/>
              <a:t>Los árboles y las plantas tienen que ser capaces de soportar las condiciones extremas ... veranos calurosos y secos e inviernos muy fríos.</a:t>
            </a:r>
          </a:p>
          <a:p>
            <a:r>
              <a:rPr lang="es-ES" dirty="0"/>
              <a:t> La altitud es de 330 metros sobre el nivel del mar. Árboles de hoja caduca y arbustos para su capacidad de ser atractivo por lo menos dos veces al año, flores de primavera y maravilloso color del otoño. </a:t>
            </a:r>
          </a:p>
          <a:p>
            <a:r>
              <a:rPr lang="es-ES" dirty="0"/>
              <a:t>Árboles de hoja perenne y arbustos para proporcionar interés y los huesos del jardín en el invierno. Amplia gama de plantas nativas que resistan las condiciones. Penny ha tenido siempre un enorme interés en las rosas.</a:t>
            </a:r>
          </a:p>
        </p:txBody>
      </p:sp>
    </p:spTree>
    <p:extLst>
      <p:ext uri="{BB962C8B-B14F-4D97-AF65-F5344CB8AC3E}">
        <p14:creationId xmlns:p14="http://schemas.microsoft.com/office/powerpoint/2010/main" val="3051746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punto de diferencia, son vistas que se han descrito como formas de arte. </a:t>
            </a:r>
          </a:p>
          <a:p>
            <a:r>
              <a:rPr lang="es-ES" dirty="0"/>
              <a:t>Inmenso uso de agua, la creación de una serie de cinco estanques, da una sensación de paz enorme, y asegura maravillosa vida de las aves. </a:t>
            </a:r>
          </a:p>
          <a:p>
            <a:r>
              <a:rPr lang="es-ES" dirty="0"/>
              <a:t>Pesadas vigas de puentes viejos se han utilizado y las paredes de piedra se han construido en los últimos años que se suman al estilo rural.</a:t>
            </a:r>
          </a:p>
          <a:p>
            <a:r>
              <a:rPr lang="es-ES" dirty="0"/>
              <a:t> Se trata de un jardín que tiene la mayoría de las cosas, formales e informales, bosques, naturales, rosas, rododendros y agua.</a:t>
            </a:r>
          </a:p>
          <a:p>
            <a:r>
              <a:rPr lang="es-ES" dirty="0"/>
              <a:t> Hay una gran parte de las plantas nativas indígenas de esta zona, que está creando un gran interés </a:t>
            </a:r>
          </a:p>
        </p:txBody>
      </p:sp>
    </p:spTree>
    <p:extLst>
      <p:ext uri="{BB962C8B-B14F-4D97-AF65-F5344CB8AC3E}">
        <p14:creationId xmlns:p14="http://schemas.microsoft.com/office/powerpoint/2010/main" val="4227239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502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0195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6562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94437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374318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957392"/>
          </a:xfrm>
          <a:prstGeom prst="rect">
            <a:avLst/>
          </a:prstGeom>
        </p:spPr>
      </p:pic>
    </p:spTree>
    <p:extLst>
      <p:ext uri="{BB962C8B-B14F-4D97-AF65-F5344CB8AC3E}">
        <p14:creationId xmlns:p14="http://schemas.microsoft.com/office/powerpoint/2010/main" val="2359201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714750"/>
            <a:ext cx="457200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14750"/>
            <a:ext cx="4657153"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2910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 y="0"/>
            <a:ext cx="454856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5" y="3714749"/>
            <a:ext cx="4548560" cy="3100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2295" y="3714750"/>
            <a:ext cx="4531705"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804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7127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4965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779912" cy="306896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8960"/>
            <a:ext cx="6658794" cy="35528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12" y="0"/>
            <a:ext cx="5364088" cy="3068960"/>
          </a:xfrm>
          <a:prstGeom prst="rect">
            <a:avLst/>
          </a:prstGeom>
        </p:spPr>
      </p:pic>
    </p:spTree>
    <p:extLst>
      <p:ext uri="{BB962C8B-B14F-4D97-AF65-F5344CB8AC3E}">
        <p14:creationId xmlns:p14="http://schemas.microsoft.com/office/powerpoint/2010/main" val="8154711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628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647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72153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8488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22818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Pukeiti Rhododendron Garden</a:t>
            </a:r>
          </a:p>
        </p:txBody>
      </p:sp>
      <p:sp>
        <p:nvSpPr>
          <p:cNvPr id="3" name="2 Marcador de contenido"/>
          <p:cNvSpPr>
            <a:spLocks noGrp="1"/>
          </p:cNvSpPr>
          <p:nvPr>
            <p:ph sz="quarter" idx="1"/>
          </p:nvPr>
        </p:nvSpPr>
        <p:spPr/>
        <p:txBody>
          <a:bodyPr>
            <a:normAutofit lnSpcReduction="10000"/>
          </a:bodyPr>
          <a:lstStyle/>
          <a:p>
            <a:r>
              <a:rPr lang="es-ES" dirty="0"/>
              <a:t>Pukeiti Rododendro Fideicomiso es un jardín de importancia internacional en Taranaki , en el oeste de la Isla Norte de Nueva Zelanda . </a:t>
            </a:r>
          </a:p>
          <a:p>
            <a:r>
              <a:rPr lang="es-ES" dirty="0"/>
              <a:t>Se encuentra ubicado en un hueco entre dos secciones del Parque Nacional Egmont , al noroeste del cono principal de Monte Taranaki , en una silla de montar entre ella y la pequeña gama Kaitake que se extiende hacia Oakura .</a:t>
            </a:r>
          </a:p>
          <a:p>
            <a:r>
              <a:rPr lang="es-ES" dirty="0"/>
              <a:t> El jardín lleva el nombre del Pukeiti (literalmente "pequeña colina") domo de lava que está cerca. Está catalogado como uno de los 20 principales atracciones para los visitantes de Taranaki </a:t>
            </a:r>
          </a:p>
          <a:p>
            <a:endParaRPr lang="es-ES" dirty="0"/>
          </a:p>
        </p:txBody>
      </p:sp>
    </p:spTree>
    <p:extLst>
      <p:ext uri="{BB962C8B-B14F-4D97-AF65-F5344CB8AC3E}">
        <p14:creationId xmlns:p14="http://schemas.microsoft.com/office/powerpoint/2010/main" val="40089041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Fundado en 1951 por William Douglas Cook, (quien también fundó Eastwoodhill Arboretum , Ngatapa , Gisborne ) y Russell Matthews, Pukeiti es ahora uno de los mejores jardines de rododendros del pais , a cargo de la Pukeiti Rododendro Fideicomiso.</a:t>
            </a:r>
          </a:p>
          <a:p>
            <a:r>
              <a:rPr lang="es-ES" dirty="0"/>
              <a:t> Las instalaciones incluyen un centro de visitantes, restaurante, tienda y pasillos cubiertos. </a:t>
            </a:r>
          </a:p>
          <a:p>
            <a:r>
              <a:rPr lang="es-ES" dirty="0"/>
              <a:t>El jardín cubre 20 hectáreas  y está situado entre la selva tropical original y regeneración, con un total de 21 km  de senderos.</a:t>
            </a:r>
          </a:p>
          <a:p>
            <a:r>
              <a:rPr lang="es-ES" dirty="0"/>
              <a:t> La confianza también está involucrado en la restauración de 340 hectáreas  de selva tropical</a:t>
            </a:r>
          </a:p>
          <a:p>
            <a:endParaRPr lang="es-ES" dirty="0"/>
          </a:p>
        </p:txBody>
      </p:sp>
    </p:spTree>
    <p:extLst>
      <p:ext uri="{BB962C8B-B14F-4D97-AF65-F5344CB8AC3E}">
        <p14:creationId xmlns:p14="http://schemas.microsoft.com/office/powerpoint/2010/main" val="467958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955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6818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2430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047" y="0"/>
            <a:ext cx="2377440" cy="14927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7025" y="-87213"/>
            <a:ext cx="2466975" cy="1847850"/>
          </a:xfrm>
          <a:prstGeom prst="rect">
            <a:avLst/>
          </a:prstGeom>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3" y="4188342"/>
            <a:ext cx="2291348"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9047" y="1492792"/>
            <a:ext cx="4864953" cy="5334000"/>
          </a:xfrm>
          <a:prstGeom prst="rect">
            <a:avLst/>
          </a:prstGeom>
        </p:spPr>
      </p:pic>
      <p:pic>
        <p:nvPicPr>
          <p:cNvPr id="5" name="4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4279047" cy="2076872"/>
          </a:xfrm>
          <a:prstGeom prst="rect">
            <a:avLst/>
          </a:prstGeom>
        </p:spPr>
      </p:pic>
      <p:pic>
        <p:nvPicPr>
          <p:cNvPr id="6" name="5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076872"/>
            <a:ext cx="4279047" cy="2049756"/>
          </a:xfrm>
          <a:prstGeom prst="rect">
            <a:avLst/>
          </a:prstGeom>
        </p:spPr>
      </p:pic>
      <p:pic>
        <p:nvPicPr>
          <p:cNvPr id="5123"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159792"/>
            <a:ext cx="2292350"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9398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9453"/>
          <a:stretch/>
        </p:blipFill>
        <p:spPr>
          <a:xfrm>
            <a:off x="0" y="0"/>
            <a:ext cx="9144000" cy="6858000"/>
          </a:xfrm>
          <a:prstGeom prst="rect">
            <a:avLst/>
          </a:prstGeom>
        </p:spPr>
      </p:pic>
    </p:spTree>
    <p:extLst>
      <p:ext uri="{BB962C8B-B14F-4D97-AF65-F5344CB8AC3E}">
        <p14:creationId xmlns:p14="http://schemas.microsoft.com/office/powerpoint/2010/main" val="775615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919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7773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78130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4564"/>
            <a:ext cx="5715000" cy="42862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58" y="4281686"/>
            <a:ext cx="4352925" cy="255173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3584" y="4281686"/>
            <a:ext cx="4690416" cy="257631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6096" y="-4564"/>
            <a:ext cx="3712468" cy="4286250"/>
          </a:xfrm>
          <a:prstGeom prst="rect">
            <a:avLst/>
          </a:prstGeom>
        </p:spPr>
      </p:pic>
    </p:spTree>
    <p:extLst>
      <p:ext uri="{BB962C8B-B14F-4D97-AF65-F5344CB8AC3E}">
        <p14:creationId xmlns:p14="http://schemas.microsoft.com/office/powerpoint/2010/main" val="155454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1452014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578096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162398" cy="26289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9902" y="0"/>
            <a:ext cx="4855221" cy="6858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33968"/>
          <a:stretch/>
        </p:blipFill>
        <p:spPr>
          <a:xfrm>
            <a:off x="76895" y="2628900"/>
            <a:ext cx="4193007" cy="4229100"/>
          </a:xfrm>
          <a:prstGeom prst="rect">
            <a:avLst/>
          </a:prstGeom>
        </p:spPr>
      </p:pic>
    </p:spTree>
    <p:extLst>
      <p:ext uri="{BB962C8B-B14F-4D97-AF65-F5344CB8AC3E}">
        <p14:creationId xmlns:p14="http://schemas.microsoft.com/office/powerpoint/2010/main" val="35985264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Te Kainga Marire  New Phymouth, NZ </a:t>
            </a:r>
            <a:br>
              <a:rPr lang="en-US" dirty="0"/>
            </a:br>
            <a:endParaRPr lang="es-ES" dirty="0"/>
          </a:p>
        </p:txBody>
      </p:sp>
      <p:sp>
        <p:nvSpPr>
          <p:cNvPr id="3" name="2 Marcador de contenido"/>
          <p:cNvSpPr>
            <a:spLocks noGrp="1"/>
          </p:cNvSpPr>
          <p:nvPr>
            <p:ph sz="quarter" idx="1"/>
          </p:nvPr>
        </p:nvSpPr>
        <p:spPr/>
        <p:txBody>
          <a:bodyPr/>
          <a:lstStyle/>
          <a:p>
            <a:r>
              <a:rPr lang="es-ES" dirty="0"/>
              <a:t>Te Kainga Marire es un jardín nativo de la ciudad interior. </a:t>
            </a:r>
          </a:p>
          <a:p>
            <a:r>
              <a:rPr lang="es-ES" dirty="0"/>
              <a:t>Te Kainga Marire es maorí para el campamento pacífico.</a:t>
            </a:r>
          </a:p>
          <a:p>
            <a:r>
              <a:rPr lang="es-ES" dirty="0"/>
              <a:t> El jardín fue galardonado con la calificación de Nueva Zelanda Jardines Fideicomiso Jardín de Importancia Nacional en 2005. 1972 - acres páramo de arcilla comprado en Te Henui Valle.</a:t>
            </a:r>
          </a:p>
          <a:p>
            <a:r>
              <a:rPr lang="es-ES" dirty="0"/>
              <a:t>Puntuacion  de Nueva Zelanda Jardines Fideicomiso Jardín de Importancia Nacional en 2005. 1972 - acres páramo de arcilla comprado en Te Henui Valle</a:t>
            </a:r>
          </a:p>
        </p:txBody>
      </p:sp>
    </p:spTree>
    <p:extLst>
      <p:ext uri="{BB962C8B-B14F-4D97-AF65-F5344CB8AC3E}">
        <p14:creationId xmlns:p14="http://schemas.microsoft.com/office/powerpoint/2010/main" val="8090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a:bodyPr>
          <a:lstStyle/>
          <a:p>
            <a:r>
              <a:rPr lang="es-ES" dirty="0"/>
              <a:t>Te Kainga Marire - maorí para el campamento pacífico - es un jardín nativo del centro de la ciudad hábilmente diseñado que imita - e incluso mejora - medio ambiente natural de Nueva Zelanda.</a:t>
            </a:r>
          </a:p>
          <a:p>
            <a:r>
              <a:rPr lang="es-ES" dirty="0"/>
              <a:t>Situado en una maleza New Plymouth valle, Te Kainga Marire está considerado como uno de los pocos jardines privados de importancia internacional por la prestigiosa RNZIH Nueva Zelanda Jardines Fideicomiso .</a:t>
            </a:r>
          </a:p>
          <a:p>
            <a:r>
              <a:rPr lang="es-ES" dirty="0"/>
              <a:t>Las envolturas de jardín alrededor de la casa de la familia Poletti-Clarkson, se arrima a un remanente y el a sitio de bosque pantanoso costera y derrames en la vecina reserva de río y Te Henui pasarela que conduce a la ciudad y el mar.</a:t>
            </a:r>
          </a:p>
        </p:txBody>
      </p:sp>
    </p:spTree>
    <p:extLst>
      <p:ext uri="{BB962C8B-B14F-4D97-AF65-F5344CB8AC3E}">
        <p14:creationId xmlns:p14="http://schemas.microsoft.com/office/powerpoint/2010/main" val="40875501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Las envolturas de jardín alrededor de la casa de la familia Poletti-Clarkson, se arrima a un remanente y pa sitio de bosque pantanoso costera y derrames en la vecina reserva de río y Te Henui pasarela que conduce a la ciudad y el mar.</a:t>
            </a:r>
          </a:p>
          <a:p>
            <a:endParaRPr lang="es-ES" dirty="0"/>
          </a:p>
          <a:p>
            <a:r>
              <a:rPr lang="es-ES" dirty="0"/>
              <a:t>Se trata de un jardín armonioso que teje texturas y colores sutiles con FORMAS extravagantes. Helechos, plantas exuberantes humedales alpinos, tesoros y árboles nativos aquí constituyen un microcosmos de la Nueva Zelanda paisaje - una JOYA de la Tierra Media.</a:t>
            </a:r>
          </a:p>
          <a:p>
            <a:endParaRPr lang="es-ES" dirty="0"/>
          </a:p>
        </p:txBody>
      </p:sp>
    </p:spTree>
    <p:extLst>
      <p:ext uri="{BB962C8B-B14F-4D97-AF65-F5344CB8AC3E}">
        <p14:creationId xmlns:p14="http://schemas.microsoft.com/office/powerpoint/2010/main" val="33633207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5038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238524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9144000" cy="6858000"/>
          </a:xfrm>
          <a:prstGeom prst="rect">
            <a:avLst/>
          </a:prstGeom>
        </p:spPr>
      </p:pic>
    </p:spTree>
    <p:extLst>
      <p:ext uri="{BB962C8B-B14F-4D97-AF65-F5344CB8AC3E}">
        <p14:creationId xmlns:p14="http://schemas.microsoft.com/office/powerpoint/2010/main" val="96820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074498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0451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9038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835391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228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923"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53" y="0"/>
            <a:ext cx="4700563" cy="6858000"/>
          </a:xfrm>
          <a:prstGeom prst="rect">
            <a:avLst/>
          </a:prstGeom>
        </p:spPr>
      </p:pic>
    </p:spTree>
    <p:extLst>
      <p:ext uri="{BB962C8B-B14F-4D97-AF65-F5344CB8AC3E}">
        <p14:creationId xmlns:p14="http://schemas.microsoft.com/office/powerpoint/2010/main" val="39407158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5473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399780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470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89761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20372803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4883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3986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8847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7" cy="6858000"/>
          </a:xfrm>
          <a:prstGeom prst="rect">
            <a:avLst/>
          </a:prstGeom>
        </p:spPr>
      </p:pic>
    </p:spTree>
    <p:extLst>
      <p:ext uri="{BB962C8B-B14F-4D97-AF65-F5344CB8AC3E}">
        <p14:creationId xmlns:p14="http://schemas.microsoft.com/office/powerpoint/2010/main" val="29543644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24917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9202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44510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1123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957392"/>
          </a:xfrm>
          <a:prstGeom prst="rect">
            <a:avLst/>
          </a:prstGeom>
        </p:spPr>
      </p:pic>
    </p:spTree>
    <p:extLst>
      <p:ext uri="{BB962C8B-B14F-4D97-AF65-F5344CB8AC3E}">
        <p14:creationId xmlns:p14="http://schemas.microsoft.com/office/powerpoint/2010/main" val="3322823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84" b="6666"/>
          <a:stretch/>
        </p:blipFill>
        <p:spPr>
          <a:xfrm>
            <a:off x="7607" y="0"/>
            <a:ext cx="9136393" cy="6957392"/>
          </a:xfrm>
          <a:prstGeom prst="rect">
            <a:avLst/>
          </a:prstGeom>
        </p:spPr>
      </p:pic>
    </p:spTree>
    <p:extLst>
      <p:ext uri="{BB962C8B-B14F-4D97-AF65-F5344CB8AC3E}">
        <p14:creationId xmlns:p14="http://schemas.microsoft.com/office/powerpoint/2010/main" val="10064140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16632"/>
            <a:ext cx="9252520" cy="6741368"/>
          </a:xfrm>
          <a:prstGeom prst="rect">
            <a:avLst/>
          </a:prstGeom>
        </p:spPr>
      </p:pic>
    </p:spTree>
    <p:extLst>
      <p:ext uri="{BB962C8B-B14F-4D97-AF65-F5344CB8AC3E}">
        <p14:creationId xmlns:p14="http://schemas.microsoft.com/office/powerpoint/2010/main" val="25998072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7999"/>
          </a:xfrm>
          <a:prstGeom prst="rect">
            <a:avLst/>
          </a:prstGeom>
        </p:spPr>
      </p:pic>
    </p:spTree>
    <p:extLst>
      <p:ext uri="{BB962C8B-B14F-4D97-AF65-F5344CB8AC3E}">
        <p14:creationId xmlns:p14="http://schemas.microsoft.com/office/powerpoint/2010/main" val="13802767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49258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640070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Trott's Garden.</a:t>
            </a:r>
          </a:p>
        </p:txBody>
      </p:sp>
      <p:sp>
        <p:nvSpPr>
          <p:cNvPr id="3" name="2 Marcador de contenido"/>
          <p:cNvSpPr>
            <a:spLocks noGrp="1"/>
          </p:cNvSpPr>
          <p:nvPr>
            <p:ph sz="quarter" idx="1"/>
          </p:nvPr>
        </p:nvSpPr>
        <p:spPr/>
        <p:txBody>
          <a:bodyPr/>
          <a:lstStyle/>
          <a:p>
            <a:r>
              <a:rPr lang="es-ES" dirty="0"/>
              <a:t>Diseñado desde el suelo desnudo por el propietario Alan, el jardín rezuma su personalidad y amor por las plantas.</a:t>
            </a:r>
          </a:p>
          <a:p>
            <a:r>
              <a:rPr lang="es-ES" dirty="0"/>
              <a:t> Se acercó a través de un vivero bien indicado-e interesante, este jardín llano y bien proporcionado abarca siete hectáreas vestidas de árboles raros y hermosos.</a:t>
            </a:r>
          </a:p>
          <a:p>
            <a:r>
              <a:rPr lang="es-ES" dirty="0"/>
              <a:t> Betula, magnolia, haya y cornus  son algunas que actúan como un manto por debajo de las plantaciones de rododendros, plantas perennes y muchas plantas inusuales.</a:t>
            </a:r>
          </a:p>
        </p:txBody>
      </p:sp>
    </p:spTree>
    <p:extLst>
      <p:ext uri="{BB962C8B-B14F-4D97-AF65-F5344CB8AC3E}">
        <p14:creationId xmlns:p14="http://schemas.microsoft.com/office/powerpoint/2010/main" val="15581253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camino conduce a través de un paseo de la cal al Jardín Rojo que está bordeado por Berberis 'Little Favorito', la combinación de colores de manifiesto por parte de grupos de 'Pilar de Hellmond' Berberis y Sambucus 'Guincho púrpura'. Un paseo de rosas que dan a un gran espejo de agua bien plantado con Gunnera y muchas variedades de Hosta, está protegida por un lado por abedules.</a:t>
            </a:r>
          </a:p>
          <a:p>
            <a:r>
              <a:rPr lang="es-ES" dirty="0"/>
              <a:t>Amplias zonas de césped conducen a una torre de vigilancia que examina un jardín del pantano y el agua exuberantemente plantadas con Hosta, prímula, iris amantes del agua y otras plantas. También se ve desde este punto de vista es un jardín de nudos pequeño junto a un soporte elegante de Betula utilis 'Silver Shadow.</a:t>
            </a:r>
          </a:p>
        </p:txBody>
      </p:sp>
    </p:spTree>
    <p:extLst>
      <p:ext uri="{BB962C8B-B14F-4D97-AF65-F5344CB8AC3E}">
        <p14:creationId xmlns:p14="http://schemas.microsoft.com/office/powerpoint/2010/main" val="20674705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Dos salas paralelas conducen desde aquí por el jardín a una capilla, una a través de dos grandes e intrincados jardines nudo copiados de un viejo jardín Inglés, el otro por una frontera herbácea largo. </a:t>
            </a:r>
          </a:p>
          <a:p>
            <a:r>
              <a:rPr lang="es-ES" dirty="0"/>
              <a:t>Esta área se divide en una serie de jardines más pequeños, por bien mantenido y reforzados de Cupressus macrocarpa .</a:t>
            </a:r>
          </a:p>
          <a:p>
            <a:r>
              <a:rPr lang="es-ES" dirty="0"/>
              <a:t>Ubicado en el jardín formal hay una capilla encantadora construida en 1916, que fue trasladado a la propiedad en 1999. La capilla cuenta con madera nativa excelente y gran parte de los muebles originales. Está disponible para bodas, servicios conmemorativos y reuniones familiares. </a:t>
            </a:r>
          </a:p>
        </p:txBody>
      </p:sp>
    </p:spTree>
    <p:extLst>
      <p:ext uri="{BB962C8B-B14F-4D97-AF65-F5344CB8AC3E}">
        <p14:creationId xmlns:p14="http://schemas.microsoft.com/office/powerpoint/2010/main" val="42007693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61115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42" y="0"/>
            <a:ext cx="4400550" cy="6858000"/>
          </a:xfrm>
          <a:prstGeom prst="rect">
            <a:avLst/>
          </a:prstGeom>
        </p:spPr>
      </p:pic>
    </p:spTree>
    <p:extLst>
      <p:ext uri="{BB962C8B-B14F-4D97-AF65-F5344CB8AC3E}">
        <p14:creationId xmlns:p14="http://schemas.microsoft.com/office/powerpoint/2010/main" val="39779104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3909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7264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23699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36890519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71436"/>
            <a:ext cx="9252520" cy="6786564"/>
          </a:xfrm>
          <a:prstGeom prst="rect">
            <a:avLst/>
          </a:prstGeom>
        </p:spPr>
      </p:pic>
    </p:spTree>
    <p:extLst>
      <p:ext uri="{BB962C8B-B14F-4D97-AF65-F5344CB8AC3E}">
        <p14:creationId xmlns:p14="http://schemas.microsoft.com/office/powerpoint/2010/main" val="23876902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788"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98788" cy="2628900"/>
          </a:xfrm>
          <a:prstGeom prst="rect">
            <a:avLst/>
          </a:prstGeom>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53" y="2659757"/>
            <a:ext cx="3983335" cy="4198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5004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718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9624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67400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47700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693939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043101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100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483</TotalTime>
  <Words>2554</Words>
  <Application>Microsoft Office PowerPoint</Application>
  <PresentationFormat>Presentación en pantalla (4:3)</PresentationFormat>
  <Paragraphs>271</Paragraphs>
  <Slides>119</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1_Default Theme</vt:lpstr>
      <vt:lpstr>OCEANIA.-LA VUELTA AL MUNDO EN 885 JARDINES.-NUEVA ZELANDA.- Ohinetahi Garden Paloma Garden Flaxmere garden Te Kainga Marire  Trott's Garden   </vt:lpstr>
      <vt:lpstr>Ohinetahi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Paloma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Flaxmere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Pukeiti Rhododendron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 Kainga Marire  New Phymouth, NZ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Trott's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JARDINES.-NUEVA ZELANDA.-</dc:title>
  <dc:creator>Josep</dc:creator>
  <cp:lastModifiedBy>Usuario</cp:lastModifiedBy>
  <cp:revision>22</cp:revision>
  <dcterms:created xsi:type="dcterms:W3CDTF">2014-11-19T07:04:17Z</dcterms:created>
  <dcterms:modified xsi:type="dcterms:W3CDTF">2018-02-28T10:13:32Z</dcterms:modified>
</cp:coreProperties>
</file>