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7"/>
  </p:notesMasterIdLst>
  <p:sldIdLst>
    <p:sldId id="256" r:id="rId2"/>
    <p:sldId id="257" r:id="rId3"/>
    <p:sldId id="436" r:id="rId4"/>
    <p:sldId id="437" r:id="rId5"/>
    <p:sldId id="258" r:id="rId6"/>
    <p:sldId id="259" r:id="rId7"/>
    <p:sldId id="438" r:id="rId8"/>
    <p:sldId id="439" r:id="rId9"/>
    <p:sldId id="44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445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70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447" r:id="rId84"/>
    <p:sldId id="448" r:id="rId85"/>
    <p:sldId id="452" r:id="rId86"/>
    <p:sldId id="453" r:id="rId87"/>
    <p:sldId id="454" r:id="rId88"/>
    <p:sldId id="449" r:id="rId89"/>
    <p:sldId id="450" r:id="rId90"/>
    <p:sldId id="451" r:id="rId91"/>
    <p:sldId id="374" r:id="rId92"/>
    <p:sldId id="455" r:id="rId93"/>
    <p:sldId id="456" r:id="rId94"/>
    <p:sldId id="375" r:id="rId95"/>
    <p:sldId id="376" r:id="rId96"/>
    <p:sldId id="377" r:id="rId97"/>
    <p:sldId id="378" r:id="rId98"/>
    <p:sldId id="379" r:id="rId99"/>
    <p:sldId id="380" r:id="rId100"/>
    <p:sldId id="381" r:id="rId101"/>
    <p:sldId id="382" r:id="rId102"/>
    <p:sldId id="383" r:id="rId103"/>
    <p:sldId id="457" r:id="rId104"/>
    <p:sldId id="384" r:id="rId105"/>
    <p:sldId id="385" r:id="rId106"/>
    <p:sldId id="386" r:id="rId107"/>
    <p:sldId id="387" r:id="rId108"/>
    <p:sldId id="388" r:id="rId109"/>
    <p:sldId id="389" r:id="rId110"/>
    <p:sldId id="390" r:id="rId111"/>
    <p:sldId id="391" r:id="rId112"/>
    <p:sldId id="392" r:id="rId113"/>
    <p:sldId id="393" r:id="rId114"/>
    <p:sldId id="394" r:id="rId115"/>
    <p:sldId id="395" r:id="rId116"/>
    <p:sldId id="396" r:id="rId117"/>
    <p:sldId id="397" r:id="rId118"/>
    <p:sldId id="398" r:id="rId119"/>
    <p:sldId id="399" r:id="rId120"/>
    <p:sldId id="400" r:id="rId121"/>
    <p:sldId id="401" r:id="rId122"/>
    <p:sldId id="402" r:id="rId123"/>
    <p:sldId id="403" r:id="rId124"/>
    <p:sldId id="404" r:id="rId125"/>
    <p:sldId id="405" r:id="rId126"/>
    <p:sldId id="406" r:id="rId127"/>
    <p:sldId id="407" r:id="rId128"/>
    <p:sldId id="408" r:id="rId129"/>
    <p:sldId id="409" r:id="rId130"/>
    <p:sldId id="411" r:id="rId131"/>
    <p:sldId id="410" r:id="rId132"/>
    <p:sldId id="412" r:id="rId133"/>
    <p:sldId id="413" r:id="rId134"/>
    <p:sldId id="414" r:id="rId135"/>
    <p:sldId id="415" r:id="rId136"/>
    <p:sldId id="416" r:id="rId137"/>
    <p:sldId id="417" r:id="rId138"/>
    <p:sldId id="418" r:id="rId139"/>
    <p:sldId id="419" r:id="rId140"/>
    <p:sldId id="420" r:id="rId141"/>
    <p:sldId id="421" r:id="rId142"/>
    <p:sldId id="422" r:id="rId143"/>
    <p:sldId id="423" r:id="rId144"/>
    <p:sldId id="424" r:id="rId145"/>
    <p:sldId id="425" r:id="rId146"/>
    <p:sldId id="426" r:id="rId147"/>
    <p:sldId id="427" r:id="rId148"/>
    <p:sldId id="428" r:id="rId149"/>
    <p:sldId id="429" r:id="rId150"/>
    <p:sldId id="430" r:id="rId151"/>
    <p:sldId id="431" r:id="rId152"/>
    <p:sldId id="432" r:id="rId153"/>
    <p:sldId id="433" r:id="rId154"/>
    <p:sldId id="434" r:id="rId155"/>
    <p:sldId id="435" r:id="rId1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05" autoAdjust="0"/>
  </p:normalViewPr>
  <p:slideViewPr>
    <p:cSldViewPr>
      <p:cViewPr varScale="1">
        <p:scale>
          <a:sx n="111" d="100"/>
          <a:sy n="111" d="100"/>
        </p:scale>
        <p:origin x="153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84E97-D16A-4FC8-BF36-A7EB402AFB19}" type="datetimeFigureOut">
              <a:rPr lang="es-ES" smtClean="0"/>
              <a:t>27/03/2018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202D8-6FAF-434E-A6A8-8E2ACBD247D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1297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Acalypha wilkesiana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7478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Acalypha wilkesiana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115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verticillata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9350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 acinacea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7770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Acacia</a:t>
            </a:r>
            <a:r>
              <a:rPr lang="es-ES" baseline="0" dirty="0"/>
              <a:t> </a:t>
            </a:r>
            <a:r>
              <a:rPr lang="es-ES" dirty="0"/>
              <a:t>cultriformis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267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Lotus corniculatus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2846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Pteridium aquilinum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121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Brunfelsia_pauciflora_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2732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Brunfelsia_pauciflora_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2383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Buddleja davidii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3880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Beuplerum fruticosum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3627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Buxus balearica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3536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Buxus balearica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5234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Calicotome spinosa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030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Calliandra tweedii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2531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Calliandra tweedii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0651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Calliandra-parvifolia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1339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Calluna vulgaris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008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Calluna vulgaris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9216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Camelia granthamiana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087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32150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Camelia sinensis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3978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Camellia-sasanqua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3817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Camellia_cuspidata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074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Carissa</a:t>
            </a:r>
            <a:r>
              <a:rPr lang="es-ES" baseline="0" dirty="0"/>
              <a:t> </a:t>
            </a:r>
            <a:r>
              <a:rPr lang="es-ES" dirty="0"/>
              <a:t>edulis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795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Carissa_macrocarpa.-Ciruela de Yatay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7263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fistula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9518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fistula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073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javanica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00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javanica.-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90801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javanica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85275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 phyllodinea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00068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Cassia_nemophila_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0151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Ceanothus arboreus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47130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Ceanothus x  Henri Desfosse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38054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Ceanothus</a:t>
            </a:r>
            <a:r>
              <a:rPr lang="es-ES" baseline="0" dirty="0"/>
              <a:t> veitchianus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12611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Cercis sliquastrum alba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96767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Cercis sliquastrum alba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47566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Cestrum elegans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9945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Cestrum_fasciculatum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23960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Citrofortunella x mitis.-Calamondin_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92997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Citrus aurantium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34718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Cochlearia officinalis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349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Convolvulus_floridus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76062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Cytisus.-Piornal_en_flor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19940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Cytisus_x_praecox_'All_Gold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4525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Cytisus racemosus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21790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Daphne_gnidium_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3886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Elaeagnus pungen var.reflexa fol.var.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9942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Sambucus nigra.-Frutos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11310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Sambucus nigra.-Flores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555916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Erica arborea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02637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Escallonia</a:t>
            </a:r>
            <a:r>
              <a:rPr lang="es-ES" baseline="0" dirty="0"/>
              <a:t> rubra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310446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Eupatorium</a:t>
            </a:r>
            <a:r>
              <a:rPr lang="es-ES" baseline="0" dirty="0"/>
              <a:t> ligustrinum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2559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Eupatorium ligustrinum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3373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Fabiana imbricata.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30871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Fabiana imbricata.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3696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Pyracantha coccinea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96433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Gardenia jasminoides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579273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Gardenia</a:t>
            </a:r>
            <a:r>
              <a:rPr lang="es-ES" baseline="0" dirty="0"/>
              <a:t> </a:t>
            </a:r>
            <a:r>
              <a:rPr lang="es-ES" dirty="0"/>
              <a:t>jasminoides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88269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Genista hispanica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84045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Genista tinctoria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784687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Gomphocarpus fruticosa.-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54831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Muscari botryoides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8081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</a:t>
            </a:r>
            <a:r>
              <a:rPr lang="es-ES" baseline="0" dirty="0"/>
              <a:t> </a:t>
            </a:r>
            <a:r>
              <a:rPr lang="es-ES" dirty="0"/>
              <a:t>gaudichaudii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04518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Grevillea</a:t>
            </a:r>
            <a:r>
              <a:rPr lang="es-ES" baseline="0" dirty="0"/>
              <a:t> l</a:t>
            </a:r>
            <a:r>
              <a:rPr lang="es-ES" dirty="0"/>
              <a:t>aurifolia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003246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 laurina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9510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</a:t>
            </a:r>
            <a:r>
              <a:rPr lang="es-ES" baseline="0" dirty="0"/>
              <a:t> </a:t>
            </a:r>
            <a:r>
              <a:rPr lang="es-ES" dirty="0"/>
              <a:t>dactyloides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080568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Hakea_laurina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32213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Hakea</a:t>
            </a:r>
            <a:r>
              <a:rPr lang="es-ES" baseline="0" dirty="0"/>
              <a:t> </a:t>
            </a:r>
            <a:r>
              <a:rPr lang="es-ES" dirty="0"/>
              <a:t>multilineata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68972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Phyllitis scolopendrium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41903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Hypericum</a:t>
            </a:r>
            <a:r>
              <a:rPr lang="es-ES" baseline="0" dirty="0"/>
              <a:t> </a:t>
            </a:r>
            <a:r>
              <a:rPr lang="es-ES" dirty="0"/>
              <a:t>hidcote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560277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Hypericum hidcote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37984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Jasminum-officinale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33019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 humile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408674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 nudiflorum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404780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 officinale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9235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</a:t>
            </a:r>
            <a:r>
              <a:rPr lang="es-ES" baseline="0" dirty="0"/>
              <a:t> </a:t>
            </a:r>
            <a:r>
              <a:rPr lang="es-ES" dirty="0"/>
              <a:t>fruticans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168938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</a:t>
            </a:r>
            <a:r>
              <a:rPr lang="es-ES" baseline="0" dirty="0"/>
              <a:t> </a:t>
            </a:r>
            <a:r>
              <a:rPr lang="es-ES" dirty="0"/>
              <a:t>mesny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518138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Jasminum mesny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83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Ligularia kaempferi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10239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Justicia</a:t>
            </a:r>
            <a:r>
              <a:rPr lang="es-ES" baseline="0" dirty="0"/>
              <a:t> </a:t>
            </a:r>
            <a:r>
              <a:rPr lang="es-ES" dirty="0"/>
              <a:t>spicigera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641665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Justicia</a:t>
            </a:r>
            <a:r>
              <a:rPr lang="es-ES" baseline="0" dirty="0"/>
              <a:t> </a:t>
            </a:r>
            <a:r>
              <a:rPr lang="es-ES" dirty="0"/>
              <a:t>spicigera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61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Colocasia esculenta.-Taro.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650753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Impatiens walleriana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563610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Iresine herbstii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307904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Sparmania africana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524761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Justicia bradegeana.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239103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Justicia bradegeana.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07694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Spiraea</a:t>
            </a:r>
            <a:r>
              <a:rPr lang="es-ES" baseline="0" dirty="0"/>
              <a:t> </a:t>
            </a:r>
            <a:r>
              <a:rPr lang="es-ES" dirty="0"/>
              <a:t>cantoniensis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799562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Spirea cantoniensis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662682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Streptosolen jamesonii.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77391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Streptosolen jamesonii.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8648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Sutherlandia_frutescens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81951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Sutherlandia_frutescens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126988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Tamarix pentandra.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369865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Templetonia</a:t>
            </a:r>
            <a:r>
              <a:rPr lang="es-ES" baseline="0" dirty="0"/>
              <a:t> </a:t>
            </a:r>
            <a:r>
              <a:rPr lang="es-ES" dirty="0"/>
              <a:t>retusa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183371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Teline_linifolia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676658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Teline linifolia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34883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Tibouchina urvilleana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38471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Weigela_florida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279868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Weigela_florida</a:t>
            </a:r>
            <a:r>
              <a:rPr lang="es-ES" baseline="0" dirty="0"/>
              <a:t> fol.var.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049047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Westringia_fruticosa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648768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Westringia_fruticosa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58667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Wigandia caracasana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647439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Aloe plicatilis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474823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Genista maderiensis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255546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Perocephalus lasioèrmus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097368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Saxifraga umbrosa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08050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Tapiz de Zoysia </a:t>
            </a:r>
            <a:r>
              <a:rPr lang="es-ES" dirty="0" err="1"/>
              <a:t>tenuifolia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649709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Tetrapanax papyrifera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61613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Tetrapanax papyrifera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842801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Thulbalgia violacea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887628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Asclepias curasavica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911895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Carica papaya.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51436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Eichornia crasipes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54756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Justicia brandegeana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986132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Iocroma violacea.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542427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Lampranthus s`pec.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990092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Lemna minor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92963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Ligularia hietala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933270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Ligularia kaempferi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23147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Yuca rostrata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279978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Acanthusmollis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05618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Agave_attenuata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582008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Agave</a:t>
            </a:r>
            <a:r>
              <a:rPr lang="es-ES" baseline="0" dirty="0"/>
              <a:t> </a:t>
            </a:r>
            <a:r>
              <a:rPr lang="es-ES" dirty="0"/>
              <a:t>attenuata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40172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Aloe_dichotoma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563935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Aloe</a:t>
            </a:r>
            <a:r>
              <a:rPr lang="es-ES" baseline="0" dirty="0"/>
              <a:t> </a:t>
            </a:r>
            <a:r>
              <a:rPr lang="es-ES" dirty="0"/>
              <a:t>dichotoma.-Flor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7063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Aptenia_cordifolia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513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Arctotis</a:t>
            </a:r>
            <a:r>
              <a:rPr lang="es-ES" baseline="0" dirty="0"/>
              <a:t> </a:t>
            </a:r>
            <a:r>
              <a:rPr lang="es-ES" dirty="0"/>
              <a:t>stoechas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2042699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Aspidistra</a:t>
            </a:r>
            <a:r>
              <a:rPr lang="es-ES" baseline="0" dirty="0"/>
              <a:t> e</a:t>
            </a:r>
            <a:r>
              <a:rPr lang="es-ES" dirty="0"/>
              <a:t>latior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16577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Calceolaria Herbeo x hybrida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552347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Carpobrotus</a:t>
            </a:r>
            <a:r>
              <a:rPr lang="es-ES" baseline="0" dirty="0"/>
              <a:t> </a:t>
            </a:r>
            <a:r>
              <a:rPr lang="es-ES" dirty="0"/>
              <a:t>edulis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139322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Carpobrotus edulis flor blanca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16706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Cestrum</a:t>
            </a:r>
            <a:r>
              <a:rPr lang="es-ES" baseline="0" dirty="0"/>
              <a:t> </a:t>
            </a:r>
            <a:r>
              <a:rPr lang="es-ES" dirty="0"/>
              <a:t>nocturnum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24889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Evonymus alatus compactus.-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2612617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Fatsia japonica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625628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Gaura lindheimeri rosa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4308105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Lavandula</a:t>
            </a:r>
            <a:r>
              <a:rPr lang="es-ES" baseline="0" dirty="0"/>
              <a:t> </a:t>
            </a:r>
            <a:r>
              <a:rPr lang="es-ES" dirty="0"/>
              <a:t>stoechas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629092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Lavandula stoechas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0614099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Mesembrianthemum cristallinum.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15631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Euohorbia pulcherrima.-Poinsetia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6492293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Sansevieria</a:t>
            </a:r>
            <a:r>
              <a:rPr lang="es-ES" baseline="0" dirty="0"/>
              <a:t> </a:t>
            </a:r>
            <a:r>
              <a:rPr lang="es-ES" dirty="0"/>
              <a:t>trifasciata</a:t>
            </a:r>
            <a:r>
              <a:rPr lang="es-ES" baseline="0" dirty="0"/>
              <a:t> var. laurentii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5972223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Syringa</a:t>
            </a:r>
            <a:r>
              <a:rPr lang="es-ES" baseline="0" dirty="0"/>
              <a:t> </a:t>
            </a:r>
            <a:r>
              <a:rPr lang="es-ES" dirty="0"/>
              <a:t>vulgaris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536446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745100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Syringa</a:t>
            </a:r>
            <a:r>
              <a:rPr lang="es-ES" baseline="0" dirty="0"/>
              <a:t> v</a:t>
            </a:r>
            <a:r>
              <a:rPr lang="es-ES" dirty="0"/>
              <a:t>ulgaris x Marechal Fock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323169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Syringa</a:t>
            </a:r>
            <a:r>
              <a:rPr lang="es-ES" baseline="0" dirty="0"/>
              <a:t> v</a:t>
            </a:r>
            <a:r>
              <a:rPr lang="es-ES" dirty="0"/>
              <a:t>ulgaris x Mme.Francisque Morel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852619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Viburnum opulus .-frutos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102492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Viburnum</a:t>
            </a:r>
            <a:r>
              <a:rPr lang="es-ES" baseline="0" dirty="0"/>
              <a:t> </a:t>
            </a:r>
            <a:r>
              <a:rPr lang="es-ES" dirty="0"/>
              <a:t>rhytidophyllum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02D8-6FAF-434E-A6A8-8E2ACBD247D2}" type="slidenum">
              <a:rPr lang="es-ES" smtClean="0"/>
              <a:t>155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9850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7136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3044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898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8658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3739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95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87717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54672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6295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216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239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26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761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78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69316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1358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16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844824"/>
            <a:ext cx="6172200" cy="1368152"/>
          </a:xfrm>
        </p:spPr>
        <p:txBody>
          <a:bodyPr>
            <a:normAutofit/>
          </a:bodyPr>
          <a:lstStyle/>
          <a:p>
            <a:r>
              <a:rPr lang="es-ES" sz="4000" dirty="0"/>
              <a:t>Arbustos  subarbustos y plantas vivaces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523832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402790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Arbustos y subarbustos.-vivaces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Se le llama arbusto a una planta leñosa de cierto porte cuando, a diferencia de lo que es propio de un árbol, no se yergue sobre un solo tronco o fuste, sino que se ramifica desde la misma base. </a:t>
            </a:r>
          </a:p>
          <a:p>
            <a:r>
              <a:rPr lang="es-ES" dirty="0"/>
              <a:t>Los arbustos pueden tener varios metros de altura. </a:t>
            </a:r>
          </a:p>
          <a:p>
            <a:r>
              <a:rPr lang="es-ES" dirty="0"/>
              <a:t>Al bioma o ecosistema con predominio de arbustos se le denomina matorral. </a:t>
            </a:r>
          </a:p>
          <a:p>
            <a:r>
              <a:rPr lang="es-ES" dirty="0"/>
              <a:t>No todas las plantas leñosas ramificadas desde la base deben ser llamadas arbustos; por ejemplo, los tomillos (Thymus) o los espliegos (Lavandula) son matas leñosas o, como se dice también, subarbustos. </a:t>
            </a:r>
          </a:p>
        </p:txBody>
      </p:sp>
    </p:spTree>
    <p:extLst>
      <p:ext uri="{BB962C8B-B14F-4D97-AF65-F5344CB8AC3E}">
        <p14:creationId xmlns:p14="http://schemas.microsoft.com/office/powerpoint/2010/main" val="503689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7664" y="1484784"/>
            <a:ext cx="6377136" cy="4989168"/>
          </a:xfrm>
        </p:spPr>
        <p:txBody>
          <a:bodyPr>
            <a:normAutofit/>
          </a:bodyPr>
          <a:lstStyle/>
          <a:p>
            <a:r>
              <a:rPr lang="es-ES" dirty="0"/>
              <a:t>Términos como árbol, arbusto o mata describen biotipos en la lengua común y son más o menos equivalentes de otros técnicos; los equivalentes botánicos para este concepto se extienden entre los términos caméfito, nanofanerófito y microfanerófito</a:t>
            </a:r>
          </a:p>
          <a:p>
            <a:r>
              <a:rPr lang="es-ES" dirty="0"/>
              <a:t>. Es frecuente que especies que se presentan normalmente como arbustos crezcan como árboles, o donde las circunstancias ecológicas son distintas, como ocurre con la coscoja (Quercus coccifera) en el norte de África, o por un esfuerzo deliberado en el cultivo, como se ve a veces con la adelfa (Nerium oleander) o a la inversa.</a:t>
            </a:r>
          </a:p>
        </p:txBody>
      </p:sp>
    </p:spTree>
    <p:extLst>
      <p:ext uri="{BB962C8B-B14F-4D97-AF65-F5344CB8AC3E}">
        <p14:creationId xmlns:p14="http://schemas.microsoft.com/office/powerpoint/2010/main" val="2042110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19672" y="1916832"/>
            <a:ext cx="6305128" cy="4557120"/>
          </a:xfrm>
        </p:spPr>
        <p:txBody>
          <a:bodyPr/>
          <a:lstStyle/>
          <a:p>
            <a:r>
              <a:rPr lang="es-ES" dirty="0"/>
              <a:t>Arbustivos o Sufrútices: llegan a desarrollar tejidos secundarios, pero sólo en la región próxima a la base, manteniendo la parte superior de la planta siempre con tejidos jóvenes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780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39552" y="6381328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Acalypha wilkesiana</a:t>
            </a:r>
          </a:p>
        </p:txBody>
      </p:sp>
    </p:spTree>
    <p:extLst>
      <p:ext uri="{BB962C8B-B14F-4D97-AF65-F5344CB8AC3E}">
        <p14:creationId xmlns:p14="http://schemas.microsoft.com/office/powerpoint/2010/main" val="47074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0" y="6453336"/>
            <a:ext cx="26277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Acalypha wilkesiana</a:t>
            </a:r>
          </a:p>
        </p:txBody>
      </p:sp>
    </p:spTree>
    <p:extLst>
      <p:ext uri="{BB962C8B-B14F-4D97-AF65-F5344CB8AC3E}">
        <p14:creationId xmlns:p14="http://schemas.microsoft.com/office/powerpoint/2010/main" val="1938530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23731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verticillata</a:t>
            </a:r>
          </a:p>
        </p:txBody>
      </p:sp>
    </p:spTree>
    <p:extLst>
      <p:ext uri="{BB962C8B-B14F-4D97-AF65-F5344CB8AC3E}">
        <p14:creationId xmlns:p14="http://schemas.microsoft.com/office/powerpoint/2010/main" val="3253138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165304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 acinacea</a:t>
            </a:r>
          </a:p>
        </p:txBody>
      </p:sp>
    </p:spTree>
    <p:extLst>
      <p:ext uri="{BB962C8B-B14F-4D97-AF65-F5344CB8AC3E}">
        <p14:creationId xmlns:p14="http://schemas.microsoft.com/office/powerpoint/2010/main" val="52240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Acacia_cultriformis</a:t>
            </a:r>
          </a:p>
        </p:txBody>
      </p:sp>
    </p:spTree>
    <p:extLst>
      <p:ext uri="{BB962C8B-B14F-4D97-AF65-F5344CB8AC3E}">
        <p14:creationId xmlns:p14="http://schemas.microsoft.com/office/powerpoint/2010/main" val="477904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85510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Lotus corniculatus</a:t>
            </a:r>
          </a:p>
        </p:txBody>
      </p:sp>
    </p:spTree>
    <p:extLst>
      <p:ext uri="{BB962C8B-B14F-4D97-AF65-F5344CB8AC3E}">
        <p14:creationId xmlns:p14="http://schemas.microsoft.com/office/powerpoint/2010/main" val="356023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228184" y="6165304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Pteridium aquilinum</a:t>
            </a:r>
          </a:p>
        </p:txBody>
      </p:sp>
    </p:spTree>
    <p:extLst>
      <p:ext uri="{BB962C8B-B14F-4D97-AF65-F5344CB8AC3E}">
        <p14:creationId xmlns:p14="http://schemas.microsoft.com/office/powerpoint/2010/main" val="2834030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34019" y="6349970"/>
            <a:ext cx="248179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Brunfelsia_pauciflora_</a:t>
            </a:r>
          </a:p>
        </p:txBody>
      </p:sp>
    </p:spTree>
    <p:extLst>
      <p:ext uri="{BB962C8B-B14F-4D97-AF65-F5344CB8AC3E}">
        <p14:creationId xmlns:p14="http://schemas.microsoft.com/office/powerpoint/2010/main" val="357927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9144000" cy="691896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868144" y="623731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Brunfelsia_pauciflora_</a:t>
            </a:r>
          </a:p>
        </p:txBody>
      </p:sp>
    </p:spTree>
    <p:extLst>
      <p:ext uri="{BB962C8B-B14F-4D97-AF65-F5344CB8AC3E}">
        <p14:creationId xmlns:p14="http://schemas.microsoft.com/office/powerpoint/2010/main" val="960774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784856" y="632276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Buddleja davidii </a:t>
            </a:r>
          </a:p>
        </p:txBody>
      </p:sp>
    </p:spTree>
    <p:extLst>
      <p:ext uri="{BB962C8B-B14F-4D97-AF65-F5344CB8AC3E}">
        <p14:creationId xmlns:p14="http://schemas.microsoft.com/office/powerpoint/2010/main" val="751648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5225796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96" y="15240"/>
            <a:ext cx="3918204" cy="35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96" y="3573014"/>
            <a:ext cx="3918204" cy="326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51520" y="6349970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Beuplerum fruticosum</a:t>
            </a:r>
          </a:p>
        </p:txBody>
      </p:sp>
    </p:spTree>
    <p:extLst>
      <p:ext uri="{BB962C8B-B14F-4D97-AF65-F5344CB8AC3E}">
        <p14:creationId xmlns:p14="http://schemas.microsoft.com/office/powerpoint/2010/main" val="3975073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165304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Buxus balearica</a:t>
            </a:r>
          </a:p>
        </p:txBody>
      </p:sp>
    </p:spTree>
    <p:extLst>
      <p:ext uri="{BB962C8B-B14F-4D97-AF65-F5344CB8AC3E}">
        <p14:creationId xmlns:p14="http://schemas.microsoft.com/office/powerpoint/2010/main" val="3368671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732240" y="6237312"/>
            <a:ext cx="1944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Buxus balearica</a:t>
            </a:r>
          </a:p>
        </p:txBody>
      </p:sp>
    </p:spTree>
    <p:extLst>
      <p:ext uri="{BB962C8B-B14F-4D97-AF65-F5344CB8AC3E}">
        <p14:creationId xmlns:p14="http://schemas.microsoft.com/office/powerpoint/2010/main" val="1422402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3"/>
            <a:ext cx="9144000" cy="6815153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23731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Calicotome spinosa</a:t>
            </a:r>
          </a:p>
        </p:txBody>
      </p:sp>
    </p:spTree>
    <p:extLst>
      <p:ext uri="{BB962C8B-B14F-4D97-AF65-F5344CB8AC3E}">
        <p14:creationId xmlns:p14="http://schemas.microsoft.com/office/powerpoint/2010/main" val="1111370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0032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" y="2847603"/>
            <a:ext cx="2382009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433" y="2847603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40968"/>
            <a:ext cx="4267200" cy="369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4267200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" y="4695453"/>
            <a:ext cx="4848984" cy="214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372200" y="63093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Calliandra tweedii</a:t>
            </a:r>
          </a:p>
        </p:txBody>
      </p:sp>
    </p:spTree>
    <p:extLst>
      <p:ext uri="{BB962C8B-B14F-4D97-AF65-F5344CB8AC3E}">
        <p14:creationId xmlns:p14="http://schemas.microsoft.com/office/powerpoint/2010/main" val="3638787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0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732240" y="6509444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Calliandra tweedii</a:t>
            </a:r>
          </a:p>
        </p:txBody>
      </p:sp>
    </p:spTree>
    <p:extLst>
      <p:ext uri="{BB962C8B-B14F-4D97-AF65-F5344CB8AC3E}">
        <p14:creationId xmlns:p14="http://schemas.microsoft.com/office/powerpoint/2010/main" val="3396764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23731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Calliandra-parvifolia</a:t>
            </a:r>
          </a:p>
        </p:txBody>
      </p:sp>
    </p:spTree>
    <p:extLst>
      <p:ext uri="{BB962C8B-B14F-4D97-AF65-F5344CB8AC3E}">
        <p14:creationId xmlns:p14="http://schemas.microsoft.com/office/powerpoint/2010/main" val="2470842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28360" y="5989930"/>
            <a:ext cx="2771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Calluna vulgaris</a:t>
            </a:r>
          </a:p>
        </p:txBody>
      </p:sp>
    </p:spTree>
    <p:extLst>
      <p:ext uri="{BB962C8B-B14F-4D97-AF65-F5344CB8AC3E}">
        <p14:creationId xmlns:p14="http://schemas.microsoft.com/office/powerpoint/2010/main" val="3532229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143426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Calluna vulgaris</a:t>
            </a:r>
          </a:p>
        </p:txBody>
      </p:sp>
    </p:spTree>
    <p:extLst>
      <p:ext uri="{BB962C8B-B14F-4D97-AF65-F5344CB8AC3E}">
        <p14:creationId xmlns:p14="http://schemas.microsoft.com/office/powerpoint/2010/main" val="4070083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10140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27796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Camelia granthamiana</a:t>
            </a:r>
          </a:p>
        </p:txBody>
      </p:sp>
    </p:spTree>
    <p:extLst>
      <p:ext uri="{BB962C8B-B14F-4D97-AF65-F5344CB8AC3E}">
        <p14:creationId xmlns:p14="http://schemas.microsoft.com/office/powerpoint/2010/main" val="4150164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228184" y="5733256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Camelia japonica</a:t>
            </a:r>
          </a:p>
        </p:txBody>
      </p:sp>
    </p:spTree>
    <p:extLst>
      <p:ext uri="{BB962C8B-B14F-4D97-AF65-F5344CB8AC3E}">
        <p14:creationId xmlns:p14="http://schemas.microsoft.com/office/powerpoint/2010/main" val="4059222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499616"/>
            <a:ext cx="3657600" cy="221284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67544" y="6165304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Camelia sinensis</a:t>
            </a:r>
          </a:p>
        </p:txBody>
      </p:sp>
    </p:spTree>
    <p:extLst>
      <p:ext uri="{BB962C8B-B14F-4D97-AF65-F5344CB8AC3E}">
        <p14:creationId xmlns:p14="http://schemas.microsoft.com/office/powerpoint/2010/main" val="3855221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51520" y="63906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Camellia-sasanqua</a:t>
            </a:r>
          </a:p>
        </p:txBody>
      </p:sp>
    </p:spTree>
    <p:extLst>
      <p:ext uri="{BB962C8B-B14F-4D97-AF65-F5344CB8AC3E}">
        <p14:creationId xmlns:p14="http://schemas.microsoft.com/office/powerpoint/2010/main" val="275379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79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948264" y="6237312"/>
            <a:ext cx="20162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Carissa edulis</a:t>
            </a:r>
          </a:p>
        </p:txBody>
      </p:sp>
    </p:spTree>
    <p:extLst>
      <p:ext uri="{BB962C8B-B14F-4D97-AF65-F5344CB8AC3E}">
        <p14:creationId xmlns:p14="http://schemas.microsoft.com/office/powerpoint/2010/main" val="1620798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0" y="6488668"/>
            <a:ext cx="4572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Carissa_macrocarpa.-Ciruela de Yatay</a:t>
            </a:r>
          </a:p>
        </p:txBody>
      </p:sp>
    </p:spTree>
    <p:extLst>
      <p:ext uri="{BB962C8B-B14F-4D97-AF65-F5344CB8AC3E}">
        <p14:creationId xmlns:p14="http://schemas.microsoft.com/office/powerpoint/2010/main" val="2003973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660232" y="6309320"/>
            <a:ext cx="18722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 fistula</a:t>
            </a:r>
          </a:p>
        </p:txBody>
      </p:sp>
    </p:spTree>
    <p:extLst>
      <p:ext uri="{BB962C8B-B14F-4D97-AF65-F5344CB8AC3E}">
        <p14:creationId xmlns:p14="http://schemas.microsoft.com/office/powerpoint/2010/main" val="4293539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381328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 fistula</a:t>
            </a:r>
          </a:p>
        </p:txBody>
      </p:sp>
    </p:spTree>
    <p:extLst>
      <p:ext uri="{BB962C8B-B14F-4D97-AF65-F5344CB8AC3E}">
        <p14:creationId xmlns:p14="http://schemas.microsoft.com/office/powerpoint/2010/main" val="903389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732240" y="6237312"/>
            <a:ext cx="1944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 javanica</a:t>
            </a:r>
          </a:p>
        </p:txBody>
      </p:sp>
    </p:spTree>
    <p:extLst>
      <p:ext uri="{BB962C8B-B14F-4D97-AF65-F5344CB8AC3E}">
        <p14:creationId xmlns:p14="http://schemas.microsoft.com/office/powerpoint/2010/main" val="3844191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31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205954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 javanica</a:t>
            </a:r>
          </a:p>
        </p:txBody>
      </p:sp>
    </p:spTree>
    <p:extLst>
      <p:ext uri="{BB962C8B-B14F-4D97-AF65-F5344CB8AC3E}">
        <p14:creationId xmlns:p14="http://schemas.microsoft.com/office/powerpoint/2010/main" val="63377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9"/>
            <a:ext cx="9144000" cy="684102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 phyllodinea</a:t>
            </a:r>
          </a:p>
        </p:txBody>
      </p:sp>
    </p:spTree>
    <p:extLst>
      <p:ext uri="{BB962C8B-B14F-4D97-AF65-F5344CB8AC3E}">
        <p14:creationId xmlns:p14="http://schemas.microsoft.com/office/powerpoint/2010/main" val="3618219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77962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Cassia_nemophila_</a:t>
            </a:r>
          </a:p>
        </p:txBody>
      </p:sp>
    </p:spTree>
    <p:extLst>
      <p:ext uri="{BB962C8B-B14F-4D97-AF65-F5344CB8AC3E}">
        <p14:creationId xmlns:p14="http://schemas.microsoft.com/office/powerpoint/2010/main" val="3602494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51520" y="639058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Ceanothus arboreus</a:t>
            </a:r>
          </a:p>
        </p:txBody>
      </p:sp>
    </p:spTree>
    <p:extLst>
      <p:ext uri="{BB962C8B-B14F-4D97-AF65-F5344CB8AC3E}">
        <p14:creationId xmlns:p14="http://schemas.microsoft.com/office/powerpoint/2010/main" val="21688492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" y="0"/>
            <a:ext cx="9126812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093296"/>
            <a:ext cx="34563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Ceanothus x  Henri Desfosse</a:t>
            </a:r>
          </a:p>
        </p:txBody>
      </p:sp>
    </p:spTree>
    <p:extLst>
      <p:ext uri="{BB962C8B-B14F-4D97-AF65-F5344CB8AC3E}">
        <p14:creationId xmlns:p14="http://schemas.microsoft.com/office/powerpoint/2010/main" val="34360994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237312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Ceanothus veitchianus</a:t>
            </a:r>
          </a:p>
        </p:txBody>
      </p:sp>
    </p:spTree>
    <p:extLst>
      <p:ext uri="{BB962C8B-B14F-4D97-AF65-F5344CB8AC3E}">
        <p14:creationId xmlns:p14="http://schemas.microsoft.com/office/powerpoint/2010/main" val="18982702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436096" y="6381328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Cercis sliquastrum alba</a:t>
            </a:r>
          </a:p>
        </p:txBody>
      </p:sp>
    </p:spTree>
    <p:extLst>
      <p:ext uri="{BB962C8B-B14F-4D97-AF65-F5344CB8AC3E}">
        <p14:creationId xmlns:p14="http://schemas.microsoft.com/office/powerpoint/2010/main" val="30360765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3512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309320"/>
            <a:ext cx="29878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Cercis sliquastrum alba</a:t>
            </a:r>
          </a:p>
        </p:txBody>
      </p:sp>
    </p:spTree>
    <p:extLst>
      <p:ext uri="{BB962C8B-B14F-4D97-AF65-F5344CB8AC3E}">
        <p14:creationId xmlns:p14="http://schemas.microsoft.com/office/powerpoint/2010/main" val="8745321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63093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Cestrum elegans</a:t>
            </a:r>
          </a:p>
        </p:txBody>
      </p:sp>
    </p:spTree>
    <p:extLst>
      <p:ext uri="{BB962C8B-B14F-4D97-AF65-F5344CB8AC3E}">
        <p14:creationId xmlns:p14="http://schemas.microsoft.com/office/powerpoint/2010/main" val="175489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05954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Cestrum_fasciculatum</a:t>
            </a:r>
          </a:p>
        </p:txBody>
      </p:sp>
    </p:spTree>
    <p:extLst>
      <p:ext uri="{BB962C8B-B14F-4D97-AF65-F5344CB8AC3E}">
        <p14:creationId xmlns:p14="http://schemas.microsoft.com/office/powerpoint/2010/main" val="24235538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381328"/>
            <a:ext cx="43924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Citrofortunella x mitis.-Calamondin</a:t>
            </a:r>
          </a:p>
        </p:txBody>
      </p:sp>
    </p:spTree>
    <p:extLst>
      <p:ext uri="{BB962C8B-B14F-4D97-AF65-F5344CB8AC3E}">
        <p14:creationId xmlns:p14="http://schemas.microsoft.com/office/powerpoint/2010/main" val="2402277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660232" y="628897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Citrus aurantium</a:t>
            </a:r>
          </a:p>
        </p:txBody>
      </p:sp>
    </p:spTree>
    <p:extLst>
      <p:ext uri="{BB962C8B-B14F-4D97-AF65-F5344CB8AC3E}">
        <p14:creationId xmlns:p14="http://schemas.microsoft.com/office/powerpoint/2010/main" val="42531766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237312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Cochlearia officinalis</a:t>
            </a:r>
          </a:p>
        </p:txBody>
      </p:sp>
    </p:spTree>
    <p:extLst>
      <p:ext uri="{BB962C8B-B14F-4D97-AF65-F5344CB8AC3E}">
        <p14:creationId xmlns:p14="http://schemas.microsoft.com/office/powerpoint/2010/main" val="1031762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536"/>
            <a:ext cx="9127976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09320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Convolvulus_floridus</a:t>
            </a:r>
          </a:p>
        </p:txBody>
      </p:sp>
    </p:spTree>
    <p:extLst>
      <p:ext uri="{BB962C8B-B14F-4D97-AF65-F5344CB8AC3E}">
        <p14:creationId xmlns:p14="http://schemas.microsoft.com/office/powerpoint/2010/main" val="998981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652120" y="6381328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Cytisus.-Piornal_en_flor</a:t>
            </a:r>
          </a:p>
        </p:txBody>
      </p:sp>
    </p:spTree>
    <p:extLst>
      <p:ext uri="{BB962C8B-B14F-4D97-AF65-F5344CB8AC3E}">
        <p14:creationId xmlns:p14="http://schemas.microsoft.com/office/powerpoint/2010/main" val="26080978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1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381328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Cytisus racemosus</a:t>
            </a:r>
          </a:p>
        </p:txBody>
      </p:sp>
    </p:spTree>
    <p:extLst>
      <p:ext uri="{BB962C8B-B14F-4D97-AF65-F5344CB8AC3E}">
        <p14:creationId xmlns:p14="http://schemas.microsoft.com/office/powerpoint/2010/main" val="34462216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07504" y="630932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Daphne_gnidium_</a:t>
            </a:r>
          </a:p>
        </p:txBody>
      </p:sp>
    </p:spTree>
    <p:extLst>
      <p:ext uri="{BB962C8B-B14F-4D97-AF65-F5344CB8AC3E}">
        <p14:creationId xmlns:p14="http://schemas.microsoft.com/office/powerpoint/2010/main" val="2995199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40" y="30480"/>
            <a:ext cx="2918832" cy="292608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40" y="2956560"/>
            <a:ext cx="2926080" cy="390144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56"/>
          <a:stretch/>
        </p:blipFill>
        <p:spPr>
          <a:xfrm>
            <a:off x="0" y="-99392"/>
            <a:ext cx="6202640" cy="69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81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349970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Sambucus nigra.-Frutos</a:t>
            </a:r>
          </a:p>
        </p:txBody>
      </p:sp>
    </p:spTree>
    <p:extLst>
      <p:ext uri="{BB962C8B-B14F-4D97-AF65-F5344CB8AC3E}">
        <p14:creationId xmlns:p14="http://schemas.microsoft.com/office/powerpoint/2010/main" val="8941474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309320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Sambucus nigra.-Flores</a:t>
            </a:r>
          </a:p>
        </p:txBody>
      </p:sp>
    </p:spTree>
    <p:extLst>
      <p:ext uri="{BB962C8B-B14F-4D97-AF65-F5344CB8AC3E}">
        <p14:creationId xmlns:p14="http://schemas.microsoft.com/office/powerpoint/2010/main" val="726175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237312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Erica arborea</a:t>
            </a:r>
          </a:p>
        </p:txBody>
      </p:sp>
    </p:spTree>
    <p:extLst>
      <p:ext uri="{BB962C8B-B14F-4D97-AF65-F5344CB8AC3E}">
        <p14:creationId xmlns:p14="http://schemas.microsoft.com/office/powerpoint/2010/main" val="12760071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G:\Plantas\Arbustos\Escallonia_rubra_var._macranth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4788024" cy="323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9378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6349970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Eupatorium ligustrinum</a:t>
            </a:r>
          </a:p>
        </p:txBody>
      </p:sp>
    </p:spTree>
    <p:extLst>
      <p:ext uri="{BB962C8B-B14F-4D97-AF65-F5344CB8AC3E}">
        <p14:creationId xmlns:p14="http://schemas.microsoft.com/office/powerpoint/2010/main" val="26125109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421978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Eupatorium ligustrinum</a:t>
            </a:r>
          </a:p>
        </p:txBody>
      </p:sp>
    </p:spTree>
    <p:extLst>
      <p:ext uri="{BB962C8B-B14F-4D97-AF65-F5344CB8AC3E}">
        <p14:creationId xmlns:p14="http://schemas.microsoft.com/office/powerpoint/2010/main" val="29622317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Fabiana imbricata.</a:t>
            </a:r>
          </a:p>
        </p:txBody>
      </p:sp>
    </p:spTree>
    <p:extLst>
      <p:ext uri="{BB962C8B-B14F-4D97-AF65-F5344CB8AC3E}">
        <p14:creationId xmlns:p14="http://schemas.microsoft.com/office/powerpoint/2010/main" val="37070957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Fabiana imbricata.</a:t>
            </a:r>
          </a:p>
        </p:txBody>
      </p:sp>
    </p:spTree>
    <p:extLst>
      <p:ext uri="{BB962C8B-B14F-4D97-AF65-F5344CB8AC3E}">
        <p14:creationId xmlns:p14="http://schemas.microsoft.com/office/powerpoint/2010/main" val="27363806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99140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Pyracantha coccinea</a:t>
            </a:r>
          </a:p>
        </p:txBody>
      </p:sp>
    </p:spTree>
    <p:extLst>
      <p:ext uri="{BB962C8B-B14F-4D97-AF65-F5344CB8AC3E}">
        <p14:creationId xmlns:p14="http://schemas.microsoft.com/office/powerpoint/2010/main" val="42880098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7"/>
          <a:stretch/>
        </p:blipFill>
        <p:spPr bwMode="auto">
          <a:xfrm>
            <a:off x="62920" y="0"/>
            <a:ext cx="407703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974704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597" b="13833"/>
          <a:stretch/>
        </p:blipFill>
        <p:spPr bwMode="auto">
          <a:xfrm>
            <a:off x="4139952" y="0"/>
            <a:ext cx="4974704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1" b="15039"/>
          <a:stretch/>
        </p:blipFill>
        <p:spPr bwMode="auto">
          <a:xfrm>
            <a:off x="62920" y="3352800"/>
            <a:ext cx="4077031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084168" y="6381328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Gardenia jasminoides</a:t>
            </a:r>
          </a:p>
        </p:txBody>
      </p:sp>
    </p:spTree>
    <p:extLst>
      <p:ext uri="{BB962C8B-B14F-4D97-AF65-F5344CB8AC3E}">
        <p14:creationId xmlns:p14="http://schemas.microsoft.com/office/powerpoint/2010/main" val="12531367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420"/>
            <a:ext cx="9144000" cy="691642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51520" y="6173678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Gardenia jasminoides</a:t>
            </a:r>
          </a:p>
        </p:txBody>
      </p:sp>
    </p:spTree>
    <p:extLst>
      <p:ext uri="{BB962C8B-B14F-4D97-AF65-F5344CB8AC3E}">
        <p14:creationId xmlns:p14="http://schemas.microsoft.com/office/powerpoint/2010/main" val="35970705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97436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Genista hispanica</a:t>
            </a:r>
          </a:p>
        </p:txBody>
      </p:sp>
    </p:spTree>
    <p:extLst>
      <p:ext uri="{BB962C8B-B14F-4D97-AF65-F5344CB8AC3E}">
        <p14:creationId xmlns:p14="http://schemas.microsoft.com/office/powerpoint/2010/main" val="25342592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72200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Genista tinctoria</a:t>
            </a:r>
          </a:p>
        </p:txBody>
      </p:sp>
    </p:spTree>
    <p:extLst>
      <p:ext uri="{BB962C8B-B14F-4D97-AF65-F5344CB8AC3E}">
        <p14:creationId xmlns:p14="http://schemas.microsoft.com/office/powerpoint/2010/main" val="28084507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60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40" y="0"/>
            <a:ext cx="4029060" cy="6860664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0" y="6421978"/>
            <a:ext cx="32758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Gomphocarpus fruticosa.-</a:t>
            </a:r>
          </a:p>
        </p:txBody>
      </p:sp>
    </p:spTree>
    <p:extLst>
      <p:ext uri="{BB962C8B-B14F-4D97-AF65-F5344CB8AC3E}">
        <p14:creationId xmlns:p14="http://schemas.microsoft.com/office/powerpoint/2010/main" val="5677110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349970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Muscari botryoides</a:t>
            </a:r>
          </a:p>
        </p:txBody>
      </p:sp>
    </p:spTree>
    <p:extLst>
      <p:ext uri="{BB962C8B-B14F-4D97-AF65-F5344CB8AC3E}">
        <p14:creationId xmlns:p14="http://schemas.microsoft.com/office/powerpoint/2010/main" val="35851773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20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" y="0"/>
            <a:ext cx="9122664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09320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Grevillea laurifolia</a:t>
            </a:r>
          </a:p>
        </p:txBody>
      </p:sp>
    </p:spTree>
    <p:extLst>
      <p:ext uri="{BB962C8B-B14F-4D97-AF65-F5344CB8AC3E}">
        <p14:creationId xmlns:p14="http://schemas.microsoft.com/office/powerpoint/2010/main" val="39429796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983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0294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488668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 dactyloides</a:t>
            </a:r>
          </a:p>
        </p:txBody>
      </p:sp>
    </p:spTree>
    <p:extLst>
      <p:ext uri="{BB962C8B-B14F-4D97-AF65-F5344CB8AC3E}">
        <p14:creationId xmlns:p14="http://schemas.microsoft.com/office/powerpoint/2010/main" val="31470099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948264" y="6237312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Hakea_laurina</a:t>
            </a:r>
          </a:p>
        </p:txBody>
      </p:sp>
    </p:spTree>
    <p:extLst>
      <p:ext uri="{BB962C8B-B14F-4D97-AF65-F5344CB8AC3E}">
        <p14:creationId xmlns:p14="http://schemas.microsoft.com/office/powerpoint/2010/main" val="38338351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" y="0"/>
            <a:ext cx="9084854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493986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Hakea multilineata</a:t>
            </a:r>
          </a:p>
        </p:txBody>
      </p:sp>
    </p:spTree>
    <p:extLst>
      <p:ext uri="{BB962C8B-B14F-4D97-AF65-F5344CB8AC3E}">
        <p14:creationId xmlns:p14="http://schemas.microsoft.com/office/powerpoint/2010/main" val="28814664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940152" y="6349970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Phyllitis scolopendrium</a:t>
            </a:r>
          </a:p>
        </p:txBody>
      </p:sp>
    </p:spTree>
    <p:extLst>
      <p:ext uri="{BB962C8B-B14F-4D97-AF65-F5344CB8AC3E}">
        <p14:creationId xmlns:p14="http://schemas.microsoft.com/office/powerpoint/2010/main" val="10379183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09320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Hypericum hidcote</a:t>
            </a:r>
          </a:p>
        </p:txBody>
      </p:sp>
    </p:spTree>
    <p:extLst>
      <p:ext uri="{BB962C8B-B14F-4D97-AF65-F5344CB8AC3E}">
        <p14:creationId xmlns:p14="http://schemas.microsoft.com/office/powerpoint/2010/main" val="23357050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0"/>
            <a:ext cx="9144000" cy="6855355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30932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Hypericum hidcote</a:t>
            </a:r>
          </a:p>
        </p:txBody>
      </p:sp>
    </p:spTree>
    <p:extLst>
      <p:ext uri="{BB962C8B-B14F-4D97-AF65-F5344CB8AC3E}">
        <p14:creationId xmlns:p14="http://schemas.microsoft.com/office/powerpoint/2010/main" val="22912762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196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309320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humile</a:t>
            </a:r>
          </a:p>
        </p:txBody>
      </p:sp>
    </p:spTree>
    <p:extLst>
      <p:ext uri="{BB962C8B-B14F-4D97-AF65-F5344CB8AC3E}">
        <p14:creationId xmlns:p14="http://schemas.microsoft.com/office/powerpoint/2010/main" val="32260458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219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09320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nudiflorum</a:t>
            </a:r>
          </a:p>
        </p:txBody>
      </p:sp>
    </p:spTree>
    <p:extLst>
      <p:ext uri="{BB962C8B-B14F-4D97-AF65-F5344CB8AC3E}">
        <p14:creationId xmlns:p14="http://schemas.microsoft.com/office/powerpoint/2010/main" val="37658191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09320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officinale</a:t>
            </a:r>
          </a:p>
        </p:txBody>
      </p:sp>
    </p:spTree>
    <p:extLst>
      <p:ext uri="{BB962C8B-B14F-4D97-AF65-F5344CB8AC3E}">
        <p14:creationId xmlns:p14="http://schemas.microsoft.com/office/powerpoint/2010/main" val="28883797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6"/>
            <a:ext cx="9144000" cy="684736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3093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fruticans</a:t>
            </a:r>
          </a:p>
        </p:txBody>
      </p:sp>
    </p:spTree>
    <p:extLst>
      <p:ext uri="{BB962C8B-B14F-4D97-AF65-F5344CB8AC3E}">
        <p14:creationId xmlns:p14="http://schemas.microsoft.com/office/powerpoint/2010/main" val="14584429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237312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mesny</a:t>
            </a:r>
          </a:p>
        </p:txBody>
      </p:sp>
    </p:spTree>
    <p:extLst>
      <p:ext uri="{BB962C8B-B14F-4D97-AF65-F5344CB8AC3E}">
        <p14:creationId xmlns:p14="http://schemas.microsoft.com/office/powerpoint/2010/main" val="37432579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165304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Jasminum mesny</a:t>
            </a:r>
          </a:p>
        </p:txBody>
      </p:sp>
    </p:spTree>
    <p:extLst>
      <p:ext uri="{BB962C8B-B14F-4D97-AF65-F5344CB8AC3E}">
        <p14:creationId xmlns:p14="http://schemas.microsoft.com/office/powerpoint/2010/main" val="41066724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237312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Ligularia kaempferi</a:t>
            </a:r>
          </a:p>
        </p:txBody>
      </p:sp>
    </p:spTree>
    <p:extLst>
      <p:ext uri="{BB962C8B-B14F-4D97-AF65-F5344CB8AC3E}">
        <p14:creationId xmlns:p14="http://schemas.microsoft.com/office/powerpoint/2010/main" val="34817004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98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" y="0"/>
            <a:ext cx="3816424" cy="376237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7"/>
          <a:stretch/>
        </p:blipFill>
        <p:spPr>
          <a:xfrm>
            <a:off x="3923927" y="34785"/>
            <a:ext cx="5220073" cy="372774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27199"/>
            <a:ext cx="4541102" cy="30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762375"/>
            <a:ext cx="45243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718694" y="6309320"/>
            <a:ext cx="224579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Justicia spicigera</a:t>
            </a:r>
          </a:p>
        </p:txBody>
      </p:sp>
    </p:spTree>
    <p:extLst>
      <p:ext uri="{BB962C8B-B14F-4D97-AF65-F5344CB8AC3E}">
        <p14:creationId xmlns:p14="http://schemas.microsoft.com/office/powerpoint/2010/main" val="14143547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381328"/>
            <a:ext cx="30963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Colocasia esculenta.-Taro.</a:t>
            </a:r>
          </a:p>
        </p:txBody>
      </p:sp>
    </p:spTree>
    <p:extLst>
      <p:ext uri="{BB962C8B-B14F-4D97-AF65-F5344CB8AC3E}">
        <p14:creationId xmlns:p14="http://schemas.microsoft.com/office/powerpoint/2010/main" val="27575507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228184" y="6421978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Impatiens walleriana</a:t>
            </a:r>
          </a:p>
        </p:txBody>
      </p:sp>
    </p:spTree>
    <p:extLst>
      <p:ext uri="{BB962C8B-B14F-4D97-AF65-F5344CB8AC3E}">
        <p14:creationId xmlns:p14="http://schemas.microsoft.com/office/powerpoint/2010/main" val="11919943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72200" y="6165304"/>
            <a:ext cx="1944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Iresine herbstii</a:t>
            </a:r>
          </a:p>
        </p:txBody>
      </p:sp>
    </p:spTree>
    <p:extLst>
      <p:ext uri="{BB962C8B-B14F-4D97-AF65-F5344CB8AC3E}">
        <p14:creationId xmlns:p14="http://schemas.microsoft.com/office/powerpoint/2010/main" val="37661558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56176" y="6309320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Sparmania africana</a:t>
            </a:r>
          </a:p>
        </p:txBody>
      </p:sp>
    </p:spTree>
    <p:extLst>
      <p:ext uri="{BB962C8B-B14F-4D97-AF65-F5344CB8AC3E}">
        <p14:creationId xmlns:p14="http://schemas.microsoft.com/office/powerpoint/2010/main" val="9289667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165304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Justicia bradegeana.</a:t>
            </a:r>
          </a:p>
        </p:txBody>
      </p:sp>
    </p:spTree>
    <p:extLst>
      <p:ext uri="{BB962C8B-B14F-4D97-AF65-F5344CB8AC3E}">
        <p14:creationId xmlns:p14="http://schemas.microsoft.com/office/powerpoint/2010/main" val="9276869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940152" y="6246630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Justicia bradegeana.</a:t>
            </a:r>
          </a:p>
        </p:txBody>
      </p:sp>
    </p:spTree>
    <p:extLst>
      <p:ext uri="{BB962C8B-B14F-4D97-AF65-F5344CB8AC3E}">
        <p14:creationId xmlns:p14="http://schemas.microsoft.com/office/powerpoint/2010/main" val="25470681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"/>
            <a:ext cx="9144000" cy="67945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09320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Spiraea cantoniensis</a:t>
            </a:r>
          </a:p>
        </p:txBody>
      </p:sp>
    </p:spTree>
    <p:extLst>
      <p:ext uri="{BB962C8B-B14F-4D97-AF65-F5344CB8AC3E}">
        <p14:creationId xmlns:p14="http://schemas.microsoft.com/office/powerpoint/2010/main" val="39309001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10432" y="6381328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Spirea cantoniensis</a:t>
            </a:r>
          </a:p>
        </p:txBody>
      </p:sp>
    </p:spTree>
    <p:extLst>
      <p:ext uri="{BB962C8B-B14F-4D97-AF65-F5344CB8AC3E}">
        <p14:creationId xmlns:p14="http://schemas.microsoft.com/office/powerpoint/2010/main" val="22789903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868144" y="6237312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Streptosolen jamesonii.</a:t>
            </a:r>
          </a:p>
        </p:txBody>
      </p:sp>
    </p:spTree>
    <p:extLst>
      <p:ext uri="{BB962C8B-B14F-4D97-AF65-F5344CB8AC3E}">
        <p14:creationId xmlns:p14="http://schemas.microsoft.com/office/powerpoint/2010/main" val="3242593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165304"/>
            <a:ext cx="338437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Streptosolen jamesonii.</a:t>
            </a:r>
          </a:p>
        </p:txBody>
      </p:sp>
    </p:spTree>
    <p:extLst>
      <p:ext uri="{BB962C8B-B14F-4D97-AF65-F5344CB8AC3E}">
        <p14:creationId xmlns:p14="http://schemas.microsoft.com/office/powerpoint/2010/main" val="21062599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179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436096" y="6237312"/>
            <a:ext cx="34563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Sutherlandia_frutescens</a:t>
            </a:r>
          </a:p>
        </p:txBody>
      </p:sp>
    </p:spTree>
    <p:extLst>
      <p:ext uri="{BB962C8B-B14F-4D97-AF65-F5344CB8AC3E}">
        <p14:creationId xmlns:p14="http://schemas.microsoft.com/office/powerpoint/2010/main" val="7646334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58" y="-99392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57388"/>
            <a:ext cx="233340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Tamarix pentandra.</a:t>
            </a:r>
          </a:p>
        </p:txBody>
      </p:sp>
    </p:spTree>
    <p:extLst>
      <p:ext uri="{BB962C8B-B14F-4D97-AF65-F5344CB8AC3E}">
        <p14:creationId xmlns:p14="http://schemas.microsoft.com/office/powerpoint/2010/main" val="41890941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381328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Templetonia retusa</a:t>
            </a:r>
          </a:p>
        </p:txBody>
      </p:sp>
    </p:spTree>
    <p:extLst>
      <p:ext uri="{BB962C8B-B14F-4D97-AF65-F5344CB8AC3E}">
        <p14:creationId xmlns:p14="http://schemas.microsoft.com/office/powerpoint/2010/main" val="13547669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660232" y="6237312"/>
            <a:ext cx="223224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Teline_linifolia</a:t>
            </a:r>
          </a:p>
        </p:txBody>
      </p:sp>
    </p:spTree>
    <p:extLst>
      <p:ext uri="{BB962C8B-B14F-4D97-AF65-F5344CB8AC3E}">
        <p14:creationId xmlns:p14="http://schemas.microsoft.com/office/powerpoint/2010/main" val="15144679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732240" y="6133946"/>
            <a:ext cx="16561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Teline linifolia</a:t>
            </a:r>
          </a:p>
        </p:txBody>
      </p:sp>
    </p:spTree>
    <p:extLst>
      <p:ext uri="{BB962C8B-B14F-4D97-AF65-F5344CB8AC3E}">
        <p14:creationId xmlns:p14="http://schemas.microsoft.com/office/powerpoint/2010/main" val="42689559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8640"/>
            <a:ext cx="18161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54947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165304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Weigela_florida</a:t>
            </a:r>
          </a:p>
        </p:txBody>
      </p:sp>
    </p:spTree>
    <p:extLst>
      <p:ext uri="{BB962C8B-B14F-4D97-AF65-F5344CB8AC3E}">
        <p14:creationId xmlns:p14="http://schemas.microsoft.com/office/powerpoint/2010/main" val="10509169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72200" y="6309320"/>
            <a:ext cx="2771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Weigela_florida fol.var.</a:t>
            </a:r>
          </a:p>
        </p:txBody>
      </p:sp>
    </p:spTree>
    <p:extLst>
      <p:ext uri="{BB962C8B-B14F-4D97-AF65-F5344CB8AC3E}">
        <p14:creationId xmlns:p14="http://schemas.microsoft.com/office/powerpoint/2010/main" val="1024903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Westringia_fruticosa</a:t>
            </a:r>
          </a:p>
        </p:txBody>
      </p:sp>
    </p:spTree>
    <p:extLst>
      <p:ext uri="{BB962C8B-B14F-4D97-AF65-F5344CB8AC3E}">
        <p14:creationId xmlns:p14="http://schemas.microsoft.com/office/powerpoint/2010/main" val="4583546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365"/>
            <a:ext cx="939552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6165304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Westringia_fruticosa</a:t>
            </a:r>
          </a:p>
        </p:txBody>
      </p:sp>
    </p:spTree>
    <p:extLst>
      <p:ext uri="{BB962C8B-B14F-4D97-AF65-F5344CB8AC3E}">
        <p14:creationId xmlns:p14="http://schemas.microsoft.com/office/powerpoint/2010/main" val="1916911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02"/>
            <a:ext cx="9144000" cy="685069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33056"/>
            <a:ext cx="3347864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23528" y="6309320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Wigandia caracasana</a:t>
            </a:r>
          </a:p>
        </p:txBody>
      </p:sp>
    </p:spTree>
    <p:extLst>
      <p:ext uri="{BB962C8B-B14F-4D97-AF65-F5344CB8AC3E}">
        <p14:creationId xmlns:p14="http://schemas.microsoft.com/office/powerpoint/2010/main" val="82250578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09320"/>
            <a:ext cx="172819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Aloe plicatilis</a:t>
            </a:r>
          </a:p>
        </p:txBody>
      </p:sp>
    </p:spTree>
    <p:extLst>
      <p:ext uri="{BB962C8B-B14F-4D97-AF65-F5344CB8AC3E}">
        <p14:creationId xmlns:p14="http://schemas.microsoft.com/office/powerpoint/2010/main" val="74174791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79497" y="6190990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Genista maderiensis</a:t>
            </a:r>
          </a:p>
        </p:txBody>
      </p:sp>
    </p:spTree>
    <p:extLst>
      <p:ext uri="{BB962C8B-B14F-4D97-AF65-F5344CB8AC3E}">
        <p14:creationId xmlns:p14="http://schemas.microsoft.com/office/powerpoint/2010/main" val="40549063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8"/>
            <a:ext cx="9144000" cy="70294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6309320"/>
            <a:ext cx="295232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Perocephalus lasioèrmus</a:t>
            </a:r>
          </a:p>
        </p:txBody>
      </p:sp>
    </p:spTree>
    <p:extLst>
      <p:ext uri="{BB962C8B-B14F-4D97-AF65-F5344CB8AC3E}">
        <p14:creationId xmlns:p14="http://schemas.microsoft.com/office/powerpoint/2010/main" val="79024167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12160" y="6237312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Saxifraga umbrosa</a:t>
            </a:r>
          </a:p>
        </p:txBody>
      </p:sp>
    </p:spTree>
    <p:extLst>
      <p:ext uri="{BB962C8B-B14F-4D97-AF65-F5344CB8AC3E}">
        <p14:creationId xmlns:p14="http://schemas.microsoft.com/office/powerpoint/2010/main" val="31441918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67544" y="6165304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Zoysia </a:t>
            </a:r>
            <a:r>
              <a:rPr lang="es-ES" dirty="0" err="1"/>
              <a:t>tenuifolia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45243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55576" y="6309320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Tetrapanax papyrifera</a:t>
            </a:r>
          </a:p>
        </p:txBody>
      </p:sp>
    </p:spTree>
    <p:extLst>
      <p:ext uri="{BB962C8B-B14F-4D97-AF65-F5344CB8AC3E}">
        <p14:creationId xmlns:p14="http://schemas.microsoft.com/office/powerpoint/2010/main" val="311534048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349970"/>
            <a:ext cx="27363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Tetrapanax papyrifera</a:t>
            </a:r>
          </a:p>
        </p:txBody>
      </p:sp>
    </p:spTree>
    <p:extLst>
      <p:ext uri="{BB962C8B-B14F-4D97-AF65-F5344CB8AC3E}">
        <p14:creationId xmlns:p14="http://schemas.microsoft.com/office/powerpoint/2010/main" val="265269489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9144000" cy="680483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228184" y="6309320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Thulbalgia violacea</a:t>
            </a:r>
          </a:p>
        </p:txBody>
      </p:sp>
    </p:spTree>
    <p:extLst>
      <p:ext uri="{BB962C8B-B14F-4D97-AF65-F5344CB8AC3E}">
        <p14:creationId xmlns:p14="http://schemas.microsoft.com/office/powerpoint/2010/main" val="57080226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084168" y="6165304"/>
            <a:ext cx="280831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Asclepias curasavica</a:t>
            </a:r>
          </a:p>
        </p:txBody>
      </p:sp>
    </p:spTree>
    <p:extLst>
      <p:ext uri="{BB962C8B-B14F-4D97-AF65-F5344CB8AC3E}">
        <p14:creationId xmlns:p14="http://schemas.microsoft.com/office/powerpoint/2010/main" val="907879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" y="-18462"/>
            <a:ext cx="456406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333" y="-18462"/>
            <a:ext cx="4566667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5536" y="6309320"/>
            <a:ext cx="1899765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Carica papaya.</a:t>
            </a:r>
          </a:p>
        </p:txBody>
      </p:sp>
    </p:spTree>
    <p:extLst>
      <p:ext uri="{BB962C8B-B14F-4D97-AF65-F5344CB8AC3E}">
        <p14:creationId xmlns:p14="http://schemas.microsoft.com/office/powerpoint/2010/main" val="33921455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55576" y="6237312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Eichornia crasipes</a:t>
            </a:r>
          </a:p>
        </p:txBody>
      </p:sp>
    </p:spTree>
    <p:extLst>
      <p:ext uri="{BB962C8B-B14F-4D97-AF65-F5344CB8AC3E}">
        <p14:creationId xmlns:p14="http://schemas.microsoft.com/office/powerpoint/2010/main" val="68345363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5896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237312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Iocroma violacea.</a:t>
            </a:r>
          </a:p>
        </p:txBody>
      </p:sp>
    </p:spTree>
    <p:extLst>
      <p:ext uri="{BB962C8B-B14F-4D97-AF65-F5344CB8AC3E}">
        <p14:creationId xmlns:p14="http://schemas.microsoft.com/office/powerpoint/2010/main" val="114251331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165304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Lampranthus s`pec.</a:t>
            </a:r>
          </a:p>
        </p:txBody>
      </p:sp>
    </p:spTree>
    <p:extLst>
      <p:ext uri="{BB962C8B-B14F-4D97-AF65-F5344CB8AC3E}">
        <p14:creationId xmlns:p14="http://schemas.microsoft.com/office/powerpoint/2010/main" val="48327464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11560" y="6277962"/>
            <a:ext cx="1800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Lemna minor</a:t>
            </a:r>
          </a:p>
        </p:txBody>
      </p:sp>
    </p:spTree>
    <p:extLst>
      <p:ext uri="{BB962C8B-B14F-4D97-AF65-F5344CB8AC3E}">
        <p14:creationId xmlns:p14="http://schemas.microsoft.com/office/powerpoint/2010/main" val="210133449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381328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Lemna minor</a:t>
            </a:r>
          </a:p>
        </p:txBody>
      </p:sp>
    </p:spTree>
    <p:extLst>
      <p:ext uri="{BB962C8B-B14F-4D97-AF65-F5344CB8AC3E}">
        <p14:creationId xmlns:p14="http://schemas.microsoft.com/office/powerpoint/2010/main" val="1304367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163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67544" y="6078608"/>
            <a:ext cx="237626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Ligularia hietala</a:t>
            </a:r>
          </a:p>
        </p:txBody>
      </p:sp>
    </p:spTree>
    <p:extLst>
      <p:ext uri="{BB962C8B-B14F-4D97-AF65-F5344CB8AC3E}">
        <p14:creationId xmlns:p14="http://schemas.microsoft.com/office/powerpoint/2010/main" val="65393475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0" y="6081363"/>
            <a:ext cx="233975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Ligularia kaempferi</a:t>
            </a:r>
          </a:p>
        </p:txBody>
      </p:sp>
    </p:spTree>
    <p:extLst>
      <p:ext uri="{BB962C8B-B14F-4D97-AF65-F5344CB8AC3E}">
        <p14:creationId xmlns:p14="http://schemas.microsoft.com/office/powerpoint/2010/main" val="319752538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5135525" cy="695739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" b="-1"/>
          <a:stretch/>
        </p:blipFill>
        <p:spPr bwMode="auto">
          <a:xfrm>
            <a:off x="5135524" y="0"/>
            <a:ext cx="4008475" cy="68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42322" y="6221059"/>
            <a:ext cx="20882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Yuca rostrata</a:t>
            </a:r>
          </a:p>
        </p:txBody>
      </p:sp>
    </p:spTree>
    <p:extLst>
      <p:ext uri="{BB962C8B-B14F-4D97-AF65-F5344CB8AC3E}">
        <p14:creationId xmlns:p14="http://schemas.microsoft.com/office/powerpoint/2010/main" val="411380099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165304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Acanthus mollis</a:t>
            </a:r>
          </a:p>
        </p:txBody>
      </p:sp>
    </p:spTree>
    <p:extLst>
      <p:ext uri="{BB962C8B-B14F-4D97-AF65-F5344CB8AC3E}">
        <p14:creationId xmlns:p14="http://schemas.microsoft.com/office/powerpoint/2010/main" val="368668009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41367" y="6132683"/>
            <a:ext cx="20162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Agave_attenuata</a:t>
            </a:r>
          </a:p>
        </p:txBody>
      </p:sp>
    </p:spTree>
    <p:extLst>
      <p:ext uri="{BB962C8B-B14F-4D97-AF65-F5344CB8AC3E}">
        <p14:creationId xmlns:p14="http://schemas.microsoft.com/office/powerpoint/2010/main" val="307851431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79512" y="6233294"/>
            <a:ext cx="266429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Agave_attenuata en flor</a:t>
            </a:r>
          </a:p>
        </p:txBody>
      </p:sp>
    </p:spTree>
    <p:extLst>
      <p:ext uri="{BB962C8B-B14F-4D97-AF65-F5344CB8AC3E}">
        <p14:creationId xmlns:p14="http://schemas.microsoft.com/office/powerpoint/2010/main" val="164532199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42398"/>
            <a:ext cx="19442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Aloe_dichotoma</a:t>
            </a:r>
          </a:p>
        </p:txBody>
      </p:sp>
    </p:spTree>
    <p:extLst>
      <p:ext uri="{BB962C8B-B14F-4D97-AF65-F5344CB8AC3E}">
        <p14:creationId xmlns:p14="http://schemas.microsoft.com/office/powerpoint/2010/main" val="68373176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98837" y="6126334"/>
            <a:ext cx="2705011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Aloe dichotoma.-Flor</a:t>
            </a:r>
          </a:p>
        </p:txBody>
      </p:sp>
    </p:spTree>
    <p:extLst>
      <p:ext uri="{BB962C8B-B14F-4D97-AF65-F5344CB8AC3E}">
        <p14:creationId xmlns:p14="http://schemas.microsoft.com/office/powerpoint/2010/main" val="132423576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421978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Aptenia_cordifolia</a:t>
            </a:r>
          </a:p>
        </p:txBody>
      </p:sp>
    </p:spTree>
    <p:extLst>
      <p:ext uri="{BB962C8B-B14F-4D97-AF65-F5344CB8AC3E}">
        <p14:creationId xmlns:p14="http://schemas.microsoft.com/office/powerpoint/2010/main" val="119459375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135761"/>
            <a:ext cx="23985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Arctotis stoechas</a:t>
            </a:r>
          </a:p>
        </p:txBody>
      </p:sp>
    </p:spTree>
    <p:extLst>
      <p:ext uri="{BB962C8B-B14F-4D97-AF65-F5344CB8AC3E}">
        <p14:creationId xmlns:p14="http://schemas.microsoft.com/office/powerpoint/2010/main" val="328292997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78942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588224" y="5949280"/>
            <a:ext cx="216024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Aspidistra elatior</a:t>
            </a:r>
          </a:p>
        </p:txBody>
      </p:sp>
    </p:spTree>
    <p:extLst>
      <p:ext uri="{BB962C8B-B14F-4D97-AF65-F5344CB8AC3E}">
        <p14:creationId xmlns:p14="http://schemas.microsoft.com/office/powerpoint/2010/main" val="70240311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165304"/>
            <a:ext cx="331236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Calceolaria Herbeo x hybrida</a:t>
            </a:r>
          </a:p>
        </p:txBody>
      </p:sp>
    </p:spTree>
    <p:extLst>
      <p:ext uri="{BB962C8B-B14F-4D97-AF65-F5344CB8AC3E}">
        <p14:creationId xmlns:p14="http://schemas.microsoft.com/office/powerpoint/2010/main" val="262348974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6165304"/>
            <a:ext cx="2520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Carpobrotus edulis</a:t>
            </a:r>
          </a:p>
        </p:txBody>
      </p:sp>
    </p:spTree>
    <p:extLst>
      <p:ext uri="{BB962C8B-B14F-4D97-AF65-F5344CB8AC3E}">
        <p14:creationId xmlns:p14="http://schemas.microsoft.com/office/powerpoint/2010/main" val="114626142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237312"/>
            <a:ext cx="36004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Carpobrotus edulis flor blanca</a:t>
            </a:r>
          </a:p>
        </p:txBody>
      </p:sp>
    </p:spTree>
    <p:extLst>
      <p:ext uri="{BB962C8B-B14F-4D97-AF65-F5344CB8AC3E}">
        <p14:creationId xmlns:p14="http://schemas.microsoft.com/office/powerpoint/2010/main" val="8662735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81328"/>
            <a:ext cx="259228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Cestrum nocturnum</a:t>
            </a:r>
          </a:p>
        </p:txBody>
      </p:sp>
    </p:spTree>
    <p:extLst>
      <p:ext uri="{BB962C8B-B14F-4D97-AF65-F5344CB8AC3E}">
        <p14:creationId xmlns:p14="http://schemas.microsoft.com/office/powerpoint/2010/main" val="33941901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" y="0"/>
            <a:ext cx="9144000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79512" y="6237312"/>
            <a:ext cx="331236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Evonymus alatus compactus.-</a:t>
            </a:r>
          </a:p>
        </p:txBody>
      </p:sp>
    </p:spTree>
    <p:extLst>
      <p:ext uri="{BB962C8B-B14F-4D97-AF65-F5344CB8AC3E}">
        <p14:creationId xmlns:p14="http://schemas.microsoft.com/office/powerpoint/2010/main" val="167448310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300192" y="6093296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Fatsia japonica</a:t>
            </a:r>
          </a:p>
        </p:txBody>
      </p:sp>
    </p:spTree>
    <p:extLst>
      <p:ext uri="{BB962C8B-B14F-4D97-AF65-F5344CB8AC3E}">
        <p14:creationId xmlns:p14="http://schemas.microsoft.com/office/powerpoint/2010/main" val="219390081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309320"/>
            <a:ext cx="288032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Gaura lindheimeri rosa</a:t>
            </a:r>
          </a:p>
        </p:txBody>
      </p:sp>
    </p:spTree>
    <p:extLst>
      <p:ext uri="{BB962C8B-B14F-4D97-AF65-F5344CB8AC3E}">
        <p14:creationId xmlns:p14="http://schemas.microsoft.com/office/powerpoint/2010/main" val="95488125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Lavandula stoechas</a:t>
            </a:r>
          </a:p>
        </p:txBody>
      </p:sp>
    </p:spTree>
    <p:extLst>
      <p:ext uri="{BB962C8B-B14F-4D97-AF65-F5344CB8AC3E}">
        <p14:creationId xmlns:p14="http://schemas.microsoft.com/office/powerpoint/2010/main" val="188405220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39552" y="6093296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Lavandula stoechas</a:t>
            </a:r>
          </a:p>
        </p:txBody>
      </p:sp>
    </p:spTree>
    <p:extLst>
      <p:ext uri="{BB962C8B-B14F-4D97-AF65-F5344CB8AC3E}">
        <p14:creationId xmlns:p14="http://schemas.microsoft.com/office/powerpoint/2010/main" val="98109516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"/>
            <a:ext cx="9144000" cy="685513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09320"/>
            <a:ext cx="41044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Mesembrianthemum cristallinum.</a:t>
            </a:r>
          </a:p>
        </p:txBody>
      </p:sp>
    </p:spTree>
    <p:extLst>
      <p:ext uri="{BB962C8B-B14F-4D97-AF65-F5344CB8AC3E}">
        <p14:creationId xmlns:p14="http://schemas.microsoft.com/office/powerpoint/2010/main" val="421982130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355976" y="6237312"/>
            <a:ext cx="388843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Euohorbia pulcherrima.-Poinsetia</a:t>
            </a:r>
          </a:p>
        </p:txBody>
      </p:sp>
    </p:spTree>
    <p:extLst>
      <p:ext uri="{BB962C8B-B14F-4D97-AF65-F5344CB8AC3E}">
        <p14:creationId xmlns:p14="http://schemas.microsoft.com/office/powerpoint/2010/main" val="258601728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716016" y="6309320"/>
            <a:ext cx="41044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Sansevieria trifasciata var. laurentii</a:t>
            </a:r>
          </a:p>
        </p:txBody>
      </p:sp>
    </p:spTree>
    <p:extLst>
      <p:ext uri="{BB962C8B-B14F-4D97-AF65-F5344CB8AC3E}">
        <p14:creationId xmlns:p14="http://schemas.microsoft.com/office/powerpoint/2010/main" val="284085939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16216" y="6166895"/>
            <a:ext cx="201622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Syringa vulgaris</a:t>
            </a:r>
          </a:p>
        </p:txBody>
      </p:sp>
    </p:spTree>
    <p:extLst>
      <p:ext uri="{BB962C8B-B14F-4D97-AF65-F5344CB8AC3E}">
        <p14:creationId xmlns:p14="http://schemas.microsoft.com/office/powerpoint/2010/main" val="413186054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37312"/>
            <a:ext cx="230425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Syringa vulgaris alba</a:t>
            </a:r>
          </a:p>
        </p:txBody>
      </p:sp>
    </p:spTree>
    <p:extLst>
      <p:ext uri="{BB962C8B-B14F-4D97-AF65-F5344CB8AC3E}">
        <p14:creationId xmlns:p14="http://schemas.microsoft.com/office/powerpoint/2010/main" val="17168651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0" y="6286262"/>
            <a:ext cx="2987824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s-ES" dirty="0"/>
              <a:t>Syringa vulgaris x  Etna </a:t>
            </a:r>
          </a:p>
        </p:txBody>
      </p:sp>
    </p:spTree>
    <p:extLst>
      <p:ext uri="{BB962C8B-B14F-4D97-AF65-F5344CB8AC3E}">
        <p14:creationId xmlns:p14="http://schemas.microsoft.com/office/powerpoint/2010/main" val="320485952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932040" y="6309320"/>
            <a:ext cx="374441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Syringa vulgaris x Marechal Fock</a:t>
            </a:r>
          </a:p>
        </p:txBody>
      </p:sp>
    </p:spTree>
    <p:extLst>
      <p:ext uri="{BB962C8B-B14F-4D97-AF65-F5344CB8AC3E}">
        <p14:creationId xmlns:p14="http://schemas.microsoft.com/office/powerpoint/2010/main" val="419942889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6309320"/>
            <a:ext cx="525658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Syringa vulgaris x Mme.Francisque Morel</a:t>
            </a:r>
          </a:p>
        </p:txBody>
      </p:sp>
    </p:spTree>
    <p:extLst>
      <p:ext uri="{BB962C8B-B14F-4D97-AF65-F5344CB8AC3E}">
        <p14:creationId xmlns:p14="http://schemas.microsoft.com/office/powerpoint/2010/main" val="166785055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23528" y="6237312"/>
            <a:ext cx="32403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Viburnum opulus .-frutos</a:t>
            </a:r>
          </a:p>
        </p:txBody>
      </p:sp>
    </p:spTree>
    <p:extLst>
      <p:ext uri="{BB962C8B-B14F-4D97-AF65-F5344CB8AC3E}">
        <p14:creationId xmlns:p14="http://schemas.microsoft.com/office/powerpoint/2010/main" val="9074188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32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96136" y="6093296"/>
            <a:ext cx="302433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Viburnum rhytidophyllum</a:t>
            </a:r>
          </a:p>
        </p:txBody>
      </p:sp>
    </p:spTree>
    <p:extLst>
      <p:ext uri="{BB962C8B-B14F-4D97-AF65-F5344CB8AC3E}">
        <p14:creationId xmlns:p14="http://schemas.microsoft.com/office/powerpoint/2010/main" val="301108259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347</TotalTime>
  <Words>1174</Words>
  <Application>Microsoft Office PowerPoint</Application>
  <PresentationFormat>Presentación en pantalla (4:3)</PresentationFormat>
  <Paragraphs>447</Paragraphs>
  <Slides>155</Slides>
  <Notes>149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155</vt:i4>
      </vt:variant>
    </vt:vector>
  </HeadingPairs>
  <TitlesOfParts>
    <vt:vector size="160" baseType="lpstr">
      <vt:lpstr>Arial</vt:lpstr>
      <vt:lpstr>Calibri</vt:lpstr>
      <vt:lpstr>Century Gothic</vt:lpstr>
      <vt:lpstr>Wingdings 3</vt:lpstr>
      <vt:lpstr>Espiral</vt:lpstr>
      <vt:lpstr>Arbustos  subarbustos y plantas vivaces</vt:lpstr>
      <vt:lpstr>Arbustos y subarbustos.-vivaces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arbustos</dc:title>
  <dc:creator>Josep</dc:creator>
  <cp:lastModifiedBy>Usuario</cp:lastModifiedBy>
  <cp:revision>34</cp:revision>
  <dcterms:created xsi:type="dcterms:W3CDTF">2013-12-15T08:08:24Z</dcterms:created>
  <dcterms:modified xsi:type="dcterms:W3CDTF">2018-03-27T17:53:23Z</dcterms:modified>
</cp:coreProperties>
</file>