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6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theme" Target="theme/theme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E10C-E3F9-4787-8648-48EE3E50EDB1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59D6A-BBA1-4A25-813D-A2C233CCCF9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782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A7C7D0-877C-424D-AC85-CFC459566C9F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AC13F5-108C-42A6-8C76-BA28004A59F3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2C70F0-F7D2-4837-80FB-E0C26142BBC3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A5B405-480A-46D3-BF69-BBD3DC63BD6A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C6D59-61ED-48DF-B7AF-3DA89D99F989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28FBD4-E9F7-43D2-85D7-6F9D677E532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7F49DE-E459-4305-93A0-9A2A64DF9C55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871C093-05B8-47E0-B057-7BD766DD08E1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B2921B-3D17-4AE2-950C-AB76603D9687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B45693-4D80-4AA8-997F-57429EFA9BC0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0D7F51-F76C-400C-8461-A7C691B829F3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Amber Fort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A32272-36F6-489C-B8F5-EF903AABEE62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 Arqueological Park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E496FB-2AB9-44A9-8A5E-15DD3B3558BA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E0F8BD3-EE8D-4DC6-B054-DD37A6ED625E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071C30-B233-4EEB-84C2-50011CC58D0B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695C98-BCE0-47B9-8380-21A5323DC505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C7FAF9-7023-40A3-BB38-8871F25A9D42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40693F8-D5D3-485F-AD1D-EB478AD4CEA9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BDC5AA-4D97-469C-8EBE-A86762C854CC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E2FB39-49C0-4CE8-B5F2-F6083C0986B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Angkor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3A25F2-8F27-4440-8F47-612E07F62650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53711F-531E-47BB-B861-05A239A0DFB1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CB4BAD-EB93-4532-9EAE-447EE6A08CAE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80C6BF-B19D-4F36-9498-EB08CD63E728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A41BC-5D33-4710-B398-87AE9BDEF972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0EB501-9DD5-45B4-96FA-60E841860E37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DE7E2-0763-46BD-838A-55DF6C76DFF2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05670E-5F30-4419-AFD1-344E72277514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Aramaki Rose Garden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A3ACD6-231A-46CF-A67E-DC0407E4E75D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DDA4A1-7756-4DF5-9992-B3087BB9E7C8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10B505-B1CD-485C-B8F4-B887DF7B65F9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0B4BA0-A119-4E9C-8389-721C016F737E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219731-5D90-4437-8B9C-585206683810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33FA5F-CE1F-4CB3-B26E-089FE97AA4FD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999DBA-C29E-4B08-9FC7-1F28639A32AD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5BDDA-4B5D-4491-8543-E731D0A4E4C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8B95D-6BD5-4E7A-919A-06744467C306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90CF23-0959-443D-A7B6-966CAE8920B2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7D5C7-F126-45C0-A069-79ABA247FCD2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Aramaki Rose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8DFC03-B9D6-49B1-8AC4-8B1D4995456A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Jardines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0C6689-1E07-48FD-A99F-33C870299069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Jardines de Balata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DF5FA6-06C4-4B38-8A55-8BE9A336011D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C9EF30-29DF-4494-88BA-1751E1B5CFB9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0B22B7-FF0D-456B-8A6B-25C43458E7A5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C128E2-702B-43CE-8F2A-0456D0A66ABB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1739A2-2B28-4093-B6DD-2400FD58E3BE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EF8BF2-89DB-4C21-AE61-05A7929B8E4C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998527-45D9-42F9-A0C4-8E2EB133E666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C37520-CD0C-4C9B-9002-1F5985249A48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0C8089-947B-43DE-AB5C-E947CAD49777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8BF6DC-B689-4616-A5B9-4F8B898FBCB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968043-2156-4E3F-9DCE-AE780D7347C1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A16778-5200-4D59-8443-3A92AC55E2B9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35D2BE-049C-4CC9-A7ED-B6171EF2AAF5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9BCCF6-20E0-43DC-8CE1-90A2B6D2DC28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E0BA39-B837-4608-BFF3-B3142E85045C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C9BE95-F4C7-4208-A5D2-0755A7B2248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B330697-382C-431E-AA4F-FA27791397B3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485ADE-4F5C-484A-9CEA-E43A8FA4262A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 Gardens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4EC5A4-06F8-4A8D-8F48-FCBEC986FD8F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F69F0-7DEF-4345-96BA-5B6B0D63A2A9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FE0E95C-FC68-4008-BD64-0F844CF94A59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Balata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5976C7-EFA2-4E45-9990-27D1AA1B7C93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5D30C5-034A-48EE-82AC-1CED6BBD5A19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A9D815-0260-4BAB-AC83-51CFD226F449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 Palace Gardens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CCB481-EF2A-4682-A5AA-CEE8ED24DCDF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Brunei.-Mosque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D22A45-1DFF-4E4B-BC4E-780F81D80595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Brunei.-Mosque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F5623B-E34E-4D34-AB10-51E60E34C64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Brunei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A74D7-5B0F-46F8-A469-351BE80EDF7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Brunei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1E6F07-4E85-4F85-A4E7-79297374253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Dubái.-Jumeira Park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586DDB-DA49-40BC-9EED-2D76D84E1F7F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Dubái.-Creekside Park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AF7B27-E836-4436-8935-E322979746DE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Dubái.-Creekside Park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A719EC-A1EF-4FC6-BE3C-8E3D95D6BCC1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Creekside Park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D2A478-6E58-4544-BEA5-9E52B188FC80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Dubái.-Jumeirha Beach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0F8607-BDFE-4903-97BD-78EB5A66C3A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8B3196-9709-4C9A-B2FB-093D4385474F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.-Safa Park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591837E-A672-4636-818B-6B9C909A64F7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B08EEB-5418-4596-85F2-9548B1E870FD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3A899E-8B49-4BF4-ACCC-50517F211CC5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264C46-C10A-42B9-8E3F-93D3035A86C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165FB5-F773-40A1-B23A-E5F1649A5CE9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 .-Safa Park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EFE8D0-0CDA-4D97-B936-2E27378798B6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59B2B5-E738-49D6-AD15-30E88E0C76DB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570DE0-531C-4E70-B2ED-CAE0BE1367D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Dubái.-Safa Park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33736C-7A6D-4D13-A8ED-85221C137BB3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7EA4FD-865D-4A29-A6CF-C632F442D7DD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9E793F2-C8D3-466C-AF96-6135E99BF877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0BDF40-E85F-4098-8D3D-D9663C9819AE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176734-B8AC-4C6C-845C-114AF7FC24DA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F2C762-8F46-4D31-819E-D3BD97B79705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Morikoro Park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CFDCDE-004E-4FCF-9C34-61CF2D13DC6D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Shurakuen Park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681411-86B1-4A43-A979-33AFB650B7A7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Todagawa Park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3FCCFD-7D95-4046-8FD1-85F5804C9C02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Todagawa Park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233BFF-C272-4F39-97DC-A7AA75AF1388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7340FE-6615-4B53-9E54-1AEF6E3F86ED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6BE21F-AC92-43C0-B995-D749D5BB9587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A0F38F-BF61-4A55-8B74-4302CC15D315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EB726C-ED50-4EFD-ACF6-5294DA32917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F1CB53-E824-4F78-9FB5-F76A8F306CF6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Gardens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837E25-0752-4DFE-8095-FAD414170C6E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Atenas National Botanic Garden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B35DAB-79DE-48BF-A760-26FA29ED7D89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Eram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1EE27C-DF9C-4D06-8CFC-0E45BE6B783D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B1480F-18D1-4C48-A28E-7901D9EC3261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9916DE-C031-4784-8396-8FEFEF385860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Ferdhows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EEFDCD-D363-4FBF-ABB6-86C1013F8737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Bag e fin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63E21F-1BD7-4BC5-A6B8-E2042A406C21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Palace.-Marrakech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93076F-AC55-40D0-9EBD-D06DC4A15CFA}" type="slidenum">
              <a:rPr lang="es-ES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Ampton Park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C2C635-3F9C-482F-910A-14D019D82929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Bombay.-Prince of Wales Museum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1C00E9-FC10-4794-A0D3-10FD1DA5E572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Bombay.-Taj Majal Hotel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244E83-661B-47AD-90B8-62E05664A9F6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Agra Fort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B971FA-6041-45D3-9EA4-6C103DB5D284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Dubái.-Centaurus Hotel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B8C01E-D5B3-441C-B84A-D3E48ED08334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Dubái.-Centaurus Hotel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E14E8E-1179-4162-8A6B-1A8DBAB6A41B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Chatusak Park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3CB349-20FC-4172-B449-CEB02299073B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Chatusak Park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FB71C2-DA2D-44A8-AE8B-A0425965C110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84F99A-EB4A-41EB-A68A-5F6648136EA8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37244B2-B4FA-499D-86EB-8876A6FB07E0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071143-613E-47D7-B3A4-A80AD7F5B045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Cyber Park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2F2343-6165-44FA-AD36-7BE4CBDF284B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Hafezeeyeh Gardens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25F7DD-E0BE-4FEF-A627-50E336F4A195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Hafezeeyeh Gardens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8657224-CE35-48D1-9DF7-3D7C69F8849C}" type="slidenum">
              <a:rPr lang="es-ES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Gardens.-Haifa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DEE5FB-0016-4164-AAB3-DAFED602A947}" type="slidenum">
              <a:rPr lang="es-ES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D5CD9E3-82C9-42D8-A1A1-07C0D2F032A0}" type="slidenum">
              <a:rPr lang="es-ES">
                <a:solidFill>
                  <a:prstClr val="black"/>
                </a:solidFill>
              </a:rPr>
              <a:pPr>
                <a:defRPr/>
              </a:pPr>
              <a:t>138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DD5912-A59A-4C4C-B001-D79C8281BF9E}" type="slidenum">
              <a:rPr lang="es-ES">
                <a:solidFill>
                  <a:prstClr val="black"/>
                </a:solidFill>
              </a:rPr>
              <a:pPr>
                <a:defRPr/>
              </a:pPr>
              <a:t>139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1FEF63-7D64-4D58-B21F-7AA78DA79A00}" type="slidenum">
              <a:rPr lang="es-ES">
                <a:solidFill>
                  <a:prstClr val="black"/>
                </a:solidFill>
              </a:rPr>
              <a:pPr>
                <a:defRPr/>
              </a:pPr>
              <a:t>140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Bahía Gardens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F3814E-ADCA-4733-AB71-336981B9A43C}" type="slidenum">
              <a:rPr lang="es-ES">
                <a:solidFill>
                  <a:prstClr val="black"/>
                </a:solidFill>
              </a:rPr>
              <a:pPr>
                <a:defRPr/>
              </a:pPr>
              <a:t>141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B096A5-0919-4D22-AFB0-B6AE88F0FB69}" type="slidenum">
              <a:rPr lang="es-ES">
                <a:solidFill>
                  <a:prstClr val="black"/>
                </a:solidFill>
              </a:rPr>
              <a:pPr>
                <a:defRPr/>
              </a:pPr>
              <a:t>143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79EF59-7196-4FBB-9C99-88B66B19B86A}" type="slidenum">
              <a:rPr lang="es-ES">
                <a:solidFill>
                  <a:prstClr val="black"/>
                </a:solidFill>
              </a:rPr>
              <a:pPr>
                <a:defRPr/>
              </a:pPr>
              <a:t>144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0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895401-F082-4A1F-AAF9-C2B4CC015225}" type="slidenum">
              <a:rPr lang="es-ES">
                <a:solidFill>
                  <a:prstClr val="black"/>
                </a:solidFill>
              </a:rPr>
              <a:pPr>
                <a:defRPr/>
              </a:pPr>
              <a:t>145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1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C91A25-2636-4CB0-89F7-7DEE63F55E46}" type="slidenum">
              <a:rPr lang="es-ES">
                <a:solidFill>
                  <a:prstClr val="black"/>
                </a:solidFill>
              </a:rPr>
              <a:pPr>
                <a:defRPr/>
              </a:pPr>
              <a:t>146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46A258-95A1-4955-88C1-340665DB7564}" type="slidenum">
              <a:rPr lang="es-ES">
                <a:solidFill>
                  <a:prstClr val="black"/>
                </a:solidFill>
              </a:rPr>
              <a:pPr>
                <a:defRPr/>
              </a:pPr>
              <a:t>147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07E63A-EBB3-41A4-85DC-60E27A8E739B}" type="slidenum">
              <a:rPr lang="es-ES">
                <a:solidFill>
                  <a:prstClr val="black"/>
                </a:solidFill>
              </a:rPr>
              <a:pPr>
                <a:defRPr/>
              </a:pPr>
              <a:t>148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891446-AA65-4CAB-8234-C1799C39B8BD}" type="slidenum">
              <a:rPr lang="es-ES">
                <a:solidFill>
                  <a:prstClr val="black"/>
                </a:solidFill>
              </a:rPr>
              <a:pPr>
                <a:defRPr/>
              </a:pPr>
              <a:t>149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D62747-A9B3-4556-B6A4-504ABFE93BEE}" type="slidenum">
              <a:rPr lang="es-ES">
                <a:solidFill>
                  <a:prstClr val="black"/>
                </a:solidFill>
              </a:rPr>
              <a:pPr>
                <a:defRPr/>
              </a:pPr>
              <a:t>150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3D8B76-B5EE-442B-A391-78B6C4A19F4E}" type="slidenum">
              <a:rPr lang="es-ES">
                <a:solidFill>
                  <a:prstClr val="black"/>
                </a:solidFill>
              </a:rPr>
              <a:pPr>
                <a:defRPr/>
              </a:pPr>
              <a:t>151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32DF89-2320-4905-875C-91F8A40F580E}" type="slidenum">
              <a:rPr lang="es-ES">
                <a:solidFill>
                  <a:prstClr val="black"/>
                </a:solidFill>
              </a:rPr>
              <a:pPr>
                <a:defRPr/>
              </a:pPr>
              <a:t>152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C11899-06A3-4988-AA7C-87D832DF156E}" type="slidenum">
              <a:rPr lang="es-ES">
                <a:solidFill>
                  <a:prstClr val="black"/>
                </a:solidFill>
              </a:rPr>
              <a:pPr>
                <a:defRPr/>
              </a:pPr>
              <a:t>153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9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Hanging Gardens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2123CC-8F60-4525-80CE-CEDC896211F3}" type="slidenum">
              <a:rPr lang="es-ES">
                <a:solidFill>
                  <a:prstClr val="black"/>
                </a:solidFill>
              </a:rPr>
              <a:pPr>
                <a:defRPr/>
              </a:pPr>
              <a:t>154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0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Awaji Island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EDE563-D8B7-4D58-BDFA-8455E705F348}" type="slidenum">
              <a:rPr lang="es-ES">
                <a:solidFill>
                  <a:prstClr val="black"/>
                </a:solidFill>
              </a:rPr>
              <a:pPr>
                <a:defRPr/>
              </a:pPr>
              <a:t>156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1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Awaji Island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47EEB4-C323-4127-8AD2-DF239EA1FBD9}" type="slidenum">
              <a:rPr lang="es-ES">
                <a:solidFill>
                  <a:prstClr val="black"/>
                </a:solidFill>
              </a:rPr>
              <a:pPr>
                <a:defRPr/>
              </a:pPr>
              <a:t>157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2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Awaji Island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FA64C4-AB1C-4360-B4BB-971E044E0A75}" type="slidenum">
              <a:rPr lang="es-ES">
                <a:solidFill>
                  <a:prstClr val="black"/>
                </a:solidFill>
              </a:rPr>
              <a:pPr>
                <a:defRPr/>
              </a:pPr>
              <a:t>159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444EFC29-8A42-4335-ABD8-19E53AEB145C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62C65A9-A276-4771-B8D9-1D9FED690038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4315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8A00553-ABA5-4F67-9164-6BD14A03FBB9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2931C6B2-AD8B-424E-996E-12229389F64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46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8CB72310-A804-4CDA-9379-2E6E36D15C2C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E4217FE5-98EF-4738-9856-3BB55015616D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7543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86073F-F979-4A9A-A87D-5D26D67644E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D5DCC1-1F5B-4D14-A1F1-0EA4E01D622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9338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41F70E-3FC2-4E05-BEE3-98CC8FD4D830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89246-7FD5-41B8-993F-EEB56DA55F66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189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2104BFE-FB9F-45A0-89EC-DB7D8BECEC3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F0473B55-D486-498E-8FE4-05377643E0F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20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5D8F0A-7515-4EC5-9715-6E7FBC3D9FB3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BA9020-6E3D-4073-A18D-43EE4CE073A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3360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73BBDB5F-3E03-4138-B72D-154B66454DBD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8EEF1B-9957-40F7-BB8C-EAF52EDB6ED2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083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63914BE5-A250-4E14-8C9C-F2D01505EDC4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F6A80FA-B510-4B14-A30C-ECB4FD42E491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49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A5CD83-76D4-4879-96C3-5682C4E22BA6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4D719F-8460-4505-9DBF-82914446651C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548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82387F-05B9-4A2C-958A-9DAC4C5F3923}" type="datetimeFigureOut">
              <a:rPr lang="es-ES" smtClean="0">
                <a:solidFill>
                  <a:srgbClr val="FFF39D"/>
                </a:solidFill>
              </a:rPr>
              <a:pPr>
                <a:defRPr/>
              </a:pPr>
              <a:t>01/03/2018</a:t>
            </a:fld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457E3-A339-46FE-ACF1-A542BEA108AB}" type="slidenum">
              <a:rPr lang="es-ES" smtClean="0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303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4D5683-3632-4C44-8757-635C7488F7F4}" type="datetimeFigureOut">
              <a:rPr lang="es-ES" smtClean="0">
                <a:solidFill>
                  <a:srgbClr val="FFF39D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01/03/2018</a:t>
            </a:fld>
            <a:endParaRPr lang="es-ES" dirty="0">
              <a:solidFill>
                <a:srgbClr val="FFF39D"/>
              </a:solidFill>
              <a:latin typeface="Arial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FFF39D"/>
              </a:solidFill>
              <a:latin typeface="Arial" charset="0"/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D4AF4-3C50-40E3-8652-B514BE4CF37A}" type="slidenum">
              <a:rPr lang="es-E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0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7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8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8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8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8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8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8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8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5.jpe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8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8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8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39752" y="116632"/>
            <a:ext cx="6624736" cy="453650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</a:t>
            </a:r>
            <a:br>
              <a:rPr lang="es-ES" sz="3600" dirty="0"/>
            </a:br>
            <a:r>
              <a:rPr lang="es-ES" dirty="0"/>
              <a:t>Amber Fort.-Angkor Arqueological.-Aramaki Rose .-Jardines de Balata.-Brunei.-Dubai.-</a:t>
            </a:r>
            <a:r>
              <a:rPr lang="fi-FI" dirty="0"/>
              <a:t>Aichi.-Chikyuhaku Kinen Koen Morikoro-Atenas Botanic.-</a:t>
            </a:r>
            <a:r>
              <a:rPr lang="es-ES" dirty="0"/>
              <a:t>Cyber Park.-Hanging Gardens.-Malabar Hill.-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39752" y="519147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Amber Fort</a:t>
            </a:r>
          </a:p>
        </p:txBody>
      </p:sp>
      <p:sp>
        <p:nvSpPr>
          <p:cNvPr id="14339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Fortaleza situada a 11 km. de Jaipur. India</a:t>
            </a:r>
          </a:p>
          <a:p>
            <a:pPr eaLnBrk="1" hangingPunct="1"/>
            <a:r>
              <a:rPr lang="es-ES" altLang="es-ES" dirty="0"/>
              <a:t>Construida en el siglo XVI,</a:t>
            </a:r>
          </a:p>
          <a:p>
            <a:pPr eaLnBrk="1" hangingPunct="1"/>
            <a:r>
              <a:rPr lang="es-ES" altLang="es-ES" dirty="0"/>
              <a:t>Mezcla de arquitectura hindú y musulmana.</a:t>
            </a:r>
          </a:p>
        </p:txBody>
      </p:sp>
    </p:spTree>
    <p:extLst>
      <p:ext uri="{BB962C8B-B14F-4D97-AF65-F5344CB8AC3E}">
        <p14:creationId xmlns:p14="http://schemas.microsoft.com/office/powerpoint/2010/main" val="272920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js1024_Amber_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590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Jaipur amber fort view of lake be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72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Jaipur Gardens inside amber F 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7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Jaipur.-lady doing garden maintenance at Amber 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942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js1024_agra_fort1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5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js1024_Ag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27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js1024_agra_fort2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37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js1024_Agra_Fort.-golden_trian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798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js1024_Agra_Fort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422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js1024_Agra_Fort_India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3921" r="3087" b="29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796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AmberFort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" t="7059" r="3529" b="764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43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Amber-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23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Angkor Arqueological Park</a:t>
            </a:r>
          </a:p>
        </p:txBody>
      </p:sp>
      <p:sp>
        <p:nvSpPr>
          <p:cNvPr id="2765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Localizado al norte de Camboya.</a:t>
            </a:r>
          </a:p>
          <a:p>
            <a:pPr eaLnBrk="1" hangingPunct="1"/>
            <a:r>
              <a:rPr lang="es-ES" altLang="es-ES" dirty="0"/>
              <a:t>Contiene edificios de  los siglos IX y XV del Imperio Khmer.</a:t>
            </a:r>
          </a:p>
          <a:p>
            <a:pPr eaLnBrk="1" hangingPunct="1"/>
            <a:r>
              <a:rPr lang="es-ES" altLang="es-ES" dirty="0"/>
              <a:t>Declarado Patrimonio de la Humanidad por la UNESCO en 1992.</a:t>
            </a:r>
          </a:p>
          <a:p>
            <a:pPr eaLnBrk="1" hangingPunct="1"/>
            <a:r>
              <a:rPr lang="es-ES" altLang="es-ES" dirty="0"/>
              <a:t>En Ta Phrom los arboles se han entrelazado con las ruinas.</a:t>
            </a:r>
          </a:p>
          <a:p>
            <a:pPr eaLnBrk="1" hangingPunct="1"/>
            <a:r>
              <a:rPr lang="es-ES" altLang="es-ES" dirty="0"/>
              <a:t>Se ha respetado la imagen de cuando fueron descubiertas las ruinas.</a:t>
            </a:r>
          </a:p>
        </p:txBody>
      </p:sp>
    </p:spTree>
    <p:extLst>
      <p:ext uri="{BB962C8B-B14F-4D97-AF65-F5344CB8AC3E}">
        <p14:creationId xmlns:p14="http://schemas.microsoft.com/office/powerpoint/2010/main" val="1097314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Angkor  Arqueological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598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Angkor Ru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07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Angkor Tr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636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Angkor Trees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835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Angkor Trees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37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Angkor Trees.-ñ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510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Angkor Trees.-ñ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838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Angkor Trees.-ñ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31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Angkor_tree_g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692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>
          <a:xfrm>
            <a:off x="323528" y="332656"/>
            <a:ext cx="7467600" cy="1143000"/>
          </a:xfrm>
        </p:spPr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Aramaki Rose Garden</a:t>
            </a:r>
          </a:p>
        </p:txBody>
      </p:sp>
      <p:sp>
        <p:nvSpPr>
          <p:cNvPr id="3789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jardín de rosas de Aramaki se abrió en el 1992 en Aramaki.-Ithami-shi. Hyogo.Japon.</a:t>
            </a:r>
          </a:p>
          <a:p>
            <a:pPr eaLnBrk="1" hangingPunct="1"/>
            <a:r>
              <a:rPr lang="es-ES" altLang="es-ES" dirty="0"/>
              <a:t>Alrededor de 250 variedades entre los 10.000 rosales plantados.</a:t>
            </a:r>
          </a:p>
        </p:txBody>
      </p:sp>
    </p:spTree>
    <p:extLst>
      <p:ext uri="{BB962C8B-B14F-4D97-AF65-F5344CB8AC3E}">
        <p14:creationId xmlns:p14="http://schemas.microsoft.com/office/powerpoint/2010/main" val="3979812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Aramaki_rose_park_mainr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79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5 Imagen" descr="Aramak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087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Aramaki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345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Aramaki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30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Aramak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260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750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Aramaki_rose_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86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Aramaki_rose_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592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996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744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749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017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66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835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04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511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851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0"/>
            <a:ext cx="4356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156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87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623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Jardines de Balata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14500"/>
            <a:ext cx="8229600" cy="44116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800" dirty="0"/>
              <a:t>Están situados en Fort France en la isla de Martinica.</a:t>
            </a:r>
          </a:p>
          <a:p>
            <a:pPr eaLnBrk="1" hangingPunct="1"/>
            <a:r>
              <a:rPr lang="es-ES" altLang="es-ES" sz="2800" dirty="0"/>
              <a:t>Es un jardín botánico  privado de  tres hectáreas.</a:t>
            </a:r>
          </a:p>
          <a:p>
            <a:pPr eaLnBrk="1" hangingPunct="1"/>
            <a:r>
              <a:rPr lang="es-ES" altLang="es-ES" sz="2800" dirty="0"/>
              <a:t>Comenzó su andadura en 1982.</a:t>
            </a:r>
          </a:p>
          <a:p>
            <a:pPr eaLnBrk="1" hangingPunct="1"/>
            <a:r>
              <a:rPr lang="es-ES" altLang="es-ES" sz="2800" dirty="0"/>
              <a:t>Jean Philippe Thoze fue su creador, primero fue un almacén de plantas.</a:t>
            </a:r>
          </a:p>
          <a:p>
            <a:pPr eaLnBrk="1" hangingPunct="1"/>
            <a:r>
              <a:rPr lang="es-ES" altLang="es-ES" sz="2800" dirty="0"/>
              <a:t>Abrió sus puertas el 19 de abril de 1986.</a:t>
            </a:r>
          </a:p>
          <a:p>
            <a:pPr eaLnBrk="1" hangingPunct="1"/>
            <a:r>
              <a:rPr lang="es-ES" altLang="es-ES" sz="2800" dirty="0"/>
              <a:t>Su nombre es el del árbol Manilkara bidentata, vulgarmente Balata</a:t>
            </a:r>
            <a:r>
              <a:rPr lang="es-ES" alt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531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5 Imagen" descr="Jardin_de_Bal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71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_de_Balata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605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Balat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3675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Balata Bromeli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358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Balata Bromeli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067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Balata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6883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Balata Gardens.-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64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Balata Gardens.-3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Balata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812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Balata Gardens.-Marti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415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Balata Gardens.-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039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Balata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8481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Balata Garden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5104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Balata Garden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7307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Balata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3986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Balata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9946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Balata Gardens.-12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9763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Balata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355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Balata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121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Balata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527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Balata Gardens.-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9067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Balata Jardi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729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Blata.-Bromelia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8436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Brunei</a:t>
            </a:r>
          </a:p>
        </p:txBody>
      </p:sp>
      <p:sp>
        <p:nvSpPr>
          <p:cNvPr id="839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sultanato de Brunei es un país al sudeste de Asia, ubicado al noroeste de la Isla de Borneo.</a:t>
            </a:r>
          </a:p>
          <a:p>
            <a:pPr eaLnBrk="1" hangingPunct="1"/>
            <a:r>
              <a:rPr lang="es-ES" altLang="es-ES" dirty="0"/>
              <a:t>Su capital es Bandar Seri Beguwan.</a:t>
            </a:r>
          </a:p>
          <a:p>
            <a:pPr eaLnBrk="1" hangingPunct="1"/>
            <a:r>
              <a:rPr lang="es-ES" altLang="es-ES" dirty="0"/>
              <a:t>En la actualidad cuenta con una de las riquezas mas grandes del mundo.</a:t>
            </a:r>
          </a:p>
          <a:p>
            <a:pPr eaLnBrk="1" hangingPunct="1"/>
            <a:r>
              <a:rPr lang="es-ES" altLang="es-ES" dirty="0"/>
              <a:t>Dispone de un palacio de 1.500 habitaciones y una colección de mas de cinco mil vehículos, entre ellos 165 Rolls Royce.</a:t>
            </a:r>
          </a:p>
        </p:txBody>
      </p:sp>
    </p:spTree>
    <p:extLst>
      <p:ext uri="{BB962C8B-B14F-4D97-AF65-F5344CB8AC3E}">
        <p14:creationId xmlns:p14="http://schemas.microsoft.com/office/powerpoint/2010/main" val="18002353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Brune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047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Brunei Band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8524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Brunei Pala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0599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Brunei.-Mos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3525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Brunei.-Mosqu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449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499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4617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Dubái</a:t>
            </a:r>
          </a:p>
        </p:txBody>
      </p:sp>
      <p:sp>
        <p:nvSpPr>
          <p:cNvPr id="921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Emirato de Dubái es uno de los 7 que integran desde 1971,los Emiratos Árabes Unidos.</a:t>
            </a:r>
          </a:p>
          <a:p>
            <a:pPr eaLnBrk="1" hangingPunct="1"/>
            <a:r>
              <a:rPr lang="es-ES" altLang="es-ES" dirty="0"/>
              <a:t>Famoso por sus atracciones turísticas y sus grandes rascacielos.</a:t>
            </a:r>
          </a:p>
          <a:p>
            <a:pPr eaLnBrk="1" hangingPunct="1"/>
            <a:r>
              <a:rPr lang="es-ES" altLang="es-ES" dirty="0"/>
              <a:t>Recibe mucho turismo de lujo.</a:t>
            </a:r>
          </a:p>
        </p:txBody>
      </p:sp>
    </p:spTree>
    <p:extLst>
      <p:ext uri="{BB962C8B-B14F-4D97-AF65-F5344CB8AC3E}">
        <p14:creationId xmlns:p14="http://schemas.microsoft.com/office/powerpoint/2010/main" val="4118762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 dirty="0">
              <a:solidFill>
                <a:srgbClr val="7B9899"/>
              </a:solidFill>
            </a:endParaRPr>
          </a:p>
        </p:txBody>
      </p:sp>
      <p:pic>
        <p:nvPicPr>
          <p:cNvPr id="93187" name="3 Marcador de contenido" descr="Dubai.-Wild-wadi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716742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Dubai,.Jumeira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135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Dubai.-Creekside Park.-ñ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2807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Dubai.-Creekside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6711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Dubai.-Creekside Park.-ñ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4927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Dubai.-Jumeirha Beach Hote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4090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Dubai.-Safa Par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8198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Dubai.-Safa park.-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3081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Dubai.-Safa Park.-ñ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185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Dubai.-Safa Park.-ñ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8438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Dubai.-Safa Park.-ñ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368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Dubai.-Safa Park.-ñ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2677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Dubai.-Safa Park.-ñ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7096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Dubai.-Safa Park.-ñ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1090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Dubai.-Safa Park.-ñ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36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ubai.-Safa Park.-ñ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44106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Aichi.-Chikyuhaku Kinen Koen Morikoro Park</a:t>
            </a:r>
          </a:p>
        </p:txBody>
      </p:sp>
      <p:sp>
        <p:nvSpPr>
          <p:cNvPr id="10957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Morikoro Park es un parque conmemorativo de la Expo 2005 en Aichi.</a:t>
            </a:r>
          </a:p>
          <a:p>
            <a:pPr eaLnBrk="1" hangingPunct="1"/>
            <a:r>
              <a:rPr lang="es-ES" altLang="es-ES" dirty="0"/>
              <a:t>Alberga 300 piezas donadas por los distintos pabellones, además de jardín de flores, parque y el Morino-no-Gaskusha donde se ofrecen programas relacionados con la Naturaleza.</a:t>
            </a:r>
          </a:p>
        </p:txBody>
      </p:sp>
    </p:spTree>
    <p:extLst>
      <p:ext uri="{BB962C8B-B14F-4D97-AF65-F5344CB8AC3E}">
        <p14:creationId xmlns:p14="http://schemas.microsoft.com/office/powerpoint/2010/main" val="16790275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s1024_Aichi.-Chikyuhaku_Kinen_Koen_%28Morikoro_Park%29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4200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js1024_Aichi.-Chikyuhaku_Kinen_Koen_%28Morikoro_Park%29_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6370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js1024_Aichi.-Chikyuhaku_Kinen_Koen_%28Morikoro_Park%29_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9411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js1024_Aichi.-Chikyuhaku_Kinen_Koen_%28Morikoro_Park%29_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3361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js1024_Aichi.-Chikyuhaku_Kinen_Koen_%28Morikoro_Park%29_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6021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js1024_Aichi.-Oike-Park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7521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js1024_Aichi.-Shurakuen-Park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2 Imagen" descr="js1024_Aichi.-Shurakuen-Park0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814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js1024_Aichi.-Todagawa_Ryokuchi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8932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js1024_Aichi.-Todagawa_Ryokuchi-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9230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Atenas</a:t>
            </a:r>
          </a:p>
        </p:txBody>
      </p:sp>
      <p:sp>
        <p:nvSpPr>
          <p:cNvPr id="119811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El Jardín Botánico de la Universidad de  Atenas se inicio en la década de 1830 cuando la propiedad del otomano Hadji Ali Haseki se transformo en jardín botánico.</a:t>
            </a:r>
          </a:p>
          <a:p>
            <a:pPr eaLnBrk="1" hangingPunct="1"/>
            <a:r>
              <a:rPr lang="es-ES" altLang="es-ES" dirty="0"/>
              <a:t>El horticultor Keen fue el diseñador.</a:t>
            </a:r>
          </a:p>
          <a:p>
            <a:pPr eaLnBrk="1" hangingPunct="1"/>
            <a:r>
              <a:rPr lang="es-ES" altLang="es-ES" dirty="0"/>
              <a:t>Nombres famosos participaron recolectando plantas en la creación intervino el profesor de Botánica de la Universidad Carl Nicolaus Fraas,avido coleccionista de plantas.</a:t>
            </a:r>
          </a:p>
        </p:txBody>
      </p:sp>
    </p:spTree>
    <p:extLst>
      <p:ext uri="{BB962C8B-B14F-4D97-AF65-F5344CB8AC3E}">
        <p14:creationId xmlns:p14="http://schemas.microsoft.com/office/powerpoint/2010/main" val="378101649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js1024_Athens_National_Garde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2788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js1024_Aten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7339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js1024_Athens_National_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9637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js1024_Athens_National_Garde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0529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js1024_Athens_National_Garden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7897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js1024_Athens_National_Garden.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5562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js1024_Athens_National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9014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Bagh</a:t>
            </a:r>
          </a:p>
        </p:txBody>
      </p:sp>
      <p:sp>
        <p:nvSpPr>
          <p:cNvPr id="12800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Bagh,</a:t>
            </a:r>
            <a:r>
              <a:rPr lang="es-ES" altLang="es-ES" dirty="0"/>
              <a:t> que generalmente se traduce en </a:t>
            </a:r>
            <a:r>
              <a:rPr lang="es-ES" altLang="es-ES" i="1" dirty="0"/>
              <a:t>jardín,</a:t>
            </a:r>
            <a:r>
              <a:rPr lang="es-ES" altLang="es-ES" dirty="0"/>
              <a:t> se refiere a un área cerrada con cultivos permanentes (muchos tipos de árboles y arbustos), así como flores. </a:t>
            </a:r>
          </a:p>
          <a:p>
            <a:pPr eaLnBrk="1" hangingPunct="1"/>
            <a:r>
              <a:rPr lang="es-ES" altLang="es-ES" dirty="0"/>
              <a:t>Es común cerca -, medio - y el sudeste de los países.. </a:t>
            </a:r>
          </a:p>
          <a:p>
            <a:pPr eaLnBrk="1" hangingPunct="1"/>
            <a:r>
              <a:rPr lang="es-ES" altLang="es-ES" dirty="0"/>
              <a:t>Por lo general, tiene elementos arquitectónicos irano-islámicos.</a:t>
            </a:r>
          </a:p>
        </p:txBody>
      </p:sp>
    </p:spTree>
    <p:extLst>
      <p:ext uri="{BB962C8B-B14F-4D97-AF65-F5344CB8AC3E}">
        <p14:creationId xmlns:p14="http://schemas.microsoft.com/office/powerpoint/2010/main" val="40402837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js1024_Baghe_Eram_Shira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3088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js1024_Bagh_-e-f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3755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js1024_Bagh_-ef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5873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js1024_Bagh-e_Ferdows_C_TajrishTehr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1455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js1024_Bagh-e-fin_kash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7639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js1024_Bahia_Palace.-Marrake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556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js1024_Amphon_Park.-Bangk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033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js1024_Bombay.-Prince_of_Wales_Muse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9488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js1024_Bombay.-Taj_Mahal_Ho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1002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js1024_CastleAgraF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4389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js1024_Centaurus_Ho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1442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js1024_Centaurus_Hotel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9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2904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js1024_Chatuchak_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31920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js1024_Chatuchak_Park.-Founta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18682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Cyber Park</a:t>
            </a:r>
          </a:p>
        </p:txBody>
      </p:sp>
      <p:sp>
        <p:nvSpPr>
          <p:cNvPr id="14438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Parque que lleva integrado un servidor para poder conectarse a Internet en el mismo parque.</a:t>
            </a:r>
          </a:p>
        </p:txBody>
      </p:sp>
    </p:spTree>
    <p:extLst>
      <p:ext uri="{BB962C8B-B14F-4D97-AF65-F5344CB8AC3E}">
        <p14:creationId xmlns:p14="http://schemas.microsoft.com/office/powerpoint/2010/main" val="237391178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js1024_CyberParc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55292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1 Imagen" descr="js1024_-Cybe_rParc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37486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js1024_Cyber_Parc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29305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js1024_Cyber_Parc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0404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js1024_CyberParc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00577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1 Imagen" descr="js1024_Hafezeeyeh_garden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4782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1 Imagen" descr="js1024_Hafezeeyeh_gard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5214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Bahía Gardens</a:t>
            </a:r>
          </a:p>
        </p:txBody>
      </p:sp>
      <p:sp>
        <p:nvSpPr>
          <p:cNvPr id="15257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Jardines en Haifa Israel.</a:t>
            </a:r>
          </a:p>
          <a:p>
            <a:pPr eaLnBrk="1" hangingPunct="1"/>
            <a:r>
              <a:rPr lang="es-ES" altLang="es-ES" dirty="0"/>
              <a:t>Construidos junto a edificios públicos en el Montecarmelo.</a:t>
            </a:r>
          </a:p>
          <a:p>
            <a:pPr eaLnBrk="1" hangingPunct="1"/>
            <a:r>
              <a:rPr lang="es-ES" altLang="es-ES" dirty="0"/>
              <a:t>Con grandes vistas de la ciudad y de la bahía de Haifa.</a:t>
            </a:r>
          </a:p>
        </p:txBody>
      </p:sp>
    </p:spTree>
    <p:extLst>
      <p:ext uri="{BB962C8B-B14F-4D97-AF65-F5344CB8AC3E}">
        <p14:creationId xmlns:p14="http://schemas.microsoft.com/office/powerpoint/2010/main" val="1684090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1 Imagen" descr="js1024_Haifa-12-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90442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1 Imagen" descr="js1024_Israel.-Haifa.-Bahai_Garden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08486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1 Imagen" descr="js1024_Haifa.-Bah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5763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1 Imagen" descr="js1024_Haifa_View_From_Bahai_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6327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1 Imagen" descr="js1024_Haifa-bahayan-gardens-from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30438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Hanging Gardens.-Malabar Hill.-Bombay</a:t>
            </a:r>
          </a:p>
        </p:txBody>
      </p:sp>
      <p:sp>
        <p:nvSpPr>
          <p:cNvPr id="15872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Curiosos jardines en Bombay</a:t>
            </a:r>
          </a:p>
        </p:txBody>
      </p:sp>
    </p:spTree>
    <p:extLst>
      <p:ext uri="{BB962C8B-B14F-4D97-AF65-F5344CB8AC3E}">
        <p14:creationId xmlns:p14="http://schemas.microsoft.com/office/powerpoint/2010/main" val="77258270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1 Imagen" descr="js1024_Hanging_Gardens,_Malabar_Hill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10524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1 Imagen" descr="js1024_Hanging_Gardens_.-Mumba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70689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1 Imagen" descr="js1024_HangingGarden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72193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1 Imagen" descr="js1024_HangingGardens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03854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1 Imagen" descr="js1024_HangingGardens1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00285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1 Imagen" descr="js1024_HangingGardens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36870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1 Imagen" descr="js1024_Hanging-Gardens-1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82350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1 Imagen" descr="js1024_Hanging-Gardens-2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30073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1 Imagen" descr="js1024_Hanging-Gardens-3.-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74468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1 Imagen" descr="js1024_Hanging-Gardens-4_Bomb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0332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1 Imagen" descr="js1024_Hanging-Gardens-6_Bomba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57489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1 Imagen" descr="js1024_HangingGardens_BigSho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1" name="2 Imagen" descr="js1024_HangingGardens_BigShoe3Bomba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35400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>
                <a:solidFill>
                  <a:schemeClr val="tx1"/>
                </a:solidFill>
              </a:rPr>
              <a:t>Awaji Island</a:t>
            </a:r>
          </a:p>
        </p:txBody>
      </p:sp>
      <p:sp>
        <p:nvSpPr>
          <p:cNvPr id="1720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Hotel situado en la prefectura de Hyogo.Japon con unos jardines  de diseño muy especial.</a:t>
            </a:r>
          </a:p>
        </p:txBody>
      </p:sp>
    </p:spTree>
    <p:extLst>
      <p:ext uri="{BB962C8B-B14F-4D97-AF65-F5344CB8AC3E}">
        <p14:creationId xmlns:p14="http://schemas.microsoft.com/office/powerpoint/2010/main" val="18631093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1 Imagen" descr="js1024_Awaji_Island_Hotel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15081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1 Imagen" descr="js1024_-Awaji_yumebutai01s38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38602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1 Imagen" descr="awaji_westin_tadao_and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17278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1 Imagen" descr="awaji Isla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993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24</TotalTime>
  <Words>1014</Words>
  <Application>Microsoft Office PowerPoint</Application>
  <PresentationFormat>Presentación en pantalla (4:3)</PresentationFormat>
  <Paragraphs>335</Paragraphs>
  <Slides>159</Slides>
  <Notes>141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159</vt:i4>
      </vt:variant>
    </vt:vector>
  </HeadingPairs>
  <TitlesOfParts>
    <vt:vector size="166" baseType="lpstr">
      <vt:lpstr>Arial</vt:lpstr>
      <vt:lpstr>Calibri</vt:lpstr>
      <vt:lpstr>Century Schoolbook</vt:lpstr>
      <vt:lpstr>Wingdings</vt:lpstr>
      <vt:lpstr>Wingdings 2</vt:lpstr>
      <vt:lpstr>Default Theme</vt:lpstr>
      <vt:lpstr>Mirador</vt:lpstr>
      <vt:lpstr>ASIA.-LA VUELTA AL MUNDO EN 885 JARDINES.- Amber Fort.-Angkor Arqueological.-Aramaki Rose .-Jardines de Balata.-Brunei.-Dubai.-Aichi.-Chikyuhaku Kinen Koen Morikoro-Atenas Botanic.-Cyber Park.-Hanging Gardens.-Malabar Hill.-</vt:lpstr>
      <vt:lpstr>Amber Fort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Angkor Arqueological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Aramaki Rose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Jardines de Balata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Brunei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Dubái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Aichi.-Chikyuhaku Kinen Koen Morikoro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Atenas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Bagh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Cyber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Bahía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Hanging Gardens.-Malabar Hill.-Bombay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Awaji Island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9</cp:revision>
  <dcterms:created xsi:type="dcterms:W3CDTF">2013-09-12T16:18:33Z</dcterms:created>
  <dcterms:modified xsi:type="dcterms:W3CDTF">2018-03-01T11:49:18Z</dcterms:modified>
</cp:coreProperties>
</file>