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7"/>
  </p:notesMasterIdLst>
  <p:sldIdLst>
    <p:sldId id="256" r:id="rId2"/>
    <p:sldId id="257" r:id="rId3"/>
    <p:sldId id="311" r:id="rId4"/>
    <p:sldId id="312" r:id="rId5"/>
    <p:sldId id="313" r:id="rId6"/>
    <p:sldId id="314" r:id="rId7"/>
    <p:sldId id="315" r:id="rId8"/>
    <p:sldId id="276" r:id="rId9"/>
    <p:sldId id="280" r:id="rId10"/>
    <p:sldId id="277" r:id="rId11"/>
    <p:sldId id="265" r:id="rId12"/>
    <p:sldId id="258" r:id="rId13"/>
    <p:sldId id="259" r:id="rId14"/>
    <p:sldId id="260" r:id="rId15"/>
    <p:sldId id="266" r:id="rId16"/>
    <p:sldId id="272" r:id="rId17"/>
    <p:sldId id="261" r:id="rId18"/>
    <p:sldId id="267" r:id="rId19"/>
    <p:sldId id="269" r:id="rId20"/>
    <p:sldId id="271" r:id="rId21"/>
    <p:sldId id="273" r:id="rId22"/>
    <p:sldId id="275" r:id="rId23"/>
    <p:sldId id="278" r:id="rId24"/>
    <p:sldId id="281" r:id="rId25"/>
    <p:sldId id="282" r:id="rId26"/>
    <p:sldId id="283" r:id="rId27"/>
    <p:sldId id="284" r:id="rId28"/>
    <p:sldId id="285" r:id="rId29"/>
    <p:sldId id="286" r:id="rId30"/>
    <p:sldId id="287" r:id="rId31"/>
    <p:sldId id="288" r:id="rId32"/>
    <p:sldId id="289" r:id="rId33"/>
    <p:sldId id="290" r:id="rId34"/>
    <p:sldId id="291" r:id="rId35"/>
    <p:sldId id="297" r:id="rId36"/>
    <p:sldId id="298" r:id="rId37"/>
    <p:sldId id="299" r:id="rId38"/>
    <p:sldId id="300" r:id="rId39"/>
    <p:sldId id="279" r:id="rId40"/>
    <p:sldId id="292" r:id="rId41"/>
    <p:sldId id="293" r:id="rId42"/>
    <p:sldId id="294" r:id="rId43"/>
    <p:sldId id="295" r:id="rId44"/>
    <p:sldId id="296" r:id="rId45"/>
    <p:sldId id="301" r:id="rId46"/>
    <p:sldId id="303" r:id="rId47"/>
    <p:sldId id="309" r:id="rId48"/>
    <p:sldId id="304" r:id="rId49"/>
    <p:sldId id="305" r:id="rId50"/>
    <p:sldId id="306" r:id="rId51"/>
    <p:sldId id="307" r:id="rId52"/>
    <p:sldId id="308" r:id="rId53"/>
    <p:sldId id="316" r:id="rId54"/>
    <p:sldId id="318" r:id="rId55"/>
    <p:sldId id="319" r:id="rId56"/>
    <p:sldId id="320" r:id="rId57"/>
    <p:sldId id="322" r:id="rId58"/>
    <p:sldId id="323" r:id="rId59"/>
    <p:sldId id="324" r:id="rId60"/>
    <p:sldId id="325" r:id="rId61"/>
    <p:sldId id="326" r:id="rId62"/>
    <p:sldId id="327" r:id="rId63"/>
    <p:sldId id="317" r:id="rId64"/>
    <p:sldId id="328" r:id="rId65"/>
    <p:sldId id="329" r:id="rId66"/>
    <p:sldId id="331" r:id="rId67"/>
    <p:sldId id="332" r:id="rId68"/>
    <p:sldId id="262" r:id="rId69"/>
    <p:sldId id="263" r:id="rId70"/>
    <p:sldId id="264" r:id="rId71"/>
    <p:sldId id="333" r:id="rId72"/>
    <p:sldId id="372" r:id="rId73"/>
    <p:sldId id="373" r:id="rId74"/>
    <p:sldId id="374" r:id="rId75"/>
    <p:sldId id="341" r:id="rId76"/>
    <p:sldId id="336" r:id="rId77"/>
    <p:sldId id="340" r:id="rId78"/>
    <p:sldId id="310" r:id="rId79"/>
    <p:sldId id="338" r:id="rId80"/>
    <p:sldId id="339" r:id="rId81"/>
    <p:sldId id="345" r:id="rId82"/>
    <p:sldId id="343" r:id="rId83"/>
    <p:sldId id="346" r:id="rId84"/>
    <p:sldId id="352" r:id="rId85"/>
    <p:sldId id="342" r:id="rId86"/>
    <p:sldId id="344" r:id="rId87"/>
    <p:sldId id="347" r:id="rId88"/>
    <p:sldId id="355" r:id="rId89"/>
    <p:sldId id="354" r:id="rId90"/>
    <p:sldId id="349" r:id="rId91"/>
    <p:sldId id="351" r:id="rId92"/>
    <p:sldId id="337" r:id="rId93"/>
    <p:sldId id="348" r:id="rId94"/>
    <p:sldId id="350" r:id="rId95"/>
    <p:sldId id="353" r:id="rId96"/>
    <p:sldId id="356" r:id="rId97"/>
    <p:sldId id="357" r:id="rId98"/>
    <p:sldId id="365" r:id="rId99"/>
    <p:sldId id="358" r:id="rId100"/>
    <p:sldId id="366" r:id="rId101"/>
    <p:sldId id="359" r:id="rId102"/>
    <p:sldId id="361" r:id="rId103"/>
    <p:sldId id="370" r:id="rId104"/>
    <p:sldId id="369" r:id="rId105"/>
    <p:sldId id="362"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BAEC27-734E-413C-9F90-9DC1D051D501}"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E28822-EB31-453D-AA7D-F9EBB80051A4}" type="slidenum">
              <a:rPr lang="es-ES" smtClean="0"/>
              <a:t>‹Nº›</a:t>
            </a:fld>
            <a:endParaRPr lang="es-ES" dirty="0"/>
          </a:p>
        </p:txBody>
      </p:sp>
    </p:spTree>
    <p:extLst>
      <p:ext uri="{BB962C8B-B14F-4D97-AF65-F5344CB8AC3E}">
        <p14:creationId xmlns:p14="http://schemas.microsoft.com/office/powerpoint/2010/main" val="3369901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8</a:t>
            </a:fld>
            <a:endParaRPr lang="es-ES" dirty="0"/>
          </a:p>
        </p:txBody>
      </p:sp>
    </p:spTree>
    <p:extLst>
      <p:ext uri="{BB962C8B-B14F-4D97-AF65-F5344CB8AC3E}">
        <p14:creationId xmlns:p14="http://schemas.microsoft.com/office/powerpoint/2010/main" val="3160748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9</a:t>
            </a:fld>
            <a:endParaRPr lang="es-ES" dirty="0"/>
          </a:p>
        </p:txBody>
      </p:sp>
    </p:spTree>
    <p:extLst>
      <p:ext uri="{BB962C8B-B14F-4D97-AF65-F5344CB8AC3E}">
        <p14:creationId xmlns:p14="http://schemas.microsoft.com/office/powerpoint/2010/main" val="2143197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10</a:t>
            </a:fld>
            <a:endParaRPr lang="es-ES" dirty="0"/>
          </a:p>
        </p:txBody>
      </p:sp>
    </p:spTree>
    <p:extLst>
      <p:ext uri="{BB962C8B-B14F-4D97-AF65-F5344CB8AC3E}">
        <p14:creationId xmlns:p14="http://schemas.microsoft.com/office/powerpoint/2010/main" val="916810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11</a:t>
            </a:fld>
            <a:endParaRPr lang="es-ES" dirty="0"/>
          </a:p>
        </p:txBody>
      </p:sp>
    </p:spTree>
    <p:extLst>
      <p:ext uri="{BB962C8B-B14F-4D97-AF65-F5344CB8AC3E}">
        <p14:creationId xmlns:p14="http://schemas.microsoft.com/office/powerpoint/2010/main" val="3446813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12</a:t>
            </a:fld>
            <a:endParaRPr lang="es-ES" dirty="0"/>
          </a:p>
        </p:txBody>
      </p:sp>
    </p:spTree>
    <p:extLst>
      <p:ext uri="{BB962C8B-B14F-4D97-AF65-F5344CB8AC3E}">
        <p14:creationId xmlns:p14="http://schemas.microsoft.com/office/powerpoint/2010/main" val="2187066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13</a:t>
            </a:fld>
            <a:endParaRPr lang="es-ES" dirty="0"/>
          </a:p>
        </p:txBody>
      </p:sp>
    </p:spTree>
    <p:extLst>
      <p:ext uri="{BB962C8B-B14F-4D97-AF65-F5344CB8AC3E}">
        <p14:creationId xmlns:p14="http://schemas.microsoft.com/office/powerpoint/2010/main" val="1372096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14</a:t>
            </a:fld>
            <a:endParaRPr lang="es-ES" dirty="0"/>
          </a:p>
        </p:txBody>
      </p:sp>
    </p:spTree>
    <p:extLst>
      <p:ext uri="{BB962C8B-B14F-4D97-AF65-F5344CB8AC3E}">
        <p14:creationId xmlns:p14="http://schemas.microsoft.com/office/powerpoint/2010/main" val="757142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15</a:t>
            </a:fld>
            <a:endParaRPr lang="es-ES" dirty="0"/>
          </a:p>
        </p:txBody>
      </p:sp>
    </p:spTree>
    <p:extLst>
      <p:ext uri="{BB962C8B-B14F-4D97-AF65-F5344CB8AC3E}">
        <p14:creationId xmlns:p14="http://schemas.microsoft.com/office/powerpoint/2010/main" val="3364692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16</a:t>
            </a:fld>
            <a:endParaRPr lang="es-ES" dirty="0"/>
          </a:p>
        </p:txBody>
      </p:sp>
    </p:spTree>
    <p:extLst>
      <p:ext uri="{BB962C8B-B14F-4D97-AF65-F5344CB8AC3E}">
        <p14:creationId xmlns:p14="http://schemas.microsoft.com/office/powerpoint/2010/main" val="290862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17</a:t>
            </a:fld>
            <a:endParaRPr lang="es-ES" dirty="0"/>
          </a:p>
        </p:txBody>
      </p:sp>
    </p:spTree>
    <p:extLst>
      <p:ext uri="{BB962C8B-B14F-4D97-AF65-F5344CB8AC3E}">
        <p14:creationId xmlns:p14="http://schemas.microsoft.com/office/powerpoint/2010/main" val="2046891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18</a:t>
            </a:fld>
            <a:endParaRPr lang="es-ES" dirty="0"/>
          </a:p>
        </p:txBody>
      </p:sp>
    </p:spTree>
    <p:extLst>
      <p:ext uri="{BB962C8B-B14F-4D97-AF65-F5344CB8AC3E}">
        <p14:creationId xmlns:p14="http://schemas.microsoft.com/office/powerpoint/2010/main" val="1515316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19</a:t>
            </a:fld>
            <a:endParaRPr lang="es-ES" dirty="0"/>
          </a:p>
        </p:txBody>
      </p:sp>
    </p:spTree>
    <p:extLst>
      <p:ext uri="{BB962C8B-B14F-4D97-AF65-F5344CB8AC3E}">
        <p14:creationId xmlns:p14="http://schemas.microsoft.com/office/powerpoint/2010/main" val="2799679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20</a:t>
            </a:fld>
            <a:endParaRPr lang="es-ES" dirty="0"/>
          </a:p>
        </p:txBody>
      </p:sp>
    </p:spTree>
    <p:extLst>
      <p:ext uri="{BB962C8B-B14F-4D97-AF65-F5344CB8AC3E}">
        <p14:creationId xmlns:p14="http://schemas.microsoft.com/office/powerpoint/2010/main" val="2619407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21</a:t>
            </a:fld>
            <a:endParaRPr lang="es-ES" dirty="0"/>
          </a:p>
        </p:txBody>
      </p:sp>
    </p:spTree>
    <p:extLst>
      <p:ext uri="{BB962C8B-B14F-4D97-AF65-F5344CB8AC3E}">
        <p14:creationId xmlns:p14="http://schemas.microsoft.com/office/powerpoint/2010/main" val="2358872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22</a:t>
            </a:fld>
            <a:endParaRPr lang="es-ES" dirty="0"/>
          </a:p>
        </p:txBody>
      </p:sp>
    </p:spTree>
    <p:extLst>
      <p:ext uri="{BB962C8B-B14F-4D97-AF65-F5344CB8AC3E}">
        <p14:creationId xmlns:p14="http://schemas.microsoft.com/office/powerpoint/2010/main" val="4229930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23</a:t>
            </a:fld>
            <a:endParaRPr lang="es-ES" dirty="0"/>
          </a:p>
        </p:txBody>
      </p:sp>
    </p:spTree>
    <p:extLst>
      <p:ext uri="{BB962C8B-B14F-4D97-AF65-F5344CB8AC3E}">
        <p14:creationId xmlns:p14="http://schemas.microsoft.com/office/powerpoint/2010/main" val="279662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24</a:t>
            </a:fld>
            <a:endParaRPr lang="es-ES" dirty="0"/>
          </a:p>
        </p:txBody>
      </p:sp>
    </p:spTree>
    <p:extLst>
      <p:ext uri="{BB962C8B-B14F-4D97-AF65-F5344CB8AC3E}">
        <p14:creationId xmlns:p14="http://schemas.microsoft.com/office/powerpoint/2010/main" val="328871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25</a:t>
            </a:fld>
            <a:endParaRPr lang="es-ES" dirty="0"/>
          </a:p>
        </p:txBody>
      </p:sp>
    </p:spTree>
    <p:extLst>
      <p:ext uri="{BB962C8B-B14F-4D97-AF65-F5344CB8AC3E}">
        <p14:creationId xmlns:p14="http://schemas.microsoft.com/office/powerpoint/2010/main" val="3928841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Dreams.-Nepal..Nepaly Club</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26</a:t>
            </a:fld>
            <a:endParaRPr lang="es-ES" dirty="0"/>
          </a:p>
        </p:txBody>
      </p:sp>
    </p:spTree>
    <p:extLst>
      <p:ext uri="{BB962C8B-B14F-4D97-AF65-F5344CB8AC3E}">
        <p14:creationId xmlns:p14="http://schemas.microsoft.com/office/powerpoint/2010/main" val="2169619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Dreams.-Nepal..Palms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27</a:t>
            </a:fld>
            <a:endParaRPr lang="es-ES" dirty="0"/>
          </a:p>
        </p:txBody>
      </p:sp>
    </p:spTree>
    <p:extLst>
      <p:ext uri="{BB962C8B-B14F-4D97-AF65-F5344CB8AC3E}">
        <p14:creationId xmlns:p14="http://schemas.microsoft.com/office/powerpoint/2010/main" val="695052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28</a:t>
            </a:fld>
            <a:endParaRPr lang="es-ES" dirty="0"/>
          </a:p>
        </p:txBody>
      </p:sp>
    </p:spTree>
    <p:extLst>
      <p:ext uri="{BB962C8B-B14F-4D97-AF65-F5344CB8AC3E}">
        <p14:creationId xmlns:p14="http://schemas.microsoft.com/office/powerpoint/2010/main" val="10276676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29</a:t>
            </a:fld>
            <a:endParaRPr lang="es-ES" dirty="0"/>
          </a:p>
        </p:txBody>
      </p:sp>
    </p:spTree>
    <p:extLst>
      <p:ext uri="{BB962C8B-B14F-4D97-AF65-F5344CB8AC3E}">
        <p14:creationId xmlns:p14="http://schemas.microsoft.com/office/powerpoint/2010/main" val="38415014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30</a:t>
            </a:fld>
            <a:endParaRPr lang="es-ES" dirty="0"/>
          </a:p>
        </p:txBody>
      </p:sp>
    </p:spTree>
    <p:extLst>
      <p:ext uri="{BB962C8B-B14F-4D97-AF65-F5344CB8AC3E}">
        <p14:creationId xmlns:p14="http://schemas.microsoft.com/office/powerpoint/2010/main" val="2523976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31</a:t>
            </a:fld>
            <a:endParaRPr lang="es-ES" dirty="0"/>
          </a:p>
        </p:txBody>
      </p:sp>
    </p:spTree>
    <p:extLst>
      <p:ext uri="{BB962C8B-B14F-4D97-AF65-F5344CB8AC3E}">
        <p14:creationId xmlns:p14="http://schemas.microsoft.com/office/powerpoint/2010/main" val="7415243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32</a:t>
            </a:fld>
            <a:endParaRPr lang="es-ES" dirty="0"/>
          </a:p>
        </p:txBody>
      </p:sp>
    </p:spTree>
    <p:extLst>
      <p:ext uri="{BB962C8B-B14F-4D97-AF65-F5344CB8AC3E}">
        <p14:creationId xmlns:p14="http://schemas.microsoft.com/office/powerpoint/2010/main" val="35102828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33</a:t>
            </a:fld>
            <a:endParaRPr lang="es-ES" dirty="0"/>
          </a:p>
        </p:txBody>
      </p:sp>
    </p:spTree>
    <p:extLst>
      <p:ext uri="{BB962C8B-B14F-4D97-AF65-F5344CB8AC3E}">
        <p14:creationId xmlns:p14="http://schemas.microsoft.com/office/powerpoint/2010/main" val="3130159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34</a:t>
            </a:fld>
            <a:endParaRPr lang="es-ES" dirty="0"/>
          </a:p>
        </p:txBody>
      </p:sp>
    </p:spTree>
    <p:extLst>
      <p:ext uri="{BB962C8B-B14F-4D97-AF65-F5344CB8AC3E}">
        <p14:creationId xmlns:p14="http://schemas.microsoft.com/office/powerpoint/2010/main" val="19361001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35</a:t>
            </a:fld>
            <a:endParaRPr lang="es-ES" dirty="0"/>
          </a:p>
        </p:txBody>
      </p:sp>
    </p:spTree>
    <p:extLst>
      <p:ext uri="{BB962C8B-B14F-4D97-AF65-F5344CB8AC3E}">
        <p14:creationId xmlns:p14="http://schemas.microsoft.com/office/powerpoint/2010/main" val="4251811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36</a:t>
            </a:fld>
            <a:endParaRPr lang="es-ES" dirty="0"/>
          </a:p>
        </p:txBody>
      </p:sp>
    </p:spTree>
    <p:extLst>
      <p:ext uri="{BB962C8B-B14F-4D97-AF65-F5344CB8AC3E}">
        <p14:creationId xmlns:p14="http://schemas.microsoft.com/office/powerpoint/2010/main" val="4033696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37</a:t>
            </a:fld>
            <a:endParaRPr lang="es-ES" dirty="0"/>
          </a:p>
        </p:txBody>
      </p:sp>
    </p:spTree>
    <p:extLst>
      <p:ext uri="{BB962C8B-B14F-4D97-AF65-F5344CB8AC3E}">
        <p14:creationId xmlns:p14="http://schemas.microsoft.com/office/powerpoint/2010/main" val="25366598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38</a:t>
            </a:fld>
            <a:endParaRPr lang="es-ES" dirty="0"/>
          </a:p>
        </p:txBody>
      </p:sp>
    </p:spTree>
    <p:extLst>
      <p:ext uri="{BB962C8B-B14F-4D97-AF65-F5344CB8AC3E}">
        <p14:creationId xmlns:p14="http://schemas.microsoft.com/office/powerpoint/2010/main" val="4905049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39</a:t>
            </a:fld>
            <a:endParaRPr lang="es-ES" dirty="0"/>
          </a:p>
        </p:txBody>
      </p:sp>
    </p:spTree>
    <p:extLst>
      <p:ext uri="{BB962C8B-B14F-4D97-AF65-F5344CB8AC3E}">
        <p14:creationId xmlns:p14="http://schemas.microsoft.com/office/powerpoint/2010/main" val="40887862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40</a:t>
            </a:fld>
            <a:endParaRPr lang="es-ES" dirty="0"/>
          </a:p>
        </p:txBody>
      </p:sp>
    </p:spTree>
    <p:extLst>
      <p:ext uri="{BB962C8B-B14F-4D97-AF65-F5344CB8AC3E}">
        <p14:creationId xmlns:p14="http://schemas.microsoft.com/office/powerpoint/2010/main" val="5142751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41</a:t>
            </a:fld>
            <a:endParaRPr lang="es-ES" dirty="0"/>
          </a:p>
        </p:txBody>
      </p:sp>
    </p:spTree>
    <p:extLst>
      <p:ext uri="{BB962C8B-B14F-4D97-AF65-F5344CB8AC3E}">
        <p14:creationId xmlns:p14="http://schemas.microsoft.com/office/powerpoint/2010/main" val="29699129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42</a:t>
            </a:fld>
            <a:endParaRPr lang="es-ES" dirty="0"/>
          </a:p>
        </p:txBody>
      </p:sp>
    </p:spTree>
    <p:extLst>
      <p:ext uri="{BB962C8B-B14F-4D97-AF65-F5344CB8AC3E}">
        <p14:creationId xmlns:p14="http://schemas.microsoft.com/office/powerpoint/2010/main" val="31569816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43</a:t>
            </a:fld>
            <a:endParaRPr lang="es-ES" dirty="0"/>
          </a:p>
        </p:txBody>
      </p:sp>
    </p:spTree>
    <p:extLst>
      <p:ext uri="{BB962C8B-B14F-4D97-AF65-F5344CB8AC3E}">
        <p14:creationId xmlns:p14="http://schemas.microsoft.com/office/powerpoint/2010/main" val="41203822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44</a:t>
            </a:fld>
            <a:endParaRPr lang="es-ES" dirty="0"/>
          </a:p>
        </p:txBody>
      </p:sp>
    </p:spTree>
    <p:extLst>
      <p:ext uri="{BB962C8B-B14F-4D97-AF65-F5344CB8AC3E}">
        <p14:creationId xmlns:p14="http://schemas.microsoft.com/office/powerpoint/2010/main" val="41666314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45</a:t>
            </a:fld>
            <a:endParaRPr lang="es-ES" dirty="0"/>
          </a:p>
        </p:txBody>
      </p:sp>
    </p:spTree>
    <p:extLst>
      <p:ext uri="{BB962C8B-B14F-4D97-AF65-F5344CB8AC3E}">
        <p14:creationId xmlns:p14="http://schemas.microsoft.com/office/powerpoint/2010/main" val="19203521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46</a:t>
            </a:fld>
            <a:endParaRPr lang="es-ES" dirty="0"/>
          </a:p>
        </p:txBody>
      </p:sp>
    </p:spTree>
    <p:extLst>
      <p:ext uri="{BB962C8B-B14F-4D97-AF65-F5344CB8AC3E}">
        <p14:creationId xmlns:p14="http://schemas.microsoft.com/office/powerpoint/2010/main" val="39171301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47</a:t>
            </a:fld>
            <a:endParaRPr lang="es-ES" dirty="0"/>
          </a:p>
        </p:txBody>
      </p:sp>
    </p:spTree>
    <p:extLst>
      <p:ext uri="{BB962C8B-B14F-4D97-AF65-F5344CB8AC3E}">
        <p14:creationId xmlns:p14="http://schemas.microsoft.com/office/powerpoint/2010/main" val="27787507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48</a:t>
            </a:fld>
            <a:endParaRPr lang="es-ES" dirty="0"/>
          </a:p>
        </p:txBody>
      </p:sp>
    </p:spTree>
    <p:extLst>
      <p:ext uri="{BB962C8B-B14F-4D97-AF65-F5344CB8AC3E}">
        <p14:creationId xmlns:p14="http://schemas.microsoft.com/office/powerpoint/2010/main" val="19294006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49</a:t>
            </a:fld>
            <a:endParaRPr lang="es-ES" dirty="0"/>
          </a:p>
        </p:txBody>
      </p:sp>
    </p:spTree>
    <p:extLst>
      <p:ext uri="{BB962C8B-B14F-4D97-AF65-F5344CB8AC3E}">
        <p14:creationId xmlns:p14="http://schemas.microsoft.com/office/powerpoint/2010/main" val="932364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50</a:t>
            </a:fld>
            <a:endParaRPr lang="es-ES" dirty="0"/>
          </a:p>
        </p:txBody>
      </p:sp>
    </p:spTree>
    <p:extLst>
      <p:ext uri="{BB962C8B-B14F-4D97-AF65-F5344CB8AC3E}">
        <p14:creationId xmlns:p14="http://schemas.microsoft.com/office/powerpoint/2010/main" val="4434838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51</a:t>
            </a:fld>
            <a:endParaRPr lang="es-ES" dirty="0"/>
          </a:p>
        </p:txBody>
      </p:sp>
    </p:spTree>
    <p:extLst>
      <p:ext uri="{BB962C8B-B14F-4D97-AF65-F5344CB8AC3E}">
        <p14:creationId xmlns:p14="http://schemas.microsoft.com/office/powerpoint/2010/main" val="2334771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52</a:t>
            </a:fld>
            <a:endParaRPr lang="es-ES" dirty="0"/>
          </a:p>
        </p:txBody>
      </p:sp>
    </p:spTree>
    <p:extLst>
      <p:ext uri="{BB962C8B-B14F-4D97-AF65-F5344CB8AC3E}">
        <p14:creationId xmlns:p14="http://schemas.microsoft.com/office/powerpoint/2010/main" val="3961679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53</a:t>
            </a:fld>
            <a:endParaRPr lang="es-ES" dirty="0"/>
          </a:p>
        </p:txBody>
      </p:sp>
    </p:spTree>
    <p:extLst>
      <p:ext uri="{BB962C8B-B14F-4D97-AF65-F5344CB8AC3E}">
        <p14:creationId xmlns:p14="http://schemas.microsoft.com/office/powerpoint/2010/main" val="32355601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54</a:t>
            </a:fld>
            <a:endParaRPr lang="es-ES" dirty="0"/>
          </a:p>
        </p:txBody>
      </p:sp>
    </p:spTree>
    <p:extLst>
      <p:ext uri="{BB962C8B-B14F-4D97-AF65-F5344CB8AC3E}">
        <p14:creationId xmlns:p14="http://schemas.microsoft.com/office/powerpoint/2010/main" val="4661367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55</a:t>
            </a:fld>
            <a:endParaRPr lang="es-ES" dirty="0"/>
          </a:p>
        </p:txBody>
      </p:sp>
    </p:spTree>
    <p:extLst>
      <p:ext uri="{BB962C8B-B14F-4D97-AF65-F5344CB8AC3E}">
        <p14:creationId xmlns:p14="http://schemas.microsoft.com/office/powerpoint/2010/main" val="36860502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56</a:t>
            </a:fld>
            <a:endParaRPr lang="es-ES" dirty="0"/>
          </a:p>
        </p:txBody>
      </p:sp>
    </p:spTree>
    <p:extLst>
      <p:ext uri="{BB962C8B-B14F-4D97-AF65-F5344CB8AC3E}">
        <p14:creationId xmlns:p14="http://schemas.microsoft.com/office/powerpoint/2010/main" val="27570358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57</a:t>
            </a:fld>
            <a:endParaRPr lang="es-ES" dirty="0"/>
          </a:p>
        </p:txBody>
      </p:sp>
    </p:spTree>
    <p:extLst>
      <p:ext uri="{BB962C8B-B14F-4D97-AF65-F5344CB8AC3E}">
        <p14:creationId xmlns:p14="http://schemas.microsoft.com/office/powerpoint/2010/main" val="12878369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58</a:t>
            </a:fld>
            <a:endParaRPr lang="es-ES" dirty="0"/>
          </a:p>
        </p:txBody>
      </p:sp>
    </p:spTree>
    <p:extLst>
      <p:ext uri="{BB962C8B-B14F-4D97-AF65-F5344CB8AC3E}">
        <p14:creationId xmlns:p14="http://schemas.microsoft.com/office/powerpoint/2010/main" val="9792950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59</a:t>
            </a:fld>
            <a:endParaRPr lang="es-ES" dirty="0"/>
          </a:p>
        </p:txBody>
      </p:sp>
    </p:spTree>
    <p:extLst>
      <p:ext uri="{BB962C8B-B14F-4D97-AF65-F5344CB8AC3E}">
        <p14:creationId xmlns:p14="http://schemas.microsoft.com/office/powerpoint/2010/main" val="41227572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60</a:t>
            </a:fld>
            <a:endParaRPr lang="es-ES" dirty="0"/>
          </a:p>
        </p:txBody>
      </p:sp>
    </p:spTree>
    <p:extLst>
      <p:ext uri="{BB962C8B-B14F-4D97-AF65-F5344CB8AC3E}">
        <p14:creationId xmlns:p14="http://schemas.microsoft.com/office/powerpoint/2010/main" val="39454753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61</a:t>
            </a:fld>
            <a:endParaRPr lang="es-ES" dirty="0"/>
          </a:p>
        </p:txBody>
      </p:sp>
    </p:spTree>
    <p:extLst>
      <p:ext uri="{BB962C8B-B14F-4D97-AF65-F5344CB8AC3E}">
        <p14:creationId xmlns:p14="http://schemas.microsoft.com/office/powerpoint/2010/main" val="22001772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62</a:t>
            </a:fld>
            <a:endParaRPr lang="es-ES" dirty="0"/>
          </a:p>
        </p:txBody>
      </p:sp>
    </p:spTree>
    <p:extLst>
      <p:ext uri="{BB962C8B-B14F-4D97-AF65-F5344CB8AC3E}">
        <p14:creationId xmlns:p14="http://schemas.microsoft.com/office/powerpoint/2010/main" val="18309408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63</a:t>
            </a:fld>
            <a:endParaRPr lang="es-ES" dirty="0"/>
          </a:p>
        </p:txBody>
      </p:sp>
    </p:spTree>
    <p:extLst>
      <p:ext uri="{BB962C8B-B14F-4D97-AF65-F5344CB8AC3E}">
        <p14:creationId xmlns:p14="http://schemas.microsoft.com/office/powerpoint/2010/main" val="4573162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64</a:t>
            </a:fld>
            <a:endParaRPr lang="es-ES" dirty="0"/>
          </a:p>
        </p:txBody>
      </p:sp>
    </p:spTree>
    <p:extLst>
      <p:ext uri="{BB962C8B-B14F-4D97-AF65-F5344CB8AC3E}">
        <p14:creationId xmlns:p14="http://schemas.microsoft.com/office/powerpoint/2010/main" val="1378117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65</a:t>
            </a:fld>
            <a:endParaRPr lang="es-ES" dirty="0"/>
          </a:p>
        </p:txBody>
      </p:sp>
    </p:spTree>
    <p:extLst>
      <p:ext uri="{BB962C8B-B14F-4D97-AF65-F5344CB8AC3E}">
        <p14:creationId xmlns:p14="http://schemas.microsoft.com/office/powerpoint/2010/main" val="40442561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Gardens-of-Dreams-Kathmandu.-Nepal.-Aristolochia spec.</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66</a:t>
            </a:fld>
            <a:endParaRPr lang="es-ES" dirty="0"/>
          </a:p>
        </p:txBody>
      </p:sp>
    </p:spTree>
    <p:extLst>
      <p:ext uri="{BB962C8B-B14F-4D97-AF65-F5344CB8AC3E}">
        <p14:creationId xmlns:p14="http://schemas.microsoft.com/office/powerpoint/2010/main" val="29161797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68</a:t>
            </a:fld>
            <a:endParaRPr lang="es-ES" dirty="0"/>
          </a:p>
        </p:txBody>
      </p:sp>
    </p:spTree>
    <p:extLst>
      <p:ext uri="{BB962C8B-B14F-4D97-AF65-F5344CB8AC3E}">
        <p14:creationId xmlns:p14="http://schemas.microsoft.com/office/powerpoint/2010/main" val="29474810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69</a:t>
            </a:fld>
            <a:endParaRPr lang="es-ES" dirty="0"/>
          </a:p>
        </p:txBody>
      </p:sp>
    </p:spTree>
    <p:extLst>
      <p:ext uri="{BB962C8B-B14F-4D97-AF65-F5344CB8AC3E}">
        <p14:creationId xmlns:p14="http://schemas.microsoft.com/office/powerpoint/2010/main" val="20324523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Dreams.-Nepal..</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70</a:t>
            </a:fld>
            <a:endParaRPr lang="es-ES" dirty="0"/>
          </a:p>
        </p:txBody>
      </p:sp>
    </p:spTree>
    <p:extLst>
      <p:ext uri="{BB962C8B-B14F-4D97-AF65-F5344CB8AC3E}">
        <p14:creationId xmlns:p14="http://schemas.microsoft.com/office/powerpoint/2010/main" val="8295884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75</a:t>
            </a:fld>
            <a:endParaRPr lang="es-ES" dirty="0"/>
          </a:p>
        </p:txBody>
      </p:sp>
    </p:spTree>
    <p:extLst>
      <p:ext uri="{BB962C8B-B14F-4D97-AF65-F5344CB8AC3E}">
        <p14:creationId xmlns:p14="http://schemas.microsoft.com/office/powerpoint/2010/main" val="20105118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 .-Presa Krishana Raja Sagara, Mysore </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76</a:t>
            </a:fld>
            <a:endParaRPr lang="es-ES" dirty="0"/>
          </a:p>
        </p:txBody>
      </p:sp>
    </p:spTree>
    <p:extLst>
      <p:ext uri="{BB962C8B-B14F-4D97-AF65-F5344CB8AC3E}">
        <p14:creationId xmlns:p14="http://schemas.microsoft.com/office/powerpoint/2010/main" val="38220964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Gardens.-Jardin junto a la presa</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77</a:t>
            </a:fld>
            <a:endParaRPr lang="es-ES" dirty="0"/>
          </a:p>
        </p:txBody>
      </p:sp>
    </p:spTree>
    <p:extLst>
      <p:ext uri="{BB962C8B-B14F-4D97-AF65-F5344CB8AC3E}">
        <p14:creationId xmlns:p14="http://schemas.microsoft.com/office/powerpoint/2010/main" val="27556118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78</a:t>
            </a:fld>
            <a:endParaRPr lang="es-ES" dirty="0"/>
          </a:p>
        </p:txBody>
      </p:sp>
    </p:spTree>
    <p:extLst>
      <p:ext uri="{BB962C8B-B14F-4D97-AF65-F5344CB8AC3E}">
        <p14:creationId xmlns:p14="http://schemas.microsoft.com/office/powerpoint/2010/main" val="35450303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79</a:t>
            </a:fld>
            <a:endParaRPr lang="es-ES" dirty="0"/>
          </a:p>
        </p:txBody>
      </p:sp>
    </p:spTree>
    <p:extLst>
      <p:ext uri="{BB962C8B-B14F-4D97-AF65-F5344CB8AC3E}">
        <p14:creationId xmlns:p14="http://schemas.microsoft.com/office/powerpoint/2010/main" val="15852351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80</a:t>
            </a:fld>
            <a:endParaRPr lang="es-ES" dirty="0"/>
          </a:p>
        </p:txBody>
      </p:sp>
    </p:spTree>
    <p:extLst>
      <p:ext uri="{BB962C8B-B14F-4D97-AF65-F5344CB8AC3E}">
        <p14:creationId xmlns:p14="http://schemas.microsoft.com/office/powerpoint/2010/main" val="32985014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81</a:t>
            </a:fld>
            <a:endParaRPr lang="es-ES" dirty="0"/>
          </a:p>
        </p:txBody>
      </p:sp>
    </p:spTree>
    <p:extLst>
      <p:ext uri="{BB962C8B-B14F-4D97-AF65-F5344CB8AC3E}">
        <p14:creationId xmlns:p14="http://schemas.microsoft.com/office/powerpoint/2010/main" val="36322042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82</a:t>
            </a:fld>
            <a:endParaRPr lang="es-ES" dirty="0"/>
          </a:p>
        </p:txBody>
      </p:sp>
    </p:spTree>
    <p:extLst>
      <p:ext uri="{BB962C8B-B14F-4D97-AF65-F5344CB8AC3E}">
        <p14:creationId xmlns:p14="http://schemas.microsoft.com/office/powerpoint/2010/main" val="42202775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83</a:t>
            </a:fld>
            <a:endParaRPr lang="es-ES" dirty="0"/>
          </a:p>
        </p:txBody>
      </p:sp>
    </p:spTree>
    <p:extLst>
      <p:ext uri="{BB962C8B-B14F-4D97-AF65-F5344CB8AC3E}">
        <p14:creationId xmlns:p14="http://schemas.microsoft.com/office/powerpoint/2010/main" val="18797400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84</a:t>
            </a:fld>
            <a:endParaRPr lang="es-ES" dirty="0"/>
          </a:p>
        </p:txBody>
      </p:sp>
    </p:spTree>
    <p:extLst>
      <p:ext uri="{BB962C8B-B14F-4D97-AF65-F5344CB8AC3E}">
        <p14:creationId xmlns:p14="http://schemas.microsoft.com/office/powerpoint/2010/main" val="23541918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85</a:t>
            </a:fld>
            <a:endParaRPr lang="es-ES" dirty="0"/>
          </a:p>
        </p:txBody>
      </p:sp>
    </p:spTree>
    <p:extLst>
      <p:ext uri="{BB962C8B-B14F-4D97-AF65-F5344CB8AC3E}">
        <p14:creationId xmlns:p14="http://schemas.microsoft.com/office/powerpoint/2010/main" val="26580455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Gardens..-Puente</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86</a:t>
            </a:fld>
            <a:endParaRPr lang="es-ES" dirty="0"/>
          </a:p>
        </p:txBody>
      </p:sp>
    </p:spTree>
    <p:extLst>
      <p:ext uri="{BB962C8B-B14F-4D97-AF65-F5344CB8AC3E}">
        <p14:creationId xmlns:p14="http://schemas.microsoft.com/office/powerpoint/2010/main" val="41682203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87</a:t>
            </a:fld>
            <a:endParaRPr lang="es-ES" dirty="0"/>
          </a:p>
        </p:txBody>
      </p:sp>
    </p:spTree>
    <p:extLst>
      <p:ext uri="{BB962C8B-B14F-4D97-AF65-F5344CB8AC3E}">
        <p14:creationId xmlns:p14="http://schemas.microsoft.com/office/powerpoint/2010/main" val="32988522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88</a:t>
            </a:fld>
            <a:endParaRPr lang="es-ES" dirty="0"/>
          </a:p>
        </p:txBody>
      </p:sp>
    </p:spTree>
    <p:extLst>
      <p:ext uri="{BB962C8B-B14F-4D97-AF65-F5344CB8AC3E}">
        <p14:creationId xmlns:p14="http://schemas.microsoft.com/office/powerpoint/2010/main" val="31325973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89</a:t>
            </a:fld>
            <a:endParaRPr lang="es-ES" dirty="0"/>
          </a:p>
        </p:txBody>
      </p:sp>
    </p:spTree>
    <p:extLst>
      <p:ext uri="{BB962C8B-B14F-4D97-AF65-F5344CB8AC3E}">
        <p14:creationId xmlns:p14="http://schemas.microsoft.com/office/powerpoint/2010/main" val="350590427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90</a:t>
            </a:fld>
            <a:endParaRPr lang="es-ES" dirty="0"/>
          </a:p>
        </p:txBody>
      </p:sp>
    </p:spTree>
    <p:extLst>
      <p:ext uri="{BB962C8B-B14F-4D97-AF65-F5344CB8AC3E}">
        <p14:creationId xmlns:p14="http://schemas.microsoft.com/office/powerpoint/2010/main" val="12700408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91</a:t>
            </a:fld>
            <a:endParaRPr lang="es-ES" dirty="0"/>
          </a:p>
        </p:txBody>
      </p:sp>
    </p:spTree>
    <p:extLst>
      <p:ext uri="{BB962C8B-B14F-4D97-AF65-F5344CB8AC3E}">
        <p14:creationId xmlns:p14="http://schemas.microsoft.com/office/powerpoint/2010/main" val="10287807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92</a:t>
            </a:fld>
            <a:endParaRPr lang="es-ES" dirty="0"/>
          </a:p>
        </p:txBody>
      </p:sp>
    </p:spTree>
    <p:extLst>
      <p:ext uri="{BB962C8B-B14F-4D97-AF65-F5344CB8AC3E}">
        <p14:creationId xmlns:p14="http://schemas.microsoft.com/office/powerpoint/2010/main" val="22129490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93</a:t>
            </a:fld>
            <a:endParaRPr lang="es-ES" dirty="0"/>
          </a:p>
        </p:txBody>
      </p:sp>
    </p:spTree>
    <p:extLst>
      <p:ext uri="{BB962C8B-B14F-4D97-AF65-F5344CB8AC3E}">
        <p14:creationId xmlns:p14="http://schemas.microsoft.com/office/powerpoint/2010/main" val="7777875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94</a:t>
            </a:fld>
            <a:endParaRPr lang="es-ES" dirty="0"/>
          </a:p>
        </p:txBody>
      </p:sp>
    </p:spTree>
    <p:extLst>
      <p:ext uri="{BB962C8B-B14F-4D97-AF65-F5344CB8AC3E}">
        <p14:creationId xmlns:p14="http://schemas.microsoft.com/office/powerpoint/2010/main" val="41197464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95</a:t>
            </a:fld>
            <a:endParaRPr lang="es-ES" dirty="0"/>
          </a:p>
        </p:txBody>
      </p:sp>
    </p:spTree>
    <p:extLst>
      <p:ext uri="{BB962C8B-B14F-4D97-AF65-F5344CB8AC3E}">
        <p14:creationId xmlns:p14="http://schemas.microsoft.com/office/powerpoint/2010/main" val="24696382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96</a:t>
            </a:fld>
            <a:endParaRPr lang="es-ES" dirty="0"/>
          </a:p>
        </p:txBody>
      </p:sp>
    </p:spTree>
    <p:extLst>
      <p:ext uri="{BB962C8B-B14F-4D97-AF65-F5344CB8AC3E}">
        <p14:creationId xmlns:p14="http://schemas.microsoft.com/office/powerpoint/2010/main" val="58934360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97</a:t>
            </a:fld>
            <a:endParaRPr lang="es-ES" dirty="0"/>
          </a:p>
        </p:txBody>
      </p:sp>
    </p:spTree>
    <p:extLst>
      <p:ext uri="{BB962C8B-B14F-4D97-AF65-F5344CB8AC3E}">
        <p14:creationId xmlns:p14="http://schemas.microsoft.com/office/powerpoint/2010/main" val="99451755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98</a:t>
            </a:fld>
            <a:endParaRPr lang="es-ES" dirty="0"/>
          </a:p>
        </p:txBody>
      </p:sp>
    </p:spTree>
    <p:extLst>
      <p:ext uri="{BB962C8B-B14F-4D97-AF65-F5344CB8AC3E}">
        <p14:creationId xmlns:p14="http://schemas.microsoft.com/office/powerpoint/2010/main" val="37709009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99</a:t>
            </a:fld>
            <a:endParaRPr lang="es-ES" dirty="0"/>
          </a:p>
        </p:txBody>
      </p:sp>
    </p:spTree>
    <p:extLst>
      <p:ext uri="{BB962C8B-B14F-4D97-AF65-F5344CB8AC3E}">
        <p14:creationId xmlns:p14="http://schemas.microsoft.com/office/powerpoint/2010/main" val="212857596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100</a:t>
            </a:fld>
            <a:endParaRPr lang="es-ES" dirty="0"/>
          </a:p>
        </p:txBody>
      </p:sp>
    </p:spTree>
    <p:extLst>
      <p:ext uri="{BB962C8B-B14F-4D97-AF65-F5344CB8AC3E}">
        <p14:creationId xmlns:p14="http://schemas.microsoft.com/office/powerpoint/2010/main" val="230039102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101</a:t>
            </a:fld>
            <a:endParaRPr lang="es-ES" dirty="0"/>
          </a:p>
        </p:txBody>
      </p:sp>
    </p:spTree>
    <p:extLst>
      <p:ext uri="{BB962C8B-B14F-4D97-AF65-F5344CB8AC3E}">
        <p14:creationId xmlns:p14="http://schemas.microsoft.com/office/powerpoint/2010/main" val="89752858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102</a:t>
            </a:fld>
            <a:endParaRPr lang="es-ES" dirty="0"/>
          </a:p>
        </p:txBody>
      </p:sp>
    </p:spTree>
    <p:extLst>
      <p:ext uri="{BB962C8B-B14F-4D97-AF65-F5344CB8AC3E}">
        <p14:creationId xmlns:p14="http://schemas.microsoft.com/office/powerpoint/2010/main" val="308188714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103</a:t>
            </a:fld>
            <a:endParaRPr lang="es-ES" dirty="0"/>
          </a:p>
        </p:txBody>
      </p:sp>
    </p:spTree>
    <p:extLst>
      <p:ext uri="{BB962C8B-B14F-4D97-AF65-F5344CB8AC3E}">
        <p14:creationId xmlns:p14="http://schemas.microsoft.com/office/powerpoint/2010/main" val="241311225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104</a:t>
            </a:fld>
            <a:endParaRPr lang="es-ES" dirty="0"/>
          </a:p>
        </p:txBody>
      </p:sp>
    </p:spTree>
    <p:extLst>
      <p:ext uri="{BB962C8B-B14F-4D97-AF65-F5344CB8AC3E}">
        <p14:creationId xmlns:p14="http://schemas.microsoft.com/office/powerpoint/2010/main" val="26299022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Gardens..-Flamboyan</a:t>
            </a:r>
          </a:p>
        </p:txBody>
      </p:sp>
      <p:sp>
        <p:nvSpPr>
          <p:cNvPr id="4" name="3 Marcador de número de diapositiva"/>
          <p:cNvSpPr>
            <a:spLocks noGrp="1"/>
          </p:cNvSpPr>
          <p:nvPr>
            <p:ph type="sldNum" sz="quarter" idx="10"/>
          </p:nvPr>
        </p:nvSpPr>
        <p:spPr/>
        <p:txBody>
          <a:bodyPr/>
          <a:lstStyle/>
          <a:p>
            <a:fld id="{90E28822-EB31-453D-AA7D-F9EBB80051A4}" type="slidenum">
              <a:rPr lang="es-ES" smtClean="0"/>
              <a:t>105</a:t>
            </a:fld>
            <a:endParaRPr lang="es-ES" dirty="0"/>
          </a:p>
        </p:txBody>
      </p:sp>
    </p:spTree>
    <p:extLst>
      <p:ext uri="{BB962C8B-B14F-4D97-AF65-F5344CB8AC3E}">
        <p14:creationId xmlns:p14="http://schemas.microsoft.com/office/powerpoint/2010/main" val="144638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jpg"/></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1.jpg"/><Relationship Id="rId4" Type="http://schemas.openxmlformats.org/officeDocument/2006/relationships/image" Target="../media/image40.jpg"/></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49.png"/><Relationship Id="rId4" Type="http://schemas.openxmlformats.org/officeDocument/2006/relationships/image" Target="../media/image48.jpg"/></Relationships>
</file>

<file path=ppt/slides/_rels/slide4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72.jpg"/><Relationship Id="rId5" Type="http://schemas.openxmlformats.org/officeDocument/2006/relationships/image" Target="../media/image71.jpg"/><Relationship Id="rId4" Type="http://schemas.openxmlformats.org/officeDocument/2006/relationships/image" Target="../media/image70.jpg"/></Relationships>
</file>

<file path=ppt/slides/_rels/slide6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8.gif"/><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1196752"/>
            <a:ext cx="6622504" cy="2664296"/>
          </a:xfrm>
        </p:spPr>
        <p:txBody>
          <a:bodyPr>
            <a:normAutofit fontScale="90000"/>
          </a:bodyPr>
          <a:lstStyle/>
          <a:p>
            <a:r>
              <a:rPr lang="es-ES" sz="3600" dirty="0"/>
              <a:t>ASIA.-LA VUELTA AL MUNDO CON 885 JARDINES.- </a:t>
            </a:r>
            <a:r>
              <a:rPr lang="es-ES" sz="4000" dirty="0"/>
              <a:t>Nepal y india.-</a:t>
            </a:r>
            <a:r>
              <a:rPr lang="es-ES" sz="3100" dirty="0"/>
              <a:t>Garden of Dreams.-Brindavan gardens.-</a:t>
            </a:r>
          </a:p>
        </p:txBody>
      </p:sp>
      <p:sp>
        <p:nvSpPr>
          <p:cNvPr id="3" name="2 Subtítulo"/>
          <p:cNvSpPr>
            <a:spLocks noGrp="1"/>
          </p:cNvSpPr>
          <p:nvPr>
            <p:ph type="subTitle" idx="1"/>
          </p:nvPr>
        </p:nvSpPr>
        <p:spPr>
          <a:xfrm>
            <a:off x="2286000" y="5003322"/>
            <a:ext cx="4662264" cy="1371600"/>
          </a:xfrm>
        </p:spPr>
        <p:txBody>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2280025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Garden of Dreams.-Nepal.</a:t>
            </a:r>
          </a:p>
        </p:txBody>
      </p:sp>
      <p:sp>
        <p:nvSpPr>
          <p:cNvPr id="3" name="2 Marcador de contenido"/>
          <p:cNvSpPr>
            <a:spLocks noGrp="1"/>
          </p:cNvSpPr>
          <p:nvPr>
            <p:ph sz="quarter" idx="1"/>
          </p:nvPr>
        </p:nvSpPr>
        <p:spPr/>
        <p:txBody>
          <a:bodyPr/>
          <a:lstStyle/>
          <a:p>
            <a:r>
              <a:rPr lang="es-ES" dirty="0"/>
              <a:t>El Jardín de los Sueños ( nepalí : स्वप्न बगैंचा), también, el Jardín de las seis temporadas, es un neo-clásico jardín histórico en Katmandú , Nepal , construida en 1920. </a:t>
            </a:r>
          </a:p>
          <a:p>
            <a:r>
              <a:rPr lang="es-ES" dirty="0"/>
              <a:t>Diseñado por Kishore Narshingh, consta de 6.895 metros cuadrados  de jardines con tres pabellones , un anfiteatro , estanques, pérgolas , y las urnas. Desde mediados de la década de 1960, tras la muerte de su patrón, Kaiser Sumsher Rana , estaba en el abandono, pero recientemente fue restaurado con la ayuda del gobierno austriaco. </a:t>
            </a:r>
          </a:p>
        </p:txBody>
      </p:sp>
    </p:spTree>
    <p:extLst>
      <p:ext uri="{BB962C8B-B14F-4D97-AF65-F5344CB8AC3E}">
        <p14:creationId xmlns:p14="http://schemas.microsoft.com/office/powerpoint/2010/main" val="1239601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acuerdo formal y axial de los elementos arquitectónicos, contrasta con la plantación más informal y natural - una yuxtaposición coherente con la de los jardines creados en Inglaterra durante el reinado de Eduardo VII . </a:t>
            </a:r>
          </a:p>
          <a:p>
            <a:r>
              <a:rPr lang="es-ES" dirty="0"/>
              <a:t>Construido en 1920, el jardín era muy moderno en su tiempo, comparable a otros diseños de jardín en el primer cuarto del siglo XX. </a:t>
            </a:r>
          </a:p>
          <a:p>
            <a:r>
              <a:rPr lang="es-ES" dirty="0"/>
              <a:t>La sofisticación arquitectónica de los pabellones individuales sugiere que fueron inspirados por libros de patrones, con adaptaciones locales menores. </a:t>
            </a:r>
          </a:p>
          <a:p>
            <a:r>
              <a:rPr lang="es-ES" dirty="0"/>
              <a:t>Las zonas de plantación a lo largo del perímetro de la ruta están hundidos, jardines de flores con grandes lagunas en su centro</a:t>
            </a:r>
          </a:p>
        </p:txBody>
      </p:sp>
    </p:spTree>
    <p:extLst>
      <p:ext uri="{BB962C8B-B14F-4D97-AF65-F5344CB8AC3E}">
        <p14:creationId xmlns:p14="http://schemas.microsoft.com/office/powerpoint/2010/main" val="89271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Situado al otro lado de la calle del antiguo Palacio Real en la entrada de la Thamel zona turística, el Jardín se hizo famoso como el Jardín de seis estaciones creadas para el mariscal de campo Kaiser Sumsher Rana (1892-1964), a principios de 1920.</a:t>
            </a:r>
          </a:p>
          <a:p>
            <a:r>
              <a:rPr lang="es-ES" dirty="0"/>
              <a:t> El jardín, que dispone de un diseño inspirado en el estilo eduardiano , fue considerado uno de los jardines privados más sofisticados de la época. Paisajista, Kishore Narshingh, diseñador de Singha Durbar y arquitecto del padre de Shumsher, el Maharaja, diseñó y supervisó la construcción de el Jardín de los Sueños.</a:t>
            </a:r>
          </a:p>
        </p:txBody>
      </p:sp>
    </p:spTree>
    <p:extLst>
      <p:ext uri="{BB962C8B-B14F-4D97-AF65-F5344CB8AC3E}">
        <p14:creationId xmlns:p14="http://schemas.microsoft.com/office/powerpoint/2010/main" val="1924437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715200" cy="5565232"/>
          </a:xfrm>
        </p:spPr>
        <p:txBody>
          <a:bodyPr/>
          <a:lstStyle/>
          <a:p>
            <a:r>
              <a:rPr lang="es-ES" dirty="0"/>
              <a:t>Dentro de los muros del jardín hay pabellones, fuentes, muebles de jardín decorativos, y las características de inspiración europea, tales como porches, pérgolas, barandillas, urnas, y pajareras.</a:t>
            </a:r>
          </a:p>
          <a:p>
            <a:r>
              <a:rPr lang="es-ES" dirty="0"/>
              <a:t> Cada uno de los seis pabellones, que proporcionan el marco arquitectónico del jardín, se dedica a una de las seis temporadas en Nepal.</a:t>
            </a:r>
          </a:p>
          <a:p>
            <a:r>
              <a:rPr lang="es-ES" dirty="0"/>
              <a:t> Después de la muerte de Kaiser Sumsher, el jardín fue entregado al gobierno de Nepal, pero no se gestiona adecuadamente durante décadas. </a:t>
            </a:r>
          </a:p>
          <a:p>
            <a:r>
              <a:rPr lang="es-ES" dirty="0"/>
              <a:t>Hoy en día, sólo se mantiene la mitad del jardín original.</a:t>
            </a:r>
          </a:p>
        </p:txBody>
      </p:sp>
    </p:spTree>
    <p:extLst>
      <p:ext uri="{BB962C8B-B14F-4D97-AF65-F5344CB8AC3E}">
        <p14:creationId xmlns:p14="http://schemas.microsoft.com/office/powerpoint/2010/main" val="1701742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Después de décadas de negligencia que resulta en ruinas pabellones, caminos de maleza y la pérdida de los subtropicales flora, se llevaron a cabo las restauraciones, entre 2000 y 2007 con el apoyo de Ayuda al Desarrollo de Austria (el Gobierno de Austria ), en colaboración con el Ministerio de Educación de Nepal. </a:t>
            </a:r>
          </a:p>
          <a:p>
            <a:r>
              <a:rPr lang="es-ES" dirty="0"/>
              <a:t> Implementado por Eco Himal. el proyecto de renovación se ha convertido en un proyecto modelo para el desarrollo sostenible de otros lugares de interés histórico. </a:t>
            </a:r>
          </a:p>
          <a:p>
            <a:r>
              <a:rPr lang="es-ES" dirty="0"/>
              <a:t>El jardín, en su diseño y alusiones literarias, está ligado a las colecciones de libros sobre jardinería, la arquitectura y la literatura, en la biblioteca del Kaiser Shumsher. </a:t>
            </a:r>
          </a:p>
        </p:txBody>
      </p:sp>
    </p:spTree>
    <p:extLst>
      <p:ext uri="{BB962C8B-B14F-4D97-AF65-F5344CB8AC3E}">
        <p14:creationId xmlns:p14="http://schemas.microsoft.com/office/powerpoint/2010/main" val="2859568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Con la restauración finalizada, el jardín también se ha actualizado con la incorporación de modernas instalaciones.</a:t>
            </a:r>
          </a:p>
          <a:p>
            <a:r>
              <a:rPr lang="es-ES" dirty="0"/>
              <a:t> En su estado reformado ofrece un oasis de paz y tranquilidad dentro del bullicio urbano de Katmandú, y sigue siendo un punto de referencia turística. </a:t>
            </a:r>
          </a:p>
          <a:p>
            <a:endParaRPr lang="es-ES" dirty="0"/>
          </a:p>
        </p:txBody>
      </p:sp>
    </p:spTree>
    <p:extLst>
      <p:ext uri="{BB962C8B-B14F-4D97-AF65-F5344CB8AC3E}">
        <p14:creationId xmlns:p14="http://schemas.microsoft.com/office/powerpoint/2010/main" val="4221521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7976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503197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3095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1727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7804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3136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4715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26279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5821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6" y="0"/>
            <a:ext cx="41148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3576" y="0"/>
            <a:ext cx="5020424" cy="6974632"/>
          </a:xfrm>
          <a:prstGeom prst="rect">
            <a:avLst/>
          </a:prstGeom>
        </p:spPr>
      </p:pic>
    </p:spTree>
    <p:extLst>
      <p:ext uri="{BB962C8B-B14F-4D97-AF65-F5344CB8AC3E}">
        <p14:creationId xmlns:p14="http://schemas.microsoft.com/office/powerpoint/2010/main" val="281176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2707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6478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586946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5591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15007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6518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3443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7117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33554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462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8324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6049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6"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0484" y="0"/>
            <a:ext cx="400351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0484" y="3429000"/>
            <a:ext cx="4003516" cy="3429000"/>
          </a:xfrm>
          <a:prstGeom prst="rect">
            <a:avLst/>
          </a:prstGeom>
        </p:spPr>
      </p:pic>
    </p:spTree>
    <p:extLst>
      <p:ext uri="{BB962C8B-B14F-4D97-AF65-F5344CB8AC3E}">
        <p14:creationId xmlns:p14="http://schemas.microsoft.com/office/powerpoint/2010/main" val="16122511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3809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1907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1892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53000" cy="37147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0"/>
            <a:ext cx="4191000" cy="362521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25214"/>
            <a:ext cx="4953000" cy="323278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3000" y="3625214"/>
            <a:ext cx="4191000" cy="3232785"/>
          </a:xfrm>
          <a:prstGeom prst="rect">
            <a:avLst/>
          </a:prstGeom>
        </p:spPr>
      </p:pic>
    </p:spTree>
    <p:extLst>
      <p:ext uri="{BB962C8B-B14F-4D97-AF65-F5344CB8AC3E}">
        <p14:creationId xmlns:p14="http://schemas.microsoft.com/office/powerpoint/2010/main" val="1956822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07707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77072"/>
            <a:ext cx="4572000" cy="278092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4077072"/>
            <a:ext cx="4572000" cy="2780928"/>
          </a:xfrm>
          <a:prstGeom prst="rect">
            <a:avLst/>
          </a:prstGeom>
        </p:spPr>
      </p:pic>
    </p:spTree>
    <p:extLst>
      <p:ext uri="{BB962C8B-B14F-4D97-AF65-F5344CB8AC3E}">
        <p14:creationId xmlns:p14="http://schemas.microsoft.com/office/powerpoint/2010/main" val="3007474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1065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0"/>
            <a:ext cx="4000500"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0" y="3573016"/>
            <a:ext cx="4000499" cy="3284984"/>
          </a:xfrm>
          <a:prstGeom prst="rect">
            <a:avLst/>
          </a:prstGeom>
        </p:spPr>
      </p:pic>
    </p:spTree>
    <p:extLst>
      <p:ext uri="{BB962C8B-B14F-4D97-AF65-F5344CB8AC3E}">
        <p14:creationId xmlns:p14="http://schemas.microsoft.com/office/powerpoint/2010/main" val="1058804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2341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54771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5113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63027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78"/>
          <a:stretch/>
        </p:blipFill>
        <p:spPr>
          <a:xfrm>
            <a:off x="0" y="0"/>
            <a:ext cx="9144000" cy="6858000"/>
          </a:xfrm>
          <a:prstGeom prst="rect">
            <a:avLst/>
          </a:prstGeom>
        </p:spPr>
      </p:pic>
    </p:spTree>
    <p:extLst>
      <p:ext uri="{BB962C8B-B14F-4D97-AF65-F5344CB8AC3E}">
        <p14:creationId xmlns:p14="http://schemas.microsoft.com/office/powerpoint/2010/main" val="3418498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 y="0"/>
            <a:ext cx="5715000" cy="381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0720" y="0"/>
            <a:ext cx="3383280" cy="371931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0720" y="3719314"/>
            <a:ext cx="3383280" cy="313868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68" y="3810000"/>
            <a:ext cx="5707752" cy="3048000"/>
          </a:xfrm>
          <a:prstGeom prst="rect">
            <a:avLst/>
          </a:prstGeom>
        </p:spPr>
      </p:pic>
    </p:spTree>
    <p:extLst>
      <p:ext uri="{BB962C8B-B14F-4D97-AF65-F5344CB8AC3E}">
        <p14:creationId xmlns:p14="http://schemas.microsoft.com/office/powerpoint/2010/main" val="19533080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8738670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75295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0630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0283397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66781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83" y="0"/>
            <a:ext cx="9095633" cy="6858000"/>
          </a:xfrm>
          <a:prstGeom prst="rect">
            <a:avLst/>
          </a:prstGeom>
        </p:spPr>
      </p:pic>
    </p:spTree>
    <p:extLst>
      <p:ext uri="{BB962C8B-B14F-4D97-AF65-F5344CB8AC3E}">
        <p14:creationId xmlns:p14="http://schemas.microsoft.com/office/powerpoint/2010/main" val="42174378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47826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07699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63872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62096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73333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10022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7556"/>
          <a:stretch/>
        </p:blipFill>
        <p:spPr>
          <a:xfrm>
            <a:off x="0" y="0"/>
            <a:ext cx="9144000" cy="6858000"/>
          </a:xfrm>
          <a:prstGeom prst="rect">
            <a:avLst/>
          </a:prstGeom>
        </p:spPr>
      </p:pic>
    </p:spTree>
    <p:extLst>
      <p:ext uri="{BB962C8B-B14F-4D97-AF65-F5344CB8AC3E}">
        <p14:creationId xmlns:p14="http://schemas.microsoft.com/office/powerpoint/2010/main" val="3214934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957391"/>
          </a:xfrm>
          <a:prstGeom prst="rect">
            <a:avLst/>
          </a:prstGeom>
        </p:spPr>
      </p:pic>
    </p:spTree>
    <p:extLst>
      <p:ext uri="{BB962C8B-B14F-4D97-AF65-F5344CB8AC3E}">
        <p14:creationId xmlns:p14="http://schemas.microsoft.com/office/powerpoint/2010/main" val="33693578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70140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53306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98893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9314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38750" cy="3505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8750" y="0"/>
            <a:ext cx="3905250" cy="353834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8750" y="3538344"/>
            <a:ext cx="3905250" cy="331965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05200"/>
            <a:ext cx="5238750" cy="3352800"/>
          </a:xfrm>
          <a:prstGeom prst="rect">
            <a:avLst/>
          </a:prstGeom>
        </p:spPr>
      </p:pic>
    </p:spTree>
    <p:extLst>
      <p:ext uri="{BB962C8B-B14F-4D97-AF65-F5344CB8AC3E}">
        <p14:creationId xmlns:p14="http://schemas.microsoft.com/office/powerpoint/2010/main" val="13337942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73090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9171"/>
          <a:stretch/>
        </p:blipFill>
        <p:spPr>
          <a:xfrm>
            <a:off x="0" y="0"/>
            <a:ext cx="9144000" cy="6858000"/>
          </a:xfrm>
          <a:prstGeom prst="rect">
            <a:avLst/>
          </a:prstGeom>
        </p:spPr>
      </p:pic>
    </p:spTree>
    <p:extLst>
      <p:ext uri="{BB962C8B-B14F-4D97-AF65-F5344CB8AC3E}">
        <p14:creationId xmlns:p14="http://schemas.microsoft.com/office/powerpoint/2010/main" val="40731115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068553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 y="0"/>
            <a:ext cx="9142806" cy="6858000"/>
          </a:xfrm>
          <a:prstGeom prst="rect">
            <a:avLst/>
          </a:prstGeom>
        </p:spPr>
      </p:pic>
    </p:spTree>
    <p:extLst>
      <p:ext uri="{BB962C8B-B14F-4D97-AF65-F5344CB8AC3E}">
        <p14:creationId xmlns:p14="http://schemas.microsoft.com/office/powerpoint/2010/main" val="23639988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96747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51725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30190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946930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Brindavan gardens.-india</a:t>
            </a:r>
          </a:p>
        </p:txBody>
      </p:sp>
      <p:sp>
        <p:nvSpPr>
          <p:cNvPr id="3" name="2 Marcador de contenido"/>
          <p:cNvSpPr>
            <a:spLocks noGrp="1"/>
          </p:cNvSpPr>
          <p:nvPr>
            <p:ph sz="quarter" idx="1"/>
          </p:nvPr>
        </p:nvSpPr>
        <p:spPr/>
        <p:txBody>
          <a:bodyPr/>
          <a:lstStyle/>
          <a:p>
            <a:r>
              <a:rPr lang="es-ES" dirty="0"/>
              <a:t>Los Jardines Brindavan es un jardín situado en el estado de Karnataka , en la India . </a:t>
            </a:r>
          </a:p>
          <a:p>
            <a:r>
              <a:rPr lang="es-ES" dirty="0"/>
              <a:t>Se encuentra junto a la presa Krishnarajasagara que se construye a través del río Kaveri .</a:t>
            </a:r>
          </a:p>
          <a:p>
            <a:r>
              <a:rPr lang="es-ES" dirty="0"/>
              <a:t> El trabajo para delinear este jardín se inició en el año 1927 y se terminó en 1932. </a:t>
            </a:r>
          </a:p>
          <a:p>
            <a:r>
              <a:rPr lang="es-ES" dirty="0"/>
              <a:t> Visitado por cerca de 2 millones de turistas al año , el jardín es uno de los principales lugares de interés cerca de la ciudad de Mysore .</a:t>
            </a:r>
          </a:p>
        </p:txBody>
      </p:sp>
    </p:spTree>
    <p:extLst>
      <p:ext uri="{BB962C8B-B14F-4D97-AF65-F5344CB8AC3E}">
        <p14:creationId xmlns:p14="http://schemas.microsoft.com/office/powerpoint/2010/main" val="15239146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jardín es mantenido por el Cauvery Niravari Nigama (Cauvery Departamento de Riego), una empresa del  Gobierno de Karnataka. </a:t>
            </a:r>
          </a:p>
          <a:p>
            <a:r>
              <a:rPr lang="es-ES" dirty="0"/>
              <a:t> Se extiende por una superficie de (240.000 m 2). Junto a él también un huerto de mermelada de fruta a través de  (300.000 m 2) y 2 granjas hortícolas, Nagavana  y Chandravana.</a:t>
            </a:r>
          </a:p>
          <a:p>
            <a:r>
              <a:rPr lang="es-ES" dirty="0"/>
              <a:t>El jardín se presenta en 3 terrazas que contienen fuentes de agua, arboles de Ficus, plantas de follaje como Duranta plumierii y Euphorbia y plantas con flores como Celosia , Marigold y buganvillas.</a:t>
            </a:r>
          </a:p>
          <a:p>
            <a:r>
              <a:rPr lang="es-ES" dirty="0"/>
              <a:t>El jardín está abierto al público en general y una-cuota de inscripción se cobra. </a:t>
            </a:r>
          </a:p>
        </p:txBody>
      </p:sp>
    </p:spTree>
    <p:extLst>
      <p:ext uri="{BB962C8B-B14F-4D97-AF65-F5344CB8AC3E}">
        <p14:creationId xmlns:p14="http://schemas.microsoft.com/office/powerpoint/2010/main" val="14933492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jardín también cuenta con topiary obras (esculturas de animales creados por el recorte de arbustos), pérgolas (pasadizo sombreado cubierto por enredaderas) y gazebos.</a:t>
            </a:r>
          </a:p>
          <a:p>
            <a:r>
              <a:rPr lang="es-ES" dirty="0"/>
              <a:t>La principal atracción del parque es la fuente musical en la que estalla del agua están sincronizados con la música de canciones. También hay un lago en el jardín con zona de navegación disponibles para los visitantes.</a:t>
            </a:r>
          </a:p>
          <a:p>
            <a:r>
              <a:rPr lang="es-ES" dirty="0"/>
              <a:t>El jardín fue renovado en 2005 con un coste de Rs. 5 millones de rupias .</a:t>
            </a:r>
          </a:p>
          <a:p>
            <a:r>
              <a:rPr lang="es-ES" dirty="0"/>
              <a:t>  La renovación incluyó engalanar la fuente musical mediante un sistema digitalizado y reparaciones de fuentes disfuncionales.</a:t>
            </a:r>
          </a:p>
          <a:p>
            <a:endParaRPr lang="es-ES" dirty="0"/>
          </a:p>
        </p:txBody>
      </p:sp>
    </p:spTree>
    <p:extLst>
      <p:ext uri="{BB962C8B-B14F-4D97-AF65-F5344CB8AC3E}">
        <p14:creationId xmlns:p14="http://schemas.microsoft.com/office/powerpoint/2010/main" val="30365176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En 2007, los jardines estaban cerrados por una breve duración como medida de seguridad para evitar problemas relacionados con la controversia del agua Kaveri  . </a:t>
            </a:r>
          </a:p>
        </p:txBody>
      </p:sp>
    </p:spTree>
    <p:extLst>
      <p:ext uri="{BB962C8B-B14F-4D97-AF65-F5344CB8AC3E}">
        <p14:creationId xmlns:p14="http://schemas.microsoft.com/office/powerpoint/2010/main" val="31509231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30093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83769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22850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91997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34805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31739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83594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81551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98011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1581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28633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74521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9395139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272808"/>
          </a:xfrm>
          <a:prstGeom prst="rect">
            <a:avLst/>
          </a:prstGeom>
        </p:spPr>
      </p:pic>
    </p:spTree>
    <p:extLst>
      <p:ext uri="{BB962C8B-B14F-4D97-AF65-F5344CB8AC3E}">
        <p14:creationId xmlns:p14="http://schemas.microsoft.com/office/powerpoint/2010/main" val="728489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324528" cy="7272808"/>
          </a:xfrm>
          <a:prstGeom prst="rect">
            <a:avLst/>
          </a:prstGeom>
        </p:spPr>
      </p:pic>
    </p:spTree>
    <p:extLst>
      <p:ext uri="{BB962C8B-B14F-4D97-AF65-F5344CB8AC3E}">
        <p14:creationId xmlns:p14="http://schemas.microsoft.com/office/powerpoint/2010/main" val="40246763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30381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72955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39442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51039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89403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14774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25915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49439"/>
          </a:xfrm>
          <a:prstGeom prst="rect">
            <a:avLst/>
          </a:prstGeom>
        </p:spPr>
      </p:pic>
    </p:spTree>
    <p:extLst>
      <p:ext uri="{BB962C8B-B14F-4D97-AF65-F5344CB8AC3E}">
        <p14:creationId xmlns:p14="http://schemas.microsoft.com/office/powerpoint/2010/main" val="27599291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65215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12"/>
          <a:stretch/>
        </p:blipFill>
        <p:spPr>
          <a:xfrm>
            <a:off x="0" y="0"/>
            <a:ext cx="9144000" cy="6858000"/>
          </a:xfrm>
          <a:prstGeom prst="rect">
            <a:avLst/>
          </a:prstGeom>
        </p:spPr>
      </p:pic>
    </p:spTree>
    <p:extLst>
      <p:ext uri="{BB962C8B-B14F-4D97-AF65-F5344CB8AC3E}">
        <p14:creationId xmlns:p14="http://schemas.microsoft.com/office/powerpoint/2010/main" val="15316002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57526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362702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44"/>
          <a:stretch/>
        </p:blipFill>
        <p:spPr>
          <a:xfrm>
            <a:off x="0" y="0"/>
            <a:ext cx="9144000" cy="6857999"/>
          </a:xfrm>
          <a:prstGeom prst="rect">
            <a:avLst/>
          </a:prstGeom>
        </p:spPr>
      </p:pic>
    </p:spTree>
    <p:extLst>
      <p:ext uri="{BB962C8B-B14F-4D97-AF65-F5344CB8AC3E}">
        <p14:creationId xmlns:p14="http://schemas.microsoft.com/office/powerpoint/2010/main" val="17956112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556" r="1190" b="9779"/>
          <a:stretch/>
        </p:blipFill>
        <p:spPr>
          <a:xfrm>
            <a:off x="0" y="0"/>
            <a:ext cx="9144000" cy="6858000"/>
          </a:xfrm>
          <a:prstGeom prst="rect">
            <a:avLst/>
          </a:prstGeom>
        </p:spPr>
      </p:pic>
    </p:spTree>
    <p:extLst>
      <p:ext uri="{BB962C8B-B14F-4D97-AF65-F5344CB8AC3E}">
        <p14:creationId xmlns:p14="http://schemas.microsoft.com/office/powerpoint/2010/main" val="241754558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34"/>
          <a:stretch/>
        </p:blipFill>
        <p:spPr>
          <a:xfrm>
            <a:off x="0" y="0"/>
            <a:ext cx="9144000" cy="6858000"/>
          </a:xfrm>
          <a:prstGeom prst="rect">
            <a:avLst/>
          </a:prstGeom>
        </p:spPr>
      </p:pic>
    </p:spTree>
    <p:extLst>
      <p:ext uri="{BB962C8B-B14F-4D97-AF65-F5344CB8AC3E}">
        <p14:creationId xmlns:p14="http://schemas.microsoft.com/office/powerpoint/2010/main" val="11885404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334" t="5650" r="4000" b="4430"/>
          <a:stretch/>
        </p:blipFill>
        <p:spPr>
          <a:xfrm>
            <a:off x="0" y="0"/>
            <a:ext cx="9144000" cy="6857999"/>
          </a:xfrm>
          <a:prstGeom prst="rect">
            <a:avLst/>
          </a:prstGeom>
        </p:spPr>
      </p:pic>
    </p:spTree>
    <p:extLst>
      <p:ext uri="{BB962C8B-B14F-4D97-AF65-F5344CB8AC3E}">
        <p14:creationId xmlns:p14="http://schemas.microsoft.com/office/powerpoint/2010/main" val="12827838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115</TotalTime>
  <Words>1453</Words>
  <Application>Microsoft Office PowerPoint</Application>
  <PresentationFormat>Presentación en pantalla (4:3)</PresentationFormat>
  <Paragraphs>222</Paragraphs>
  <Slides>105</Slides>
  <Notes>93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105</vt:i4>
      </vt:variant>
    </vt:vector>
  </HeadingPairs>
  <TitlesOfParts>
    <vt:vector size="110" baseType="lpstr">
      <vt:lpstr>Calibri</vt:lpstr>
      <vt:lpstr>Century Schoolbook</vt:lpstr>
      <vt:lpstr>Wingdings</vt:lpstr>
      <vt:lpstr>Wingdings 2</vt:lpstr>
      <vt:lpstr>Default Theme</vt:lpstr>
      <vt:lpstr>ASIA.-LA VUELTA AL MUNDO CON 885 JARDINES.- Nepal y india.-Garden of Dreams.-Brindavan gardens.-</vt:lpstr>
      <vt:lpstr>Garden of Dreams.-Nepal.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Brindavan gardens.-india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del nepal</dc:title>
  <dc:creator>Josep</dc:creator>
  <cp:lastModifiedBy>Usuario</cp:lastModifiedBy>
  <cp:revision>14</cp:revision>
  <dcterms:created xsi:type="dcterms:W3CDTF">2014-01-23T07:48:27Z</dcterms:created>
  <dcterms:modified xsi:type="dcterms:W3CDTF">2018-03-01T07:38:54Z</dcterms:modified>
</cp:coreProperties>
</file>