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Lst>
  <p:notesMasterIdLst>
    <p:notesMasterId r:id="rId293"/>
  </p:notesMasterIdLst>
  <p:sldIdLst>
    <p:sldId id="256" r:id="rId4"/>
    <p:sldId id="257" r:id="rId5"/>
    <p:sldId id="258" r:id="rId6"/>
    <p:sldId id="259" r:id="rId7"/>
    <p:sldId id="260" r:id="rId8"/>
    <p:sldId id="261" r:id="rId9"/>
    <p:sldId id="262" r:id="rId10"/>
    <p:sldId id="263" r:id="rId11"/>
    <p:sldId id="547"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546"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548" r:id="rId59"/>
    <p:sldId id="549" r:id="rId60"/>
    <p:sldId id="550" r:id="rId61"/>
    <p:sldId id="551" r:id="rId62"/>
    <p:sldId id="552" r:id="rId63"/>
    <p:sldId id="553" r:id="rId64"/>
    <p:sldId id="334" r:id="rId65"/>
    <p:sldId id="335" r:id="rId66"/>
    <p:sldId id="336" r:id="rId67"/>
    <p:sldId id="337" r:id="rId68"/>
    <p:sldId id="339" r:id="rId69"/>
    <p:sldId id="340" r:id="rId70"/>
    <p:sldId id="559" r:id="rId71"/>
    <p:sldId id="342" r:id="rId72"/>
    <p:sldId id="338" r:id="rId73"/>
    <p:sldId id="343" r:id="rId74"/>
    <p:sldId id="573" r:id="rId75"/>
    <p:sldId id="567" r:id="rId76"/>
    <p:sldId id="569" r:id="rId77"/>
    <p:sldId id="568" r:id="rId78"/>
    <p:sldId id="554" r:id="rId79"/>
    <p:sldId id="556" r:id="rId80"/>
    <p:sldId id="558" r:id="rId81"/>
    <p:sldId id="560" r:id="rId82"/>
    <p:sldId id="561" r:id="rId83"/>
    <p:sldId id="562" r:id="rId84"/>
    <p:sldId id="563" r:id="rId85"/>
    <p:sldId id="564" r:id="rId86"/>
    <p:sldId id="565" r:id="rId87"/>
    <p:sldId id="566" r:id="rId88"/>
    <p:sldId id="570" r:id="rId89"/>
    <p:sldId id="344" r:id="rId90"/>
    <p:sldId id="345" r:id="rId91"/>
    <p:sldId id="346" r:id="rId92"/>
    <p:sldId id="347" r:id="rId93"/>
    <p:sldId id="348" r:id="rId94"/>
    <p:sldId id="574"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575" r:id="rId113"/>
    <p:sldId id="366" r:id="rId114"/>
    <p:sldId id="367" r:id="rId115"/>
    <p:sldId id="368" r:id="rId116"/>
    <p:sldId id="369" r:id="rId117"/>
    <p:sldId id="576"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 id="395" r:id="rId144"/>
    <p:sldId id="396" r:id="rId145"/>
    <p:sldId id="397" r:id="rId146"/>
    <p:sldId id="398" r:id="rId147"/>
    <p:sldId id="399" r:id="rId148"/>
    <p:sldId id="400" r:id="rId149"/>
    <p:sldId id="401" r:id="rId150"/>
    <p:sldId id="402" r:id="rId151"/>
    <p:sldId id="403" r:id="rId152"/>
    <p:sldId id="404" r:id="rId153"/>
    <p:sldId id="405" r:id="rId154"/>
    <p:sldId id="406" r:id="rId155"/>
    <p:sldId id="407" r:id="rId156"/>
    <p:sldId id="408" r:id="rId157"/>
    <p:sldId id="409" r:id="rId158"/>
    <p:sldId id="410" r:id="rId159"/>
    <p:sldId id="411" r:id="rId160"/>
    <p:sldId id="412" r:id="rId161"/>
    <p:sldId id="413" r:id="rId162"/>
    <p:sldId id="414" r:id="rId163"/>
    <p:sldId id="415" r:id="rId164"/>
    <p:sldId id="416" r:id="rId165"/>
    <p:sldId id="577" r:id="rId166"/>
    <p:sldId id="417" r:id="rId167"/>
    <p:sldId id="418" r:id="rId168"/>
    <p:sldId id="419" r:id="rId169"/>
    <p:sldId id="420" r:id="rId170"/>
    <p:sldId id="424" r:id="rId171"/>
    <p:sldId id="421" r:id="rId172"/>
    <p:sldId id="422" r:id="rId173"/>
    <p:sldId id="423" r:id="rId174"/>
    <p:sldId id="425" r:id="rId175"/>
    <p:sldId id="426" r:id="rId176"/>
    <p:sldId id="427" r:id="rId177"/>
    <p:sldId id="428" r:id="rId178"/>
    <p:sldId id="429" r:id="rId179"/>
    <p:sldId id="430" r:id="rId180"/>
    <p:sldId id="431" r:id="rId181"/>
    <p:sldId id="432" r:id="rId182"/>
    <p:sldId id="433" r:id="rId183"/>
    <p:sldId id="434" r:id="rId184"/>
    <p:sldId id="435" r:id="rId185"/>
    <p:sldId id="436" r:id="rId186"/>
    <p:sldId id="437" r:id="rId187"/>
    <p:sldId id="438" r:id="rId188"/>
    <p:sldId id="439" r:id="rId189"/>
    <p:sldId id="440" r:id="rId190"/>
    <p:sldId id="441" r:id="rId191"/>
    <p:sldId id="442" r:id="rId192"/>
    <p:sldId id="443" r:id="rId193"/>
    <p:sldId id="444" r:id="rId194"/>
    <p:sldId id="445" r:id="rId195"/>
    <p:sldId id="446" r:id="rId196"/>
    <p:sldId id="447" r:id="rId197"/>
    <p:sldId id="448" r:id="rId198"/>
    <p:sldId id="449" r:id="rId199"/>
    <p:sldId id="450" r:id="rId200"/>
    <p:sldId id="451" r:id="rId201"/>
    <p:sldId id="578" r:id="rId202"/>
    <p:sldId id="452" r:id="rId203"/>
    <p:sldId id="453" r:id="rId204"/>
    <p:sldId id="454" r:id="rId205"/>
    <p:sldId id="455" r:id="rId206"/>
    <p:sldId id="456" r:id="rId207"/>
    <p:sldId id="457" r:id="rId208"/>
    <p:sldId id="458" r:id="rId209"/>
    <p:sldId id="459" r:id="rId210"/>
    <p:sldId id="460" r:id="rId211"/>
    <p:sldId id="461" r:id="rId212"/>
    <p:sldId id="462" r:id="rId213"/>
    <p:sldId id="463" r:id="rId214"/>
    <p:sldId id="464" r:id="rId215"/>
    <p:sldId id="465" r:id="rId216"/>
    <p:sldId id="466" r:id="rId217"/>
    <p:sldId id="467" r:id="rId218"/>
    <p:sldId id="468" r:id="rId219"/>
    <p:sldId id="469" r:id="rId220"/>
    <p:sldId id="470" r:id="rId221"/>
    <p:sldId id="471" r:id="rId222"/>
    <p:sldId id="472" r:id="rId223"/>
    <p:sldId id="473" r:id="rId224"/>
    <p:sldId id="474" r:id="rId225"/>
    <p:sldId id="475" r:id="rId226"/>
    <p:sldId id="476" r:id="rId227"/>
    <p:sldId id="477" r:id="rId228"/>
    <p:sldId id="478" r:id="rId229"/>
    <p:sldId id="479" r:id="rId230"/>
    <p:sldId id="480" r:id="rId231"/>
    <p:sldId id="481" r:id="rId232"/>
    <p:sldId id="482" r:id="rId233"/>
    <p:sldId id="483" r:id="rId234"/>
    <p:sldId id="484" r:id="rId235"/>
    <p:sldId id="485" r:id="rId236"/>
    <p:sldId id="486" r:id="rId237"/>
    <p:sldId id="487" r:id="rId238"/>
    <p:sldId id="488" r:id="rId239"/>
    <p:sldId id="489" r:id="rId240"/>
    <p:sldId id="490" r:id="rId241"/>
    <p:sldId id="491" r:id="rId242"/>
    <p:sldId id="492" r:id="rId243"/>
    <p:sldId id="493" r:id="rId244"/>
    <p:sldId id="494" r:id="rId245"/>
    <p:sldId id="495" r:id="rId246"/>
    <p:sldId id="496" r:id="rId247"/>
    <p:sldId id="497" r:id="rId248"/>
    <p:sldId id="498" r:id="rId249"/>
    <p:sldId id="499" r:id="rId250"/>
    <p:sldId id="500" r:id="rId251"/>
    <p:sldId id="501" r:id="rId252"/>
    <p:sldId id="502" r:id="rId253"/>
    <p:sldId id="503" r:id="rId254"/>
    <p:sldId id="504" r:id="rId255"/>
    <p:sldId id="505" r:id="rId256"/>
    <p:sldId id="506" r:id="rId257"/>
    <p:sldId id="507" r:id="rId258"/>
    <p:sldId id="508" r:id="rId259"/>
    <p:sldId id="509" r:id="rId260"/>
    <p:sldId id="510" r:id="rId261"/>
    <p:sldId id="511" r:id="rId262"/>
    <p:sldId id="512" r:id="rId263"/>
    <p:sldId id="513" r:id="rId264"/>
    <p:sldId id="514" r:id="rId265"/>
    <p:sldId id="515" r:id="rId266"/>
    <p:sldId id="516" r:id="rId267"/>
    <p:sldId id="521" r:id="rId268"/>
    <p:sldId id="522" r:id="rId269"/>
    <p:sldId id="523" r:id="rId270"/>
    <p:sldId id="524" r:id="rId271"/>
    <p:sldId id="525" r:id="rId272"/>
    <p:sldId id="526" r:id="rId273"/>
    <p:sldId id="527" r:id="rId274"/>
    <p:sldId id="528" r:id="rId275"/>
    <p:sldId id="529" r:id="rId276"/>
    <p:sldId id="530" r:id="rId277"/>
    <p:sldId id="531" r:id="rId278"/>
    <p:sldId id="532" r:id="rId279"/>
    <p:sldId id="533" r:id="rId280"/>
    <p:sldId id="534" r:id="rId281"/>
    <p:sldId id="535" r:id="rId282"/>
    <p:sldId id="536" r:id="rId283"/>
    <p:sldId id="537" r:id="rId284"/>
    <p:sldId id="538" r:id="rId285"/>
    <p:sldId id="539" r:id="rId286"/>
    <p:sldId id="540" r:id="rId287"/>
    <p:sldId id="541" r:id="rId288"/>
    <p:sldId id="542" r:id="rId289"/>
    <p:sldId id="543" r:id="rId290"/>
    <p:sldId id="544" r:id="rId291"/>
    <p:sldId id="545" r:id="rId29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7842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63" Type="http://schemas.openxmlformats.org/officeDocument/2006/relationships/slide" Target="slides/slide60.xml"/><Relationship Id="rId159" Type="http://schemas.openxmlformats.org/officeDocument/2006/relationships/slide" Target="slides/slide156.xml"/><Relationship Id="rId170" Type="http://schemas.openxmlformats.org/officeDocument/2006/relationships/slide" Target="slides/slide167.xml"/><Relationship Id="rId226" Type="http://schemas.openxmlformats.org/officeDocument/2006/relationships/slide" Target="slides/slide223.xml"/><Relationship Id="rId268" Type="http://schemas.openxmlformats.org/officeDocument/2006/relationships/slide" Target="slides/slide265.xml"/><Relationship Id="rId32" Type="http://schemas.openxmlformats.org/officeDocument/2006/relationships/slide" Target="slides/slide29.xml"/><Relationship Id="rId74" Type="http://schemas.openxmlformats.org/officeDocument/2006/relationships/slide" Target="slides/slide71.xml"/><Relationship Id="rId128" Type="http://schemas.openxmlformats.org/officeDocument/2006/relationships/slide" Target="slides/slide125.xml"/><Relationship Id="rId5" Type="http://schemas.openxmlformats.org/officeDocument/2006/relationships/slide" Target="slides/slide2.xml"/><Relationship Id="rId181" Type="http://schemas.openxmlformats.org/officeDocument/2006/relationships/slide" Target="slides/slide178.xml"/><Relationship Id="rId237" Type="http://schemas.openxmlformats.org/officeDocument/2006/relationships/slide" Target="slides/slide234.xml"/><Relationship Id="rId279" Type="http://schemas.openxmlformats.org/officeDocument/2006/relationships/slide" Target="slides/slide276.xml"/><Relationship Id="rId43" Type="http://schemas.openxmlformats.org/officeDocument/2006/relationships/slide" Target="slides/slide40.xml"/><Relationship Id="rId139" Type="http://schemas.openxmlformats.org/officeDocument/2006/relationships/slide" Target="slides/slide136.xml"/><Relationship Id="rId290" Type="http://schemas.openxmlformats.org/officeDocument/2006/relationships/slide" Target="slides/slide287.xml"/><Relationship Id="rId85" Type="http://schemas.openxmlformats.org/officeDocument/2006/relationships/slide" Target="slides/slide82.xml"/><Relationship Id="rId150" Type="http://schemas.openxmlformats.org/officeDocument/2006/relationships/slide" Target="slides/slide147.xml"/><Relationship Id="rId192" Type="http://schemas.openxmlformats.org/officeDocument/2006/relationships/slide" Target="slides/slide189.xml"/><Relationship Id="rId206" Type="http://schemas.openxmlformats.org/officeDocument/2006/relationships/slide" Target="slides/slide203.xml"/><Relationship Id="rId248" Type="http://schemas.openxmlformats.org/officeDocument/2006/relationships/slide" Target="slides/slide245.xml"/><Relationship Id="rId12" Type="http://schemas.openxmlformats.org/officeDocument/2006/relationships/slide" Target="slides/slide9.xml"/><Relationship Id="rId108" Type="http://schemas.openxmlformats.org/officeDocument/2006/relationships/slide" Target="slides/slide105.xml"/><Relationship Id="rId54" Type="http://schemas.openxmlformats.org/officeDocument/2006/relationships/slide" Target="slides/slide51.xml"/><Relationship Id="rId75" Type="http://schemas.openxmlformats.org/officeDocument/2006/relationships/slide" Target="slides/slide72.xml"/><Relationship Id="rId96" Type="http://schemas.openxmlformats.org/officeDocument/2006/relationships/slide" Target="slides/slide93.xml"/><Relationship Id="rId140" Type="http://schemas.openxmlformats.org/officeDocument/2006/relationships/slide" Target="slides/slide137.xml"/><Relationship Id="rId161" Type="http://schemas.openxmlformats.org/officeDocument/2006/relationships/slide" Target="slides/slide158.xml"/><Relationship Id="rId182" Type="http://schemas.openxmlformats.org/officeDocument/2006/relationships/slide" Target="slides/slide179.xml"/><Relationship Id="rId217" Type="http://schemas.openxmlformats.org/officeDocument/2006/relationships/slide" Target="slides/slide214.xml"/><Relationship Id="rId6" Type="http://schemas.openxmlformats.org/officeDocument/2006/relationships/slide" Target="slides/slide3.xml"/><Relationship Id="rId238" Type="http://schemas.openxmlformats.org/officeDocument/2006/relationships/slide" Target="slides/slide235.xml"/><Relationship Id="rId259" Type="http://schemas.openxmlformats.org/officeDocument/2006/relationships/slide" Target="slides/slide256.xml"/><Relationship Id="rId23" Type="http://schemas.openxmlformats.org/officeDocument/2006/relationships/slide" Target="slides/slide20.xml"/><Relationship Id="rId119" Type="http://schemas.openxmlformats.org/officeDocument/2006/relationships/slide" Target="slides/slide116.xml"/><Relationship Id="rId270" Type="http://schemas.openxmlformats.org/officeDocument/2006/relationships/slide" Target="slides/slide267.xml"/><Relationship Id="rId291" Type="http://schemas.openxmlformats.org/officeDocument/2006/relationships/slide" Target="slides/slide288.xml"/><Relationship Id="rId44" Type="http://schemas.openxmlformats.org/officeDocument/2006/relationships/slide" Target="slides/slide41.xml"/><Relationship Id="rId65" Type="http://schemas.openxmlformats.org/officeDocument/2006/relationships/slide" Target="slides/slide62.xml"/><Relationship Id="rId86" Type="http://schemas.openxmlformats.org/officeDocument/2006/relationships/slide" Target="slides/slide83.xml"/><Relationship Id="rId130" Type="http://schemas.openxmlformats.org/officeDocument/2006/relationships/slide" Target="slides/slide127.xml"/><Relationship Id="rId151" Type="http://schemas.openxmlformats.org/officeDocument/2006/relationships/slide" Target="slides/slide148.xml"/><Relationship Id="rId172" Type="http://schemas.openxmlformats.org/officeDocument/2006/relationships/slide" Target="slides/slide169.xml"/><Relationship Id="rId193" Type="http://schemas.openxmlformats.org/officeDocument/2006/relationships/slide" Target="slides/slide190.xml"/><Relationship Id="rId207" Type="http://schemas.openxmlformats.org/officeDocument/2006/relationships/slide" Target="slides/slide204.xml"/><Relationship Id="rId228" Type="http://schemas.openxmlformats.org/officeDocument/2006/relationships/slide" Target="slides/slide225.xml"/><Relationship Id="rId249" Type="http://schemas.openxmlformats.org/officeDocument/2006/relationships/slide" Target="slides/slide246.xml"/><Relationship Id="rId13" Type="http://schemas.openxmlformats.org/officeDocument/2006/relationships/slide" Target="slides/slide10.xml"/><Relationship Id="rId109" Type="http://schemas.openxmlformats.org/officeDocument/2006/relationships/slide" Target="slides/slide106.xml"/><Relationship Id="rId260" Type="http://schemas.openxmlformats.org/officeDocument/2006/relationships/slide" Target="slides/slide257.xml"/><Relationship Id="rId281" Type="http://schemas.openxmlformats.org/officeDocument/2006/relationships/slide" Target="slides/slide278.xml"/><Relationship Id="rId34" Type="http://schemas.openxmlformats.org/officeDocument/2006/relationships/slide" Target="slides/slide31.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20" Type="http://schemas.openxmlformats.org/officeDocument/2006/relationships/slide" Target="slides/slide117.xml"/><Relationship Id="rId141" Type="http://schemas.openxmlformats.org/officeDocument/2006/relationships/slide" Target="slides/slide138.xml"/><Relationship Id="rId7" Type="http://schemas.openxmlformats.org/officeDocument/2006/relationships/slide" Target="slides/slide4.xml"/><Relationship Id="rId162" Type="http://schemas.openxmlformats.org/officeDocument/2006/relationships/slide" Target="slides/slide159.xml"/><Relationship Id="rId183" Type="http://schemas.openxmlformats.org/officeDocument/2006/relationships/slide" Target="slides/slide180.xml"/><Relationship Id="rId218" Type="http://schemas.openxmlformats.org/officeDocument/2006/relationships/slide" Target="slides/slide215.xml"/><Relationship Id="rId239" Type="http://schemas.openxmlformats.org/officeDocument/2006/relationships/slide" Target="slides/slide236.xml"/><Relationship Id="rId250" Type="http://schemas.openxmlformats.org/officeDocument/2006/relationships/slide" Target="slides/slide247.xml"/><Relationship Id="rId271" Type="http://schemas.openxmlformats.org/officeDocument/2006/relationships/slide" Target="slides/slide268.xml"/><Relationship Id="rId292" Type="http://schemas.openxmlformats.org/officeDocument/2006/relationships/slide" Target="slides/slide289.xml"/><Relationship Id="rId24" Type="http://schemas.openxmlformats.org/officeDocument/2006/relationships/slide" Target="slides/slide21.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31" Type="http://schemas.openxmlformats.org/officeDocument/2006/relationships/slide" Target="slides/slide128.xml"/><Relationship Id="rId152" Type="http://schemas.openxmlformats.org/officeDocument/2006/relationships/slide" Target="slides/slide149.xml"/><Relationship Id="rId173" Type="http://schemas.openxmlformats.org/officeDocument/2006/relationships/slide" Target="slides/slide170.xml"/><Relationship Id="rId194" Type="http://schemas.openxmlformats.org/officeDocument/2006/relationships/slide" Target="slides/slide191.xml"/><Relationship Id="rId208" Type="http://schemas.openxmlformats.org/officeDocument/2006/relationships/slide" Target="slides/slide205.xml"/><Relationship Id="rId229" Type="http://schemas.openxmlformats.org/officeDocument/2006/relationships/slide" Target="slides/slide226.xml"/><Relationship Id="rId240" Type="http://schemas.openxmlformats.org/officeDocument/2006/relationships/slide" Target="slides/slide237.xml"/><Relationship Id="rId261" Type="http://schemas.openxmlformats.org/officeDocument/2006/relationships/slide" Target="slides/slide258.xml"/><Relationship Id="rId14" Type="http://schemas.openxmlformats.org/officeDocument/2006/relationships/slide" Target="slides/slide11.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282" Type="http://schemas.openxmlformats.org/officeDocument/2006/relationships/slide" Target="slides/slide279.xml"/><Relationship Id="rId8" Type="http://schemas.openxmlformats.org/officeDocument/2006/relationships/slide" Target="slides/slide5.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slide" Target="slides/slide160.xml"/><Relationship Id="rId184" Type="http://schemas.openxmlformats.org/officeDocument/2006/relationships/slide" Target="slides/slide181.xml"/><Relationship Id="rId219" Type="http://schemas.openxmlformats.org/officeDocument/2006/relationships/slide" Target="slides/slide216.xml"/><Relationship Id="rId230" Type="http://schemas.openxmlformats.org/officeDocument/2006/relationships/slide" Target="slides/slide227.xml"/><Relationship Id="rId251" Type="http://schemas.openxmlformats.org/officeDocument/2006/relationships/slide" Target="slides/slide248.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272" Type="http://schemas.openxmlformats.org/officeDocument/2006/relationships/slide" Target="slides/slide269.xml"/><Relationship Id="rId293" Type="http://schemas.openxmlformats.org/officeDocument/2006/relationships/notesMaster" Target="notesMasters/notesMaster1.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74" Type="http://schemas.openxmlformats.org/officeDocument/2006/relationships/slide" Target="slides/slide171.xml"/><Relationship Id="rId195" Type="http://schemas.openxmlformats.org/officeDocument/2006/relationships/slide" Target="slides/slide192.xml"/><Relationship Id="rId209" Type="http://schemas.openxmlformats.org/officeDocument/2006/relationships/slide" Target="slides/slide206.xml"/><Relationship Id="rId220" Type="http://schemas.openxmlformats.org/officeDocument/2006/relationships/slide" Target="slides/slide217.xml"/><Relationship Id="rId241" Type="http://schemas.openxmlformats.org/officeDocument/2006/relationships/slide" Target="slides/slide238.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262" Type="http://schemas.openxmlformats.org/officeDocument/2006/relationships/slide" Target="slides/slide259.xml"/><Relationship Id="rId283" Type="http://schemas.openxmlformats.org/officeDocument/2006/relationships/slide" Target="slides/slide280.xml"/><Relationship Id="rId78" Type="http://schemas.openxmlformats.org/officeDocument/2006/relationships/slide" Target="slides/slide75.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64" Type="http://schemas.openxmlformats.org/officeDocument/2006/relationships/slide" Target="slides/slide161.xml"/><Relationship Id="rId185" Type="http://schemas.openxmlformats.org/officeDocument/2006/relationships/slide" Target="slides/slide182.xml"/><Relationship Id="rId9" Type="http://schemas.openxmlformats.org/officeDocument/2006/relationships/slide" Target="slides/slide6.xml"/><Relationship Id="rId210" Type="http://schemas.openxmlformats.org/officeDocument/2006/relationships/slide" Target="slides/slide207.xml"/><Relationship Id="rId26" Type="http://schemas.openxmlformats.org/officeDocument/2006/relationships/slide" Target="slides/slide23.xml"/><Relationship Id="rId231" Type="http://schemas.openxmlformats.org/officeDocument/2006/relationships/slide" Target="slides/slide228.xml"/><Relationship Id="rId252" Type="http://schemas.openxmlformats.org/officeDocument/2006/relationships/slide" Target="slides/slide249.xml"/><Relationship Id="rId273" Type="http://schemas.openxmlformats.org/officeDocument/2006/relationships/slide" Target="slides/slide270.xml"/><Relationship Id="rId294" Type="http://schemas.openxmlformats.org/officeDocument/2006/relationships/presProps" Target="presProps.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slide" Target="slides/slide151.xml"/><Relationship Id="rId175" Type="http://schemas.openxmlformats.org/officeDocument/2006/relationships/slide" Target="slides/slide172.xml"/><Relationship Id="rId196" Type="http://schemas.openxmlformats.org/officeDocument/2006/relationships/slide" Target="slides/slide193.xml"/><Relationship Id="rId200" Type="http://schemas.openxmlformats.org/officeDocument/2006/relationships/slide" Target="slides/slide197.xml"/><Relationship Id="rId16" Type="http://schemas.openxmlformats.org/officeDocument/2006/relationships/slide" Target="slides/slide13.xml"/><Relationship Id="rId221" Type="http://schemas.openxmlformats.org/officeDocument/2006/relationships/slide" Target="slides/slide218.xml"/><Relationship Id="rId242" Type="http://schemas.openxmlformats.org/officeDocument/2006/relationships/slide" Target="slides/slide239.xml"/><Relationship Id="rId263" Type="http://schemas.openxmlformats.org/officeDocument/2006/relationships/slide" Target="slides/slide260.xml"/><Relationship Id="rId284" Type="http://schemas.openxmlformats.org/officeDocument/2006/relationships/slide" Target="slides/slide281.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90" Type="http://schemas.openxmlformats.org/officeDocument/2006/relationships/slide" Target="slides/slide87.xml"/><Relationship Id="rId165" Type="http://schemas.openxmlformats.org/officeDocument/2006/relationships/slide" Target="slides/slide162.xml"/><Relationship Id="rId186" Type="http://schemas.openxmlformats.org/officeDocument/2006/relationships/slide" Target="slides/slide183.xml"/><Relationship Id="rId211" Type="http://schemas.openxmlformats.org/officeDocument/2006/relationships/slide" Target="slides/slide208.xml"/><Relationship Id="rId232" Type="http://schemas.openxmlformats.org/officeDocument/2006/relationships/slide" Target="slides/slide229.xml"/><Relationship Id="rId253" Type="http://schemas.openxmlformats.org/officeDocument/2006/relationships/slide" Target="slides/slide250.xml"/><Relationship Id="rId274" Type="http://schemas.openxmlformats.org/officeDocument/2006/relationships/slide" Target="slides/slide271.xml"/><Relationship Id="rId295" Type="http://schemas.openxmlformats.org/officeDocument/2006/relationships/viewProps" Target="viewProps.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 Id="rId80" Type="http://schemas.openxmlformats.org/officeDocument/2006/relationships/slide" Target="slides/slide77.xml"/><Relationship Id="rId155" Type="http://schemas.openxmlformats.org/officeDocument/2006/relationships/slide" Target="slides/slide152.xml"/><Relationship Id="rId176" Type="http://schemas.openxmlformats.org/officeDocument/2006/relationships/slide" Target="slides/slide173.xml"/><Relationship Id="rId197" Type="http://schemas.openxmlformats.org/officeDocument/2006/relationships/slide" Target="slides/slide194.xml"/><Relationship Id="rId201" Type="http://schemas.openxmlformats.org/officeDocument/2006/relationships/slide" Target="slides/slide198.xml"/><Relationship Id="rId222" Type="http://schemas.openxmlformats.org/officeDocument/2006/relationships/slide" Target="slides/slide219.xml"/><Relationship Id="rId243" Type="http://schemas.openxmlformats.org/officeDocument/2006/relationships/slide" Target="slides/slide240.xml"/><Relationship Id="rId264" Type="http://schemas.openxmlformats.org/officeDocument/2006/relationships/slide" Target="slides/slide261.xml"/><Relationship Id="rId285" Type="http://schemas.openxmlformats.org/officeDocument/2006/relationships/slide" Target="slides/slide282.xml"/><Relationship Id="rId17" Type="http://schemas.openxmlformats.org/officeDocument/2006/relationships/slide" Target="slides/slide14.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24" Type="http://schemas.openxmlformats.org/officeDocument/2006/relationships/slide" Target="slides/slide121.xml"/><Relationship Id="rId70" Type="http://schemas.openxmlformats.org/officeDocument/2006/relationships/slide" Target="slides/slide67.xml"/><Relationship Id="rId91" Type="http://schemas.openxmlformats.org/officeDocument/2006/relationships/slide" Target="slides/slide88.xml"/><Relationship Id="rId145" Type="http://schemas.openxmlformats.org/officeDocument/2006/relationships/slide" Target="slides/slide142.xml"/><Relationship Id="rId166" Type="http://schemas.openxmlformats.org/officeDocument/2006/relationships/slide" Target="slides/slide163.xml"/><Relationship Id="rId187" Type="http://schemas.openxmlformats.org/officeDocument/2006/relationships/slide" Target="slides/slide184.xml"/><Relationship Id="rId1" Type="http://schemas.openxmlformats.org/officeDocument/2006/relationships/slideMaster" Target="slideMasters/slideMaster1.xml"/><Relationship Id="rId212" Type="http://schemas.openxmlformats.org/officeDocument/2006/relationships/slide" Target="slides/slide209.xml"/><Relationship Id="rId233" Type="http://schemas.openxmlformats.org/officeDocument/2006/relationships/slide" Target="slides/slide230.xml"/><Relationship Id="rId254" Type="http://schemas.openxmlformats.org/officeDocument/2006/relationships/slide" Target="slides/slide251.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275" Type="http://schemas.openxmlformats.org/officeDocument/2006/relationships/slide" Target="slides/slide272.xml"/><Relationship Id="rId296" Type="http://schemas.openxmlformats.org/officeDocument/2006/relationships/theme" Target="theme/theme1.xml"/><Relationship Id="rId60" Type="http://schemas.openxmlformats.org/officeDocument/2006/relationships/slide" Target="slides/slide57.xml"/><Relationship Id="rId81" Type="http://schemas.openxmlformats.org/officeDocument/2006/relationships/slide" Target="slides/slide78.xml"/><Relationship Id="rId135" Type="http://schemas.openxmlformats.org/officeDocument/2006/relationships/slide" Target="slides/slide132.xml"/><Relationship Id="rId156" Type="http://schemas.openxmlformats.org/officeDocument/2006/relationships/slide" Target="slides/slide153.xml"/><Relationship Id="rId177" Type="http://schemas.openxmlformats.org/officeDocument/2006/relationships/slide" Target="slides/slide174.xml"/><Relationship Id="rId198" Type="http://schemas.openxmlformats.org/officeDocument/2006/relationships/slide" Target="slides/slide195.xml"/><Relationship Id="rId202" Type="http://schemas.openxmlformats.org/officeDocument/2006/relationships/slide" Target="slides/slide199.xml"/><Relationship Id="rId223" Type="http://schemas.openxmlformats.org/officeDocument/2006/relationships/slide" Target="slides/slide220.xml"/><Relationship Id="rId244" Type="http://schemas.openxmlformats.org/officeDocument/2006/relationships/slide" Target="slides/slide241.xml"/><Relationship Id="rId18" Type="http://schemas.openxmlformats.org/officeDocument/2006/relationships/slide" Target="slides/slide15.xml"/><Relationship Id="rId39" Type="http://schemas.openxmlformats.org/officeDocument/2006/relationships/slide" Target="slides/slide36.xml"/><Relationship Id="rId265" Type="http://schemas.openxmlformats.org/officeDocument/2006/relationships/slide" Target="slides/slide262.xml"/><Relationship Id="rId286" Type="http://schemas.openxmlformats.org/officeDocument/2006/relationships/slide" Target="slides/slide283.xml"/><Relationship Id="rId50" Type="http://schemas.openxmlformats.org/officeDocument/2006/relationships/slide" Target="slides/slide47.xml"/><Relationship Id="rId104" Type="http://schemas.openxmlformats.org/officeDocument/2006/relationships/slide" Target="slides/slide101.xml"/><Relationship Id="rId125" Type="http://schemas.openxmlformats.org/officeDocument/2006/relationships/slide" Target="slides/slide122.xml"/><Relationship Id="rId146" Type="http://schemas.openxmlformats.org/officeDocument/2006/relationships/slide" Target="slides/slide143.xml"/><Relationship Id="rId167" Type="http://schemas.openxmlformats.org/officeDocument/2006/relationships/slide" Target="slides/slide164.xml"/><Relationship Id="rId188" Type="http://schemas.openxmlformats.org/officeDocument/2006/relationships/slide" Target="slides/slide185.xml"/><Relationship Id="rId71" Type="http://schemas.openxmlformats.org/officeDocument/2006/relationships/slide" Target="slides/slide68.xml"/><Relationship Id="rId92" Type="http://schemas.openxmlformats.org/officeDocument/2006/relationships/slide" Target="slides/slide89.xml"/><Relationship Id="rId213" Type="http://schemas.openxmlformats.org/officeDocument/2006/relationships/slide" Target="slides/slide210.xml"/><Relationship Id="rId234" Type="http://schemas.openxmlformats.org/officeDocument/2006/relationships/slide" Target="slides/slide231.xml"/><Relationship Id="rId2" Type="http://schemas.openxmlformats.org/officeDocument/2006/relationships/slideMaster" Target="slideMasters/slideMaster2.xml"/><Relationship Id="rId29" Type="http://schemas.openxmlformats.org/officeDocument/2006/relationships/slide" Target="slides/slide26.xml"/><Relationship Id="rId255" Type="http://schemas.openxmlformats.org/officeDocument/2006/relationships/slide" Target="slides/slide252.xml"/><Relationship Id="rId276" Type="http://schemas.openxmlformats.org/officeDocument/2006/relationships/slide" Target="slides/slide273.xml"/><Relationship Id="rId297" Type="http://schemas.openxmlformats.org/officeDocument/2006/relationships/tableStyles" Target="tableStyles.xml"/><Relationship Id="rId40" Type="http://schemas.openxmlformats.org/officeDocument/2006/relationships/slide" Target="slides/slide37.xml"/><Relationship Id="rId115" Type="http://schemas.openxmlformats.org/officeDocument/2006/relationships/slide" Target="slides/slide112.xml"/><Relationship Id="rId136" Type="http://schemas.openxmlformats.org/officeDocument/2006/relationships/slide" Target="slides/slide133.xml"/><Relationship Id="rId157" Type="http://schemas.openxmlformats.org/officeDocument/2006/relationships/slide" Target="slides/slide154.xml"/><Relationship Id="rId178" Type="http://schemas.openxmlformats.org/officeDocument/2006/relationships/slide" Target="slides/slide175.xml"/><Relationship Id="rId61" Type="http://schemas.openxmlformats.org/officeDocument/2006/relationships/slide" Target="slides/slide58.xml"/><Relationship Id="rId82" Type="http://schemas.openxmlformats.org/officeDocument/2006/relationships/slide" Target="slides/slide79.xml"/><Relationship Id="rId199" Type="http://schemas.openxmlformats.org/officeDocument/2006/relationships/slide" Target="slides/slide196.xml"/><Relationship Id="rId203" Type="http://schemas.openxmlformats.org/officeDocument/2006/relationships/slide" Target="slides/slide200.xml"/><Relationship Id="rId19" Type="http://schemas.openxmlformats.org/officeDocument/2006/relationships/slide" Target="slides/slide16.xml"/><Relationship Id="rId224" Type="http://schemas.openxmlformats.org/officeDocument/2006/relationships/slide" Target="slides/slide221.xml"/><Relationship Id="rId245" Type="http://schemas.openxmlformats.org/officeDocument/2006/relationships/slide" Target="slides/slide242.xml"/><Relationship Id="rId266" Type="http://schemas.openxmlformats.org/officeDocument/2006/relationships/slide" Target="slides/slide263.xml"/><Relationship Id="rId287" Type="http://schemas.openxmlformats.org/officeDocument/2006/relationships/slide" Target="slides/slide284.xml"/><Relationship Id="rId30" Type="http://schemas.openxmlformats.org/officeDocument/2006/relationships/slide" Target="slides/slide2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168" Type="http://schemas.openxmlformats.org/officeDocument/2006/relationships/slide" Target="slides/slide16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189" Type="http://schemas.openxmlformats.org/officeDocument/2006/relationships/slide" Target="slides/slide186.xml"/><Relationship Id="rId3" Type="http://schemas.openxmlformats.org/officeDocument/2006/relationships/slideMaster" Target="slideMasters/slideMaster3.xml"/><Relationship Id="rId214" Type="http://schemas.openxmlformats.org/officeDocument/2006/relationships/slide" Target="slides/slide211.xml"/><Relationship Id="rId235" Type="http://schemas.openxmlformats.org/officeDocument/2006/relationships/slide" Target="slides/slide232.xml"/><Relationship Id="rId256" Type="http://schemas.openxmlformats.org/officeDocument/2006/relationships/slide" Target="slides/slide253.xml"/><Relationship Id="rId277" Type="http://schemas.openxmlformats.org/officeDocument/2006/relationships/slide" Target="slides/slide274.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179" Type="http://schemas.openxmlformats.org/officeDocument/2006/relationships/slide" Target="slides/slide176.xml"/><Relationship Id="rId190" Type="http://schemas.openxmlformats.org/officeDocument/2006/relationships/slide" Target="slides/slide187.xml"/><Relationship Id="rId204" Type="http://schemas.openxmlformats.org/officeDocument/2006/relationships/slide" Target="slides/slide201.xml"/><Relationship Id="rId225" Type="http://schemas.openxmlformats.org/officeDocument/2006/relationships/slide" Target="slides/slide222.xml"/><Relationship Id="rId246" Type="http://schemas.openxmlformats.org/officeDocument/2006/relationships/slide" Target="slides/slide243.xml"/><Relationship Id="rId267" Type="http://schemas.openxmlformats.org/officeDocument/2006/relationships/slide" Target="slides/slide264.xml"/><Relationship Id="rId288" Type="http://schemas.openxmlformats.org/officeDocument/2006/relationships/slide" Target="slides/slide285.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94" Type="http://schemas.openxmlformats.org/officeDocument/2006/relationships/slide" Target="slides/slide91.xml"/><Relationship Id="rId148" Type="http://schemas.openxmlformats.org/officeDocument/2006/relationships/slide" Target="slides/slide145.xml"/><Relationship Id="rId169" Type="http://schemas.openxmlformats.org/officeDocument/2006/relationships/slide" Target="slides/slide166.xml"/><Relationship Id="rId4" Type="http://schemas.openxmlformats.org/officeDocument/2006/relationships/slide" Target="slides/slide1.xml"/><Relationship Id="rId180" Type="http://schemas.openxmlformats.org/officeDocument/2006/relationships/slide" Target="slides/slide177.xml"/><Relationship Id="rId215" Type="http://schemas.openxmlformats.org/officeDocument/2006/relationships/slide" Target="slides/slide212.xml"/><Relationship Id="rId236" Type="http://schemas.openxmlformats.org/officeDocument/2006/relationships/slide" Target="slides/slide233.xml"/><Relationship Id="rId257" Type="http://schemas.openxmlformats.org/officeDocument/2006/relationships/slide" Target="slides/slide254.xml"/><Relationship Id="rId278" Type="http://schemas.openxmlformats.org/officeDocument/2006/relationships/slide" Target="slides/slide275.xml"/><Relationship Id="rId42" Type="http://schemas.openxmlformats.org/officeDocument/2006/relationships/slide" Target="slides/slide39.xml"/><Relationship Id="rId84" Type="http://schemas.openxmlformats.org/officeDocument/2006/relationships/slide" Target="slides/slide81.xml"/><Relationship Id="rId138" Type="http://schemas.openxmlformats.org/officeDocument/2006/relationships/slide" Target="slides/slide135.xml"/><Relationship Id="rId191" Type="http://schemas.openxmlformats.org/officeDocument/2006/relationships/slide" Target="slides/slide188.xml"/><Relationship Id="rId205" Type="http://schemas.openxmlformats.org/officeDocument/2006/relationships/slide" Target="slides/slide202.xml"/><Relationship Id="rId247" Type="http://schemas.openxmlformats.org/officeDocument/2006/relationships/slide" Target="slides/slide244.xml"/><Relationship Id="rId107" Type="http://schemas.openxmlformats.org/officeDocument/2006/relationships/slide" Target="slides/slide104.xml"/><Relationship Id="rId289" Type="http://schemas.openxmlformats.org/officeDocument/2006/relationships/slide" Target="slides/slide286.xml"/><Relationship Id="rId11" Type="http://schemas.openxmlformats.org/officeDocument/2006/relationships/slide" Target="slides/slide8.xml"/><Relationship Id="rId53" Type="http://schemas.openxmlformats.org/officeDocument/2006/relationships/slide" Target="slides/slide50.xml"/><Relationship Id="rId149" Type="http://schemas.openxmlformats.org/officeDocument/2006/relationships/slide" Target="slides/slide146.xml"/><Relationship Id="rId95" Type="http://schemas.openxmlformats.org/officeDocument/2006/relationships/slide" Target="slides/slide92.xml"/><Relationship Id="rId160" Type="http://schemas.openxmlformats.org/officeDocument/2006/relationships/slide" Target="slides/slide157.xml"/><Relationship Id="rId216" Type="http://schemas.openxmlformats.org/officeDocument/2006/relationships/slide" Target="slides/slide213.xml"/><Relationship Id="rId258" Type="http://schemas.openxmlformats.org/officeDocument/2006/relationships/slide" Target="slides/slide255.xml"/><Relationship Id="rId22" Type="http://schemas.openxmlformats.org/officeDocument/2006/relationships/slide" Target="slides/slide19.xml"/><Relationship Id="rId64" Type="http://schemas.openxmlformats.org/officeDocument/2006/relationships/slide" Target="slides/slide61.xml"/><Relationship Id="rId118" Type="http://schemas.openxmlformats.org/officeDocument/2006/relationships/slide" Target="slides/slide115.xml"/><Relationship Id="rId171" Type="http://schemas.openxmlformats.org/officeDocument/2006/relationships/slide" Target="slides/slide168.xml"/><Relationship Id="rId227" Type="http://schemas.openxmlformats.org/officeDocument/2006/relationships/slide" Target="slides/slide224.xml"/><Relationship Id="rId269" Type="http://schemas.openxmlformats.org/officeDocument/2006/relationships/slide" Target="slides/slide266.xml"/><Relationship Id="rId33" Type="http://schemas.openxmlformats.org/officeDocument/2006/relationships/slide" Target="slides/slide30.xml"/><Relationship Id="rId129" Type="http://schemas.openxmlformats.org/officeDocument/2006/relationships/slide" Target="slides/slide126.xml"/><Relationship Id="rId280" Type="http://schemas.openxmlformats.org/officeDocument/2006/relationships/slide" Target="slides/slide27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826DB9-85E6-4C72-A1F9-0789C5E3CEF6}"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B344B0-8633-4D87-B7E3-ED6A7797BA3E}" type="slidenum">
              <a:rPr lang="es-ES" smtClean="0"/>
              <a:t>‹Nº›</a:t>
            </a:fld>
            <a:endParaRPr lang="es-ES" dirty="0"/>
          </a:p>
        </p:txBody>
      </p:sp>
    </p:spTree>
    <p:extLst>
      <p:ext uri="{BB962C8B-B14F-4D97-AF65-F5344CB8AC3E}">
        <p14:creationId xmlns:p14="http://schemas.microsoft.com/office/powerpoint/2010/main" val="3377013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2167313-734F-42C1-9275-AB7E0DDEF6CD}" type="slidenum">
              <a:rPr lang="es-ES_tradnl" altLang="es-ES">
                <a:solidFill>
                  <a:prstClr val="black"/>
                </a:solidFill>
                <a:latin typeface="Arial" pitchFamily="34" charset="0"/>
              </a:rPr>
              <a:pPr eaLnBrk="1" hangingPunct="1"/>
              <a:t>2</a:t>
            </a:fld>
            <a:endParaRPr lang="es-ES_tradnl" altLang="es-ES" dirty="0">
              <a:solidFill>
                <a:prstClr val="black"/>
              </a:solidFill>
              <a:latin typeface="Arial" pitchFamily="34" charset="0"/>
            </a:endParaRPr>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Paisaje en China</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a:ln/>
        </p:spPr>
      </p:sp>
      <p:sp>
        <p:nvSpPr>
          <p:cNvPr id="3041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Beihai Park.-Beijing</a:t>
            </a:r>
          </a:p>
          <a:p>
            <a:endParaRPr lang="es-ES" altLang="es-ES" dirty="0">
              <a:latin typeface="Arial" pitchFamily="34" charset="0"/>
              <a:cs typeface="Arial" pitchFamily="34" charset="0"/>
            </a:endParaRPr>
          </a:p>
        </p:txBody>
      </p:sp>
      <p:sp>
        <p:nvSpPr>
          <p:cNvPr id="3041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AD14CBE-4595-4F0E-B75E-152D42CE8B4D}" type="slidenum">
              <a:rPr lang="es-ES_tradnl" altLang="es-ES">
                <a:solidFill>
                  <a:prstClr val="black"/>
                </a:solidFill>
                <a:latin typeface="Arial" pitchFamily="34" charset="0"/>
              </a:rPr>
              <a:pPr eaLnBrk="1" hangingPunct="1"/>
              <a:t>10</a:t>
            </a:fld>
            <a:endParaRPr lang="es-ES_tradnl" altLang="es-ES" dirty="0">
              <a:solidFill>
                <a:prstClr val="black"/>
              </a:solidFill>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a:ln/>
        </p:spPr>
      </p:sp>
      <p:sp>
        <p:nvSpPr>
          <p:cNvPr id="3051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Beihai Park.-Beijing</a:t>
            </a:r>
          </a:p>
          <a:p>
            <a:endParaRPr lang="es-ES" altLang="es-ES" dirty="0">
              <a:latin typeface="Arial" pitchFamily="34" charset="0"/>
              <a:cs typeface="Arial" pitchFamily="34" charset="0"/>
            </a:endParaRPr>
          </a:p>
        </p:txBody>
      </p:sp>
      <p:sp>
        <p:nvSpPr>
          <p:cNvPr id="3051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D4ABE89-B0E9-409F-8EAB-B4B0B7C50E93}" type="slidenum">
              <a:rPr lang="es-ES_tradnl" altLang="es-ES">
                <a:solidFill>
                  <a:prstClr val="black"/>
                </a:solidFill>
                <a:latin typeface="Arial" pitchFamily="34" charset="0"/>
              </a:rPr>
              <a:pPr eaLnBrk="1" hangingPunct="1"/>
              <a:t>11</a:t>
            </a:fld>
            <a:endParaRPr lang="es-ES_tradnl" altLang="es-ES" dirty="0">
              <a:solidFill>
                <a:prstClr val="black"/>
              </a:solidFill>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1 Marcador de imagen de diapositiva"/>
          <p:cNvSpPr>
            <a:spLocks noGrp="1" noRot="1" noChangeAspect="1" noTextEdit="1"/>
          </p:cNvSpPr>
          <p:nvPr>
            <p:ph type="sldImg"/>
          </p:nvPr>
        </p:nvSpPr>
        <p:spPr>
          <a:ln/>
        </p:spPr>
      </p:sp>
      <p:sp>
        <p:nvSpPr>
          <p:cNvPr id="3061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Beihai Park.-Beijing</a:t>
            </a:r>
          </a:p>
        </p:txBody>
      </p:sp>
      <p:sp>
        <p:nvSpPr>
          <p:cNvPr id="3061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733CF20-4F7C-4B53-B4D1-DA31C0023114}" type="slidenum">
              <a:rPr lang="es-ES_tradnl" altLang="es-ES">
                <a:solidFill>
                  <a:prstClr val="black"/>
                </a:solidFill>
                <a:latin typeface="Arial" pitchFamily="34" charset="0"/>
              </a:rPr>
              <a:pPr eaLnBrk="1" hangingPunct="1"/>
              <a:t>12</a:t>
            </a:fld>
            <a:endParaRPr lang="es-ES_tradnl" altLang="es-ES" dirty="0">
              <a:solidFill>
                <a:prstClr val="black"/>
              </a:solidFill>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Marcador de imagen de diapositiva"/>
          <p:cNvSpPr>
            <a:spLocks noGrp="1" noRot="1" noChangeAspect="1" noTextEdit="1"/>
          </p:cNvSpPr>
          <p:nvPr>
            <p:ph type="sldImg"/>
          </p:nvPr>
        </p:nvSpPr>
        <p:spPr>
          <a:ln/>
        </p:spPr>
      </p:sp>
      <p:sp>
        <p:nvSpPr>
          <p:cNvPr id="3072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Beihai Park.-Beijing</a:t>
            </a:r>
          </a:p>
        </p:txBody>
      </p:sp>
      <p:sp>
        <p:nvSpPr>
          <p:cNvPr id="3072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D001FA2-5246-4A94-B639-F66CD24CC977}" type="slidenum">
              <a:rPr lang="es-ES_tradnl" altLang="es-ES">
                <a:solidFill>
                  <a:prstClr val="black"/>
                </a:solidFill>
                <a:latin typeface="Arial" pitchFamily="34" charset="0"/>
              </a:rPr>
              <a:pPr eaLnBrk="1" hangingPunct="1"/>
              <a:t>13</a:t>
            </a:fld>
            <a:endParaRPr lang="es-ES_tradnl" altLang="es-ES" dirty="0">
              <a:solidFill>
                <a:prstClr val="black"/>
              </a:solidFill>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Marcador de imagen de diapositiva"/>
          <p:cNvSpPr>
            <a:spLocks noGrp="1" noRot="1" noChangeAspect="1" noTextEdit="1"/>
          </p:cNvSpPr>
          <p:nvPr>
            <p:ph type="sldImg"/>
          </p:nvPr>
        </p:nvSpPr>
        <p:spPr>
          <a:ln/>
        </p:spPr>
      </p:sp>
      <p:sp>
        <p:nvSpPr>
          <p:cNvPr id="3082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Beihai Park.-Beijing</a:t>
            </a:r>
          </a:p>
        </p:txBody>
      </p:sp>
      <p:sp>
        <p:nvSpPr>
          <p:cNvPr id="3082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5E03557-A3AA-4EF8-BCFE-6F2237CC6305}" type="slidenum">
              <a:rPr lang="es-ES_tradnl" altLang="es-ES">
                <a:solidFill>
                  <a:prstClr val="black"/>
                </a:solidFill>
                <a:latin typeface="Arial" pitchFamily="34" charset="0"/>
              </a:rPr>
              <a:pPr eaLnBrk="1" hangingPunct="1"/>
              <a:t>14</a:t>
            </a:fld>
            <a:endParaRPr lang="es-ES_tradnl" altLang="es-ES" dirty="0">
              <a:solidFill>
                <a:prstClr val="black"/>
              </a:solidFill>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1 Marcador de imagen de diapositiva"/>
          <p:cNvSpPr>
            <a:spLocks noGrp="1" noRot="1" noChangeAspect="1" noTextEdit="1"/>
          </p:cNvSpPr>
          <p:nvPr>
            <p:ph type="sldImg"/>
          </p:nvPr>
        </p:nvSpPr>
        <p:spPr>
          <a:ln/>
        </p:spPr>
      </p:sp>
      <p:sp>
        <p:nvSpPr>
          <p:cNvPr id="3092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Beihai Park.-Beijing</a:t>
            </a:r>
          </a:p>
        </p:txBody>
      </p:sp>
      <p:sp>
        <p:nvSpPr>
          <p:cNvPr id="3092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8322A69-51B1-496B-87A5-9AAB1F1080DD}" type="slidenum">
              <a:rPr lang="es-ES_tradnl" altLang="es-ES">
                <a:solidFill>
                  <a:prstClr val="black"/>
                </a:solidFill>
                <a:latin typeface="Arial" pitchFamily="34" charset="0"/>
              </a:rPr>
              <a:pPr eaLnBrk="1" hangingPunct="1"/>
              <a:t>15</a:t>
            </a:fld>
            <a:endParaRPr lang="es-ES_tradnl" altLang="es-ES" dirty="0">
              <a:solidFill>
                <a:prstClr val="black"/>
              </a:solidFill>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Marcador de imagen de diapositiva"/>
          <p:cNvSpPr>
            <a:spLocks noGrp="1" noRot="1" noChangeAspect="1" noTextEdit="1"/>
          </p:cNvSpPr>
          <p:nvPr>
            <p:ph type="sldImg"/>
          </p:nvPr>
        </p:nvSpPr>
        <p:spPr>
          <a:ln/>
        </p:spPr>
      </p:sp>
      <p:sp>
        <p:nvSpPr>
          <p:cNvPr id="3102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Beihai Park.-Beijing</a:t>
            </a:r>
          </a:p>
        </p:txBody>
      </p:sp>
      <p:sp>
        <p:nvSpPr>
          <p:cNvPr id="3102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10CA8AC-7A6F-4310-8E74-E2CE8C8004FD}" type="slidenum">
              <a:rPr lang="es-ES_tradnl" altLang="es-ES">
                <a:solidFill>
                  <a:prstClr val="black"/>
                </a:solidFill>
                <a:latin typeface="Arial" pitchFamily="34" charset="0"/>
              </a:rPr>
              <a:pPr eaLnBrk="1" hangingPunct="1"/>
              <a:t>16</a:t>
            </a:fld>
            <a:endParaRPr lang="es-ES_tradnl" altLang="es-ES" dirty="0">
              <a:solidFill>
                <a:prstClr val="black"/>
              </a:solidFill>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a:ln/>
        </p:spPr>
      </p:sp>
      <p:sp>
        <p:nvSpPr>
          <p:cNvPr id="3112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s-ES" dirty="0">
                <a:latin typeface="Arial" pitchFamily="34" charset="0"/>
                <a:cs typeface="Arial" pitchFamily="34" charset="0"/>
              </a:rPr>
              <a:t>Beihai Park.-Beijing.-Forbidden_City_and_Beihai_Park  China</a:t>
            </a:r>
            <a:endParaRPr lang="es-ES" altLang="es-ES" dirty="0">
              <a:latin typeface="Arial" pitchFamily="34" charset="0"/>
              <a:cs typeface="Arial" pitchFamily="34" charset="0"/>
            </a:endParaRPr>
          </a:p>
        </p:txBody>
      </p:sp>
      <p:sp>
        <p:nvSpPr>
          <p:cNvPr id="3113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4B85BCF-A513-42A5-A788-402C6EFC2BA6}" type="slidenum">
              <a:rPr lang="es-ES_tradnl" altLang="es-ES">
                <a:solidFill>
                  <a:prstClr val="black"/>
                </a:solidFill>
                <a:latin typeface="Arial" pitchFamily="34" charset="0"/>
              </a:rPr>
              <a:pPr eaLnBrk="1" hangingPunct="1"/>
              <a:t>17</a:t>
            </a:fld>
            <a:endParaRPr lang="es-ES_tradnl" altLang="es-ES" dirty="0">
              <a:solidFill>
                <a:prstClr val="black"/>
              </a:solidFill>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a:ln/>
        </p:spPr>
      </p:sp>
      <p:sp>
        <p:nvSpPr>
          <p:cNvPr id="3123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Beihai Park.-Beijing</a:t>
            </a:r>
          </a:p>
          <a:p>
            <a:endParaRPr lang="es-ES" altLang="es-ES" dirty="0">
              <a:latin typeface="Arial" pitchFamily="34" charset="0"/>
              <a:cs typeface="Arial" pitchFamily="34" charset="0"/>
            </a:endParaRPr>
          </a:p>
        </p:txBody>
      </p:sp>
      <p:sp>
        <p:nvSpPr>
          <p:cNvPr id="3123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56A8B4B-954F-498E-BBC9-AA2ECE3885C2}" type="slidenum">
              <a:rPr lang="es-ES_tradnl" altLang="es-ES">
                <a:solidFill>
                  <a:prstClr val="black"/>
                </a:solidFill>
                <a:latin typeface="Arial" pitchFamily="34" charset="0"/>
              </a:rPr>
              <a:pPr eaLnBrk="1" hangingPunct="1"/>
              <a:t>18</a:t>
            </a:fld>
            <a:endParaRPr lang="es-ES_tradnl" altLang="es-ES" dirty="0">
              <a:solidFill>
                <a:prstClr val="black"/>
              </a:solidFill>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1 Marcador de imagen de diapositiva"/>
          <p:cNvSpPr>
            <a:spLocks noGrp="1" noRot="1" noChangeAspect="1" noTextEdit="1"/>
          </p:cNvSpPr>
          <p:nvPr>
            <p:ph type="sldImg"/>
          </p:nvPr>
        </p:nvSpPr>
        <p:spPr>
          <a:ln/>
        </p:spPr>
      </p:sp>
      <p:sp>
        <p:nvSpPr>
          <p:cNvPr id="3133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Beihai Park.-Beijing</a:t>
            </a:r>
          </a:p>
        </p:txBody>
      </p:sp>
      <p:sp>
        <p:nvSpPr>
          <p:cNvPr id="3133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82F6423-830D-4DAD-AE2C-D004A0AB032A}" type="slidenum">
              <a:rPr lang="es-ES_tradnl" altLang="es-ES">
                <a:solidFill>
                  <a:prstClr val="black"/>
                </a:solidFill>
                <a:latin typeface="Arial" pitchFamily="34" charset="0"/>
              </a:rPr>
              <a:pPr eaLnBrk="1" hangingPunct="1"/>
              <a:t>19</a:t>
            </a:fld>
            <a:endParaRPr lang="es-ES_tradnl" altLang="es-ES" dirty="0">
              <a:solidFill>
                <a:prstClr val="black"/>
              </a:solidFill>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1 Marcador de imagen de diapositiva"/>
          <p:cNvSpPr>
            <a:spLocks noGrp="1" noRot="1" noChangeAspect="1" noTextEdit="1"/>
          </p:cNvSpPr>
          <p:nvPr>
            <p:ph type="sldImg"/>
          </p:nvPr>
        </p:nvSpPr>
        <p:spPr>
          <a:ln/>
        </p:spPr>
      </p:sp>
      <p:sp>
        <p:nvSpPr>
          <p:cNvPr id="3143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Beihai Park.-Beijing</a:t>
            </a:r>
          </a:p>
          <a:p>
            <a:endParaRPr lang="es-ES" altLang="es-ES" dirty="0">
              <a:latin typeface="Arial" pitchFamily="34" charset="0"/>
              <a:cs typeface="Arial" pitchFamily="34" charset="0"/>
            </a:endParaRPr>
          </a:p>
        </p:txBody>
      </p:sp>
      <p:sp>
        <p:nvSpPr>
          <p:cNvPr id="3143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CE4C657-BB87-426F-8EF3-050C23A73599}" type="slidenum">
              <a:rPr lang="es-ES_tradnl" altLang="es-ES">
                <a:solidFill>
                  <a:prstClr val="black"/>
                </a:solidFill>
                <a:latin typeface="Arial" pitchFamily="34" charset="0"/>
              </a:rPr>
              <a:pPr eaLnBrk="1" hangingPunct="1"/>
              <a:t>20</a:t>
            </a:fld>
            <a:endParaRPr lang="es-ES_tradnl" altLang="es-ES" dirty="0">
              <a:solidFill>
                <a:prstClr val="black"/>
              </a:solidFill>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1 Marcador de imagen de diapositiva"/>
          <p:cNvSpPr>
            <a:spLocks noGrp="1" noRot="1" noChangeAspect="1" noTextEdit="1"/>
          </p:cNvSpPr>
          <p:nvPr>
            <p:ph type="sldImg"/>
          </p:nvPr>
        </p:nvSpPr>
        <p:spPr>
          <a:ln/>
        </p:spPr>
      </p:sp>
      <p:sp>
        <p:nvSpPr>
          <p:cNvPr id="3153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Beihai Park.-Beijing</a:t>
            </a:r>
          </a:p>
          <a:p>
            <a:endParaRPr lang="es-ES" altLang="es-ES" dirty="0">
              <a:latin typeface="Arial" pitchFamily="34" charset="0"/>
              <a:cs typeface="Arial" pitchFamily="34" charset="0"/>
            </a:endParaRPr>
          </a:p>
        </p:txBody>
      </p:sp>
      <p:sp>
        <p:nvSpPr>
          <p:cNvPr id="3153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DFAFA1D-D239-469B-A547-F176A606E9CE}" type="slidenum">
              <a:rPr lang="es-ES_tradnl" altLang="es-ES">
                <a:solidFill>
                  <a:prstClr val="black"/>
                </a:solidFill>
                <a:latin typeface="Arial" pitchFamily="34" charset="0"/>
              </a:rPr>
              <a:pPr eaLnBrk="1" hangingPunct="1"/>
              <a:t>21</a:t>
            </a:fld>
            <a:endParaRPr lang="es-ES_tradnl" altLang="es-ES" dirty="0">
              <a:solidFill>
                <a:prstClr val="black"/>
              </a:solidFill>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1 Marcador de imagen de diapositiva"/>
          <p:cNvSpPr>
            <a:spLocks noGrp="1" noRot="1" noChangeAspect="1" noTextEdit="1"/>
          </p:cNvSpPr>
          <p:nvPr>
            <p:ph type="sldImg"/>
          </p:nvPr>
        </p:nvSpPr>
        <p:spPr>
          <a:ln/>
        </p:spPr>
      </p:sp>
      <p:sp>
        <p:nvSpPr>
          <p:cNvPr id="3164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Beihai Park.-Beijing</a:t>
            </a:r>
          </a:p>
          <a:p>
            <a:endParaRPr lang="es-ES" altLang="es-ES" dirty="0">
              <a:latin typeface="Arial" pitchFamily="34" charset="0"/>
              <a:cs typeface="Arial" pitchFamily="34" charset="0"/>
            </a:endParaRPr>
          </a:p>
        </p:txBody>
      </p:sp>
      <p:sp>
        <p:nvSpPr>
          <p:cNvPr id="3164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1622ACD-0514-43C3-B9A2-40370F04D8F9}" type="slidenum">
              <a:rPr lang="es-ES_tradnl" altLang="es-ES">
                <a:solidFill>
                  <a:prstClr val="black"/>
                </a:solidFill>
                <a:latin typeface="Arial" pitchFamily="34" charset="0"/>
              </a:rPr>
              <a:pPr eaLnBrk="1" hangingPunct="1"/>
              <a:t>22</a:t>
            </a:fld>
            <a:endParaRPr lang="es-ES_tradnl" altLang="es-ES" dirty="0">
              <a:solidFill>
                <a:prstClr val="black"/>
              </a:solidFill>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1 Marcador de imagen de diapositiva"/>
          <p:cNvSpPr>
            <a:spLocks noGrp="1" noRot="1" noChangeAspect="1" noTextEdit="1"/>
          </p:cNvSpPr>
          <p:nvPr>
            <p:ph type="sldImg"/>
          </p:nvPr>
        </p:nvSpPr>
        <p:spPr>
          <a:ln/>
        </p:spPr>
      </p:sp>
      <p:sp>
        <p:nvSpPr>
          <p:cNvPr id="3174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Beihai Park.-Beijing.-Entrada</a:t>
            </a:r>
          </a:p>
          <a:p>
            <a:endParaRPr lang="es-ES" altLang="es-ES" dirty="0">
              <a:latin typeface="Arial" pitchFamily="34" charset="0"/>
              <a:cs typeface="Arial" pitchFamily="34" charset="0"/>
            </a:endParaRPr>
          </a:p>
        </p:txBody>
      </p:sp>
      <p:sp>
        <p:nvSpPr>
          <p:cNvPr id="3174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8AFB0AE-E679-444F-95E4-ACF0C64BFB14}" type="slidenum">
              <a:rPr lang="es-ES_tradnl" altLang="es-ES">
                <a:solidFill>
                  <a:prstClr val="black"/>
                </a:solidFill>
                <a:latin typeface="Arial" pitchFamily="34" charset="0"/>
              </a:rPr>
              <a:pPr eaLnBrk="1" hangingPunct="1"/>
              <a:t>23</a:t>
            </a:fld>
            <a:endParaRPr lang="es-ES_tradnl" altLang="es-ES" dirty="0">
              <a:solidFill>
                <a:prstClr val="black"/>
              </a:solidFill>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1 Marcador de imagen de diapositiva"/>
          <p:cNvSpPr>
            <a:spLocks noGrp="1" noRot="1" noChangeAspect="1" noTextEdit="1"/>
          </p:cNvSpPr>
          <p:nvPr>
            <p:ph type="sldImg"/>
          </p:nvPr>
        </p:nvSpPr>
        <p:spPr>
          <a:ln/>
        </p:spPr>
      </p:sp>
      <p:sp>
        <p:nvSpPr>
          <p:cNvPr id="3184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Beihai Park.-Beijing</a:t>
            </a:r>
          </a:p>
          <a:p>
            <a:endParaRPr lang="es-ES" altLang="es-ES" dirty="0">
              <a:latin typeface="Arial" pitchFamily="34" charset="0"/>
              <a:cs typeface="Arial" pitchFamily="34" charset="0"/>
            </a:endParaRPr>
          </a:p>
        </p:txBody>
      </p:sp>
      <p:sp>
        <p:nvSpPr>
          <p:cNvPr id="3184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D7DECFE-AD2F-4014-BB3C-476F81066B69}" type="slidenum">
              <a:rPr lang="es-ES_tradnl" altLang="es-ES">
                <a:solidFill>
                  <a:prstClr val="black"/>
                </a:solidFill>
                <a:latin typeface="Arial" pitchFamily="34" charset="0"/>
              </a:rPr>
              <a:pPr eaLnBrk="1" hangingPunct="1"/>
              <a:t>24</a:t>
            </a:fld>
            <a:endParaRPr lang="es-ES_tradnl" altLang="es-ES" dirty="0">
              <a:solidFill>
                <a:prstClr val="black"/>
              </a:solidFill>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1 Marcador de imagen de diapositiva"/>
          <p:cNvSpPr>
            <a:spLocks noGrp="1" noRot="1" noChangeAspect="1" noTextEdit="1"/>
          </p:cNvSpPr>
          <p:nvPr>
            <p:ph type="sldImg"/>
          </p:nvPr>
        </p:nvSpPr>
        <p:spPr>
          <a:ln/>
        </p:spPr>
      </p:sp>
      <p:sp>
        <p:nvSpPr>
          <p:cNvPr id="3194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s-ES" dirty="0">
                <a:latin typeface="Arial" pitchFamily="34" charset="0"/>
                <a:cs typeface="Arial" pitchFamily="34" charset="0"/>
              </a:rPr>
              <a:t>Beihai Park.-Beijing</a:t>
            </a:r>
            <a:endParaRPr lang="es-ES" altLang="es-ES" dirty="0">
              <a:latin typeface="Arial" pitchFamily="34" charset="0"/>
              <a:cs typeface="Arial" pitchFamily="34" charset="0"/>
            </a:endParaRPr>
          </a:p>
        </p:txBody>
      </p:sp>
      <p:sp>
        <p:nvSpPr>
          <p:cNvPr id="3194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28BF07A-21D8-40ED-A3ED-7DD49FAB22DF}" type="slidenum">
              <a:rPr lang="es-ES_tradnl" altLang="es-ES">
                <a:solidFill>
                  <a:prstClr val="black"/>
                </a:solidFill>
                <a:latin typeface="Arial" pitchFamily="34" charset="0"/>
              </a:rPr>
              <a:pPr eaLnBrk="1" hangingPunct="1"/>
              <a:t>25</a:t>
            </a:fld>
            <a:endParaRPr lang="es-ES_tradnl" altLang="es-ES" dirty="0">
              <a:solidFill>
                <a:prstClr val="black"/>
              </a:solidFill>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405D104-70A0-4BC3-BDF0-0B29F891323E}" type="slidenum">
              <a:rPr lang="es-ES_tradnl" altLang="es-ES">
                <a:solidFill>
                  <a:prstClr val="black"/>
                </a:solidFill>
                <a:latin typeface="Arial" pitchFamily="34" charset="0"/>
              </a:rPr>
              <a:pPr eaLnBrk="1" hangingPunct="1"/>
              <a:t>26</a:t>
            </a:fld>
            <a:endParaRPr lang="es-ES_tradnl" altLang="es-ES" dirty="0">
              <a:solidFill>
                <a:prstClr val="black"/>
              </a:solidFill>
              <a:latin typeface="Arial" pitchFamily="34" charset="0"/>
            </a:endParaRPr>
          </a:p>
        </p:txBody>
      </p:sp>
      <p:sp>
        <p:nvSpPr>
          <p:cNvPr id="320515" name="Rectangle 2"/>
          <p:cNvSpPr>
            <a:spLocks noGrp="1" noRot="1" noChangeAspect="1" noChangeArrowheads="1" noTextEdit="1"/>
          </p:cNvSpPr>
          <p:nvPr>
            <p:ph type="sldImg"/>
          </p:nvPr>
        </p:nvSpPr>
        <p:spPr>
          <a:ln/>
        </p:spPr>
      </p:sp>
      <p:sp>
        <p:nvSpPr>
          <p:cNvPr id="320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Beihai Park.-Beijing</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E4E6330-0ABA-4DE3-A97D-1ECFD5512328}" type="slidenum">
              <a:rPr lang="es-ES_tradnl" altLang="es-ES">
                <a:solidFill>
                  <a:prstClr val="black"/>
                </a:solidFill>
                <a:latin typeface="Arial" pitchFamily="34" charset="0"/>
              </a:rPr>
              <a:pPr eaLnBrk="1" hangingPunct="1"/>
              <a:t>27</a:t>
            </a:fld>
            <a:endParaRPr lang="es-ES_tradnl" altLang="es-ES" dirty="0">
              <a:solidFill>
                <a:prstClr val="black"/>
              </a:solidFill>
              <a:latin typeface="Arial" pitchFamily="34" charset="0"/>
            </a:endParaRPr>
          </a:p>
        </p:txBody>
      </p:sp>
      <p:sp>
        <p:nvSpPr>
          <p:cNvPr id="321539" name="Rectangle 2"/>
          <p:cNvSpPr>
            <a:spLocks noGrp="1" noRot="1" noChangeAspect="1" noChangeArrowheads="1" noTextEdit="1"/>
          </p:cNvSpPr>
          <p:nvPr>
            <p:ph type="sldImg"/>
          </p:nvPr>
        </p:nvSpPr>
        <p:spPr>
          <a:ln/>
        </p:spPr>
      </p:sp>
      <p:sp>
        <p:nvSpPr>
          <p:cNvPr id="321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Beihai Park</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B72D8C3-3374-49AE-8451-C634687F315C}" type="slidenum">
              <a:rPr lang="es-ES_tradnl" altLang="es-ES">
                <a:solidFill>
                  <a:prstClr val="black"/>
                </a:solidFill>
                <a:latin typeface="Arial" pitchFamily="34" charset="0"/>
              </a:rPr>
              <a:pPr eaLnBrk="1" hangingPunct="1"/>
              <a:t>28</a:t>
            </a:fld>
            <a:endParaRPr lang="es-ES_tradnl" altLang="es-ES" dirty="0">
              <a:solidFill>
                <a:prstClr val="black"/>
              </a:solidFill>
              <a:latin typeface="Arial" pitchFamily="34" charset="0"/>
            </a:endParaRPr>
          </a:p>
        </p:txBody>
      </p:sp>
      <p:sp>
        <p:nvSpPr>
          <p:cNvPr id="322563" name="Rectangle 2"/>
          <p:cNvSpPr>
            <a:spLocks noGrp="1" noRot="1" noChangeAspect="1" noChangeArrowheads="1" noTextEdit="1"/>
          </p:cNvSpPr>
          <p:nvPr>
            <p:ph type="sldImg"/>
          </p:nvPr>
        </p:nvSpPr>
        <p:spPr>
          <a:ln/>
        </p:spPr>
      </p:sp>
      <p:sp>
        <p:nvSpPr>
          <p:cNvPr id="322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Beihai Park</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5585DA6-5CB6-41E6-B1E3-DEF506DCDC37}" type="slidenum">
              <a:rPr lang="es-ES_tradnl" altLang="es-ES">
                <a:solidFill>
                  <a:prstClr val="black"/>
                </a:solidFill>
                <a:latin typeface="Arial" pitchFamily="34" charset="0"/>
              </a:rPr>
              <a:pPr eaLnBrk="1" hangingPunct="1"/>
              <a:t>29</a:t>
            </a:fld>
            <a:endParaRPr lang="es-ES_tradnl" altLang="es-ES" dirty="0">
              <a:solidFill>
                <a:prstClr val="black"/>
              </a:solidFill>
              <a:latin typeface="Arial" pitchFamily="34" charset="0"/>
            </a:endParaRPr>
          </a:p>
        </p:txBody>
      </p:sp>
      <p:sp>
        <p:nvSpPr>
          <p:cNvPr id="323587" name="Rectangle 2"/>
          <p:cNvSpPr>
            <a:spLocks noGrp="1" noRot="1" noChangeAspect="1" noChangeArrowheads="1" noTextEdit="1"/>
          </p:cNvSpPr>
          <p:nvPr>
            <p:ph type="sldImg"/>
          </p:nvPr>
        </p:nvSpPr>
        <p:spPr>
          <a:ln/>
        </p:spPr>
      </p:sp>
      <p:sp>
        <p:nvSpPr>
          <p:cNvPr id="323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Beihai Park.-Nelumbium</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3F6A9BC-1705-4730-88B2-6C5614B48418}" type="slidenum">
              <a:rPr lang="es-ES_tradnl" altLang="es-ES">
                <a:solidFill>
                  <a:prstClr val="black"/>
                </a:solidFill>
                <a:latin typeface="Arial" pitchFamily="34" charset="0"/>
              </a:rPr>
              <a:pPr eaLnBrk="1" hangingPunct="1"/>
              <a:t>30</a:t>
            </a:fld>
            <a:endParaRPr lang="es-ES_tradnl" altLang="es-ES" dirty="0">
              <a:solidFill>
                <a:prstClr val="black"/>
              </a:solidFill>
              <a:latin typeface="Arial" pitchFamily="34" charset="0"/>
            </a:endParaRPr>
          </a:p>
        </p:txBody>
      </p:sp>
      <p:sp>
        <p:nvSpPr>
          <p:cNvPr id="324611" name="Rectangle 2"/>
          <p:cNvSpPr>
            <a:spLocks noGrp="1" noRot="1" noChangeAspect="1" noChangeArrowheads="1" noTextEdit="1"/>
          </p:cNvSpPr>
          <p:nvPr>
            <p:ph type="sldImg"/>
          </p:nvPr>
        </p:nvSpPr>
        <p:spPr>
          <a:ln/>
        </p:spPr>
      </p:sp>
      <p:sp>
        <p:nvSpPr>
          <p:cNvPr id="324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Beihai Park</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FE5E5FE-5AA9-4AC4-BD3C-C46929613094}" type="slidenum">
              <a:rPr lang="es-ES_tradnl" altLang="es-ES">
                <a:solidFill>
                  <a:prstClr val="black"/>
                </a:solidFill>
                <a:latin typeface="Arial" pitchFamily="34" charset="0"/>
              </a:rPr>
              <a:pPr eaLnBrk="1" hangingPunct="1"/>
              <a:t>32</a:t>
            </a:fld>
            <a:endParaRPr lang="es-ES_tradnl" altLang="es-ES" dirty="0">
              <a:solidFill>
                <a:prstClr val="black"/>
              </a:solidFill>
              <a:latin typeface="Arial" pitchFamily="34" charset="0"/>
            </a:endParaRPr>
          </a:p>
        </p:txBody>
      </p:sp>
      <p:sp>
        <p:nvSpPr>
          <p:cNvPr id="325635" name="Rectangle 2"/>
          <p:cNvSpPr>
            <a:spLocks noGrp="1" noRot="1" noChangeAspect="1" noChangeArrowheads="1" noTextEdit="1"/>
          </p:cNvSpPr>
          <p:nvPr>
            <p:ph type="sldImg"/>
          </p:nvPr>
        </p:nvSpPr>
        <p:spPr>
          <a:ln/>
        </p:spPr>
      </p:sp>
      <p:sp>
        <p:nvSpPr>
          <p:cNvPr id="325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Beijing Botanical Garden.-Tulips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2692BFD-788A-4C99-B9D5-FCBF6CF0CB6B}" type="slidenum">
              <a:rPr lang="es-ES_tradnl" altLang="es-ES">
                <a:solidFill>
                  <a:prstClr val="black"/>
                </a:solidFill>
                <a:latin typeface="Arial" pitchFamily="34" charset="0"/>
              </a:rPr>
              <a:pPr eaLnBrk="1" hangingPunct="1"/>
              <a:t>33</a:t>
            </a:fld>
            <a:endParaRPr lang="es-ES_tradnl" altLang="es-ES" dirty="0">
              <a:solidFill>
                <a:prstClr val="black"/>
              </a:solidFill>
              <a:latin typeface="Arial" pitchFamily="34" charset="0"/>
            </a:endParaRPr>
          </a:p>
        </p:txBody>
      </p:sp>
      <p:sp>
        <p:nvSpPr>
          <p:cNvPr id="326659" name="Rectangle 2"/>
          <p:cNvSpPr>
            <a:spLocks noGrp="1" noRot="1" noChangeAspect="1" noChangeArrowheads="1" noTextEdit="1"/>
          </p:cNvSpPr>
          <p:nvPr>
            <p:ph type="sldImg"/>
          </p:nvPr>
        </p:nvSpPr>
        <p:spPr>
          <a:ln/>
        </p:spPr>
      </p:sp>
      <p:sp>
        <p:nvSpPr>
          <p:cNvPr id="326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Beijing Botanical Gardens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164DE7A-9700-45CA-BD5C-775C40AB9929}" type="slidenum">
              <a:rPr lang="es-ES_tradnl" altLang="es-ES">
                <a:solidFill>
                  <a:prstClr val="black"/>
                </a:solidFill>
                <a:latin typeface="Arial" pitchFamily="34" charset="0"/>
              </a:rPr>
              <a:pPr eaLnBrk="1" hangingPunct="1"/>
              <a:t>34</a:t>
            </a:fld>
            <a:endParaRPr lang="es-ES_tradnl" altLang="es-ES" dirty="0">
              <a:solidFill>
                <a:prstClr val="black"/>
              </a:solidFill>
              <a:latin typeface="Arial" pitchFamily="34" charset="0"/>
            </a:endParaRPr>
          </a:p>
        </p:txBody>
      </p:sp>
      <p:sp>
        <p:nvSpPr>
          <p:cNvPr id="327683" name="Rectangle 2"/>
          <p:cNvSpPr>
            <a:spLocks noGrp="1" noRot="1" noChangeAspect="1" noChangeArrowheads="1" noTextEdit="1"/>
          </p:cNvSpPr>
          <p:nvPr>
            <p:ph type="sldImg"/>
          </p:nvPr>
        </p:nvSpPr>
        <p:spPr>
          <a:ln/>
        </p:spPr>
      </p:sp>
      <p:sp>
        <p:nvSpPr>
          <p:cNvPr id="327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D5359FD-ED45-400F-91DF-F41E52BCDA9B}" type="slidenum">
              <a:rPr lang="es-ES_tradnl" altLang="es-ES">
                <a:solidFill>
                  <a:prstClr val="black"/>
                </a:solidFill>
                <a:latin typeface="Arial" pitchFamily="34" charset="0"/>
              </a:rPr>
              <a:pPr eaLnBrk="1" hangingPunct="1"/>
              <a:t>35</a:t>
            </a:fld>
            <a:endParaRPr lang="es-ES_tradnl" altLang="es-ES" dirty="0">
              <a:solidFill>
                <a:prstClr val="black"/>
              </a:solidFill>
              <a:latin typeface="Arial" pitchFamily="34" charset="0"/>
            </a:endParaRPr>
          </a:p>
        </p:txBody>
      </p:sp>
      <p:sp>
        <p:nvSpPr>
          <p:cNvPr id="328707" name="Rectangle 2"/>
          <p:cNvSpPr>
            <a:spLocks noGrp="1" noRot="1" noChangeAspect="1" noChangeArrowheads="1" noTextEdit="1"/>
          </p:cNvSpPr>
          <p:nvPr>
            <p:ph type="sldImg"/>
          </p:nvPr>
        </p:nvSpPr>
        <p:spPr>
          <a:ln/>
        </p:spPr>
      </p:sp>
      <p:sp>
        <p:nvSpPr>
          <p:cNvPr id="328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Gardens.-Pagoda</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1FA2B20-04DD-4CA5-8187-2B2FB6CE6C6B}" type="slidenum">
              <a:rPr lang="es-ES_tradnl" altLang="es-ES">
                <a:solidFill>
                  <a:prstClr val="black"/>
                </a:solidFill>
                <a:latin typeface="Arial" pitchFamily="34" charset="0"/>
              </a:rPr>
              <a:pPr eaLnBrk="1" hangingPunct="1"/>
              <a:t>36</a:t>
            </a:fld>
            <a:endParaRPr lang="es-ES_tradnl" altLang="es-ES" dirty="0">
              <a:solidFill>
                <a:prstClr val="black"/>
              </a:solidFill>
              <a:latin typeface="Arial" pitchFamily="34" charset="0"/>
            </a:endParaRPr>
          </a:p>
        </p:txBody>
      </p:sp>
      <p:sp>
        <p:nvSpPr>
          <p:cNvPr id="329731" name="Rectangle 2"/>
          <p:cNvSpPr>
            <a:spLocks noGrp="1" noRot="1" noChangeAspect="1" noChangeArrowheads="1" noTextEdit="1"/>
          </p:cNvSpPr>
          <p:nvPr>
            <p:ph type="sldImg"/>
          </p:nvPr>
        </p:nvSpPr>
        <p:spPr>
          <a:ln/>
        </p:spPr>
      </p:sp>
      <p:sp>
        <p:nvSpPr>
          <p:cNvPr id="329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Garden.-Path</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B9FE043-274D-460C-BED9-C2FD27E159DC}" type="slidenum">
              <a:rPr lang="es-ES_tradnl" altLang="es-ES">
                <a:solidFill>
                  <a:prstClr val="black"/>
                </a:solidFill>
                <a:latin typeface="Arial" pitchFamily="34" charset="0"/>
              </a:rPr>
              <a:pPr eaLnBrk="1" hangingPunct="1"/>
              <a:t>37</a:t>
            </a:fld>
            <a:endParaRPr lang="es-ES_tradnl" altLang="es-ES" dirty="0">
              <a:solidFill>
                <a:prstClr val="black"/>
              </a:solidFill>
              <a:latin typeface="Arial" pitchFamily="34" charset="0"/>
            </a:endParaRPr>
          </a:p>
        </p:txBody>
      </p:sp>
      <p:sp>
        <p:nvSpPr>
          <p:cNvPr id="330755" name="Rectangle 2"/>
          <p:cNvSpPr>
            <a:spLocks noGrp="1" noRot="1" noChangeAspect="1" noChangeArrowheads="1" noTextEdit="1"/>
          </p:cNvSpPr>
          <p:nvPr>
            <p:ph type="sldImg"/>
          </p:nvPr>
        </p:nvSpPr>
        <p:spPr>
          <a:ln/>
        </p:spPr>
      </p:sp>
      <p:sp>
        <p:nvSpPr>
          <p:cNvPr id="330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C9DED4C-F1E3-408C-BA2A-6AF70DD7A789}" type="slidenum">
              <a:rPr lang="es-ES_tradnl" altLang="es-ES">
                <a:solidFill>
                  <a:prstClr val="black"/>
                </a:solidFill>
                <a:latin typeface="Arial" pitchFamily="34" charset="0"/>
              </a:rPr>
              <a:pPr eaLnBrk="1" hangingPunct="1"/>
              <a:t>38</a:t>
            </a:fld>
            <a:endParaRPr lang="es-ES_tradnl" altLang="es-ES" dirty="0">
              <a:solidFill>
                <a:prstClr val="black"/>
              </a:solidFill>
              <a:latin typeface="Arial" pitchFamily="34" charset="0"/>
            </a:endParaRPr>
          </a:p>
        </p:txBody>
      </p:sp>
      <p:sp>
        <p:nvSpPr>
          <p:cNvPr id="331779" name="Rectangle 2"/>
          <p:cNvSpPr>
            <a:spLocks noGrp="1" noRot="1" noChangeAspect="1" noChangeArrowheads="1" noTextEdit="1"/>
          </p:cNvSpPr>
          <p:nvPr>
            <p:ph type="sldImg"/>
          </p:nvPr>
        </p:nvSpPr>
        <p:spPr>
          <a:ln/>
        </p:spPr>
      </p:sp>
      <p:sp>
        <p:nvSpPr>
          <p:cNvPr id="331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A6FD553-FE98-40C1-925C-8842202ACA56}" type="slidenum">
              <a:rPr lang="es-ES_tradnl" altLang="es-ES">
                <a:solidFill>
                  <a:prstClr val="black"/>
                </a:solidFill>
                <a:latin typeface="Arial" pitchFamily="34" charset="0"/>
              </a:rPr>
              <a:pPr eaLnBrk="1" hangingPunct="1"/>
              <a:t>39</a:t>
            </a:fld>
            <a:endParaRPr lang="es-ES_tradnl" altLang="es-ES" dirty="0">
              <a:solidFill>
                <a:prstClr val="black"/>
              </a:solidFill>
              <a:latin typeface="Arial" pitchFamily="34" charset="0"/>
            </a:endParaRPr>
          </a:p>
        </p:txBody>
      </p:sp>
      <p:sp>
        <p:nvSpPr>
          <p:cNvPr id="332803" name="Rectangle 2"/>
          <p:cNvSpPr>
            <a:spLocks noGrp="1" noRot="1" noChangeAspect="1" noChangeArrowheads="1" noTextEdit="1"/>
          </p:cNvSpPr>
          <p:nvPr>
            <p:ph type="sldImg"/>
          </p:nvPr>
        </p:nvSpPr>
        <p:spPr>
          <a:ln/>
        </p:spPr>
      </p:sp>
      <p:sp>
        <p:nvSpPr>
          <p:cNvPr id="332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001B8CD-97E3-4598-ABD1-521237B97FB0}" type="slidenum">
              <a:rPr lang="es-ES_tradnl" altLang="es-ES">
                <a:solidFill>
                  <a:prstClr val="black"/>
                </a:solidFill>
                <a:latin typeface="Arial" pitchFamily="34" charset="0"/>
              </a:rPr>
              <a:pPr eaLnBrk="1" hangingPunct="1"/>
              <a:t>40</a:t>
            </a:fld>
            <a:endParaRPr lang="es-ES_tradnl" altLang="es-ES" dirty="0">
              <a:solidFill>
                <a:prstClr val="black"/>
              </a:solidFill>
              <a:latin typeface="Arial" pitchFamily="34" charset="0"/>
            </a:endParaRPr>
          </a:p>
        </p:txBody>
      </p:sp>
      <p:sp>
        <p:nvSpPr>
          <p:cNvPr id="333827" name="Rectangle 2"/>
          <p:cNvSpPr>
            <a:spLocks noGrp="1" noRot="1" noChangeAspect="1" noChangeArrowheads="1" noTextEdit="1"/>
          </p:cNvSpPr>
          <p:nvPr>
            <p:ph type="sldImg"/>
          </p:nvPr>
        </p:nvSpPr>
        <p:spPr>
          <a:ln/>
        </p:spPr>
      </p:sp>
      <p:sp>
        <p:nvSpPr>
          <p:cNvPr id="333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Garden.-Pond</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0E066FD-A3FE-4180-A573-B979D449DC41}" type="slidenum">
              <a:rPr lang="es-ES_tradnl" altLang="es-ES">
                <a:solidFill>
                  <a:prstClr val="black"/>
                </a:solidFill>
                <a:latin typeface="Arial" pitchFamily="34" charset="0"/>
              </a:rPr>
              <a:pPr eaLnBrk="1" hangingPunct="1"/>
              <a:t>41</a:t>
            </a:fld>
            <a:endParaRPr lang="es-ES_tradnl" altLang="es-ES" dirty="0">
              <a:solidFill>
                <a:prstClr val="black"/>
              </a:solidFill>
              <a:latin typeface="Arial" pitchFamily="34" charset="0"/>
            </a:endParaRPr>
          </a:p>
        </p:txBody>
      </p:sp>
      <p:sp>
        <p:nvSpPr>
          <p:cNvPr id="334851" name="Rectangle 2"/>
          <p:cNvSpPr>
            <a:spLocks noGrp="1" noRot="1" noChangeAspect="1" noChangeArrowheads="1" noTextEdit="1"/>
          </p:cNvSpPr>
          <p:nvPr>
            <p:ph type="sldImg"/>
          </p:nvPr>
        </p:nvSpPr>
        <p:spPr>
          <a:ln/>
        </p:spPr>
      </p:sp>
      <p:sp>
        <p:nvSpPr>
          <p:cNvPr id="334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38F40B7-A9E4-4249-8249-04D2BEB08BD2}" type="slidenum">
              <a:rPr lang="es-ES_tradnl" altLang="es-ES">
                <a:solidFill>
                  <a:prstClr val="black"/>
                </a:solidFill>
                <a:latin typeface="Arial" pitchFamily="34" charset="0"/>
              </a:rPr>
              <a:pPr eaLnBrk="1" hangingPunct="1"/>
              <a:t>42</a:t>
            </a:fld>
            <a:endParaRPr lang="es-ES_tradnl" altLang="es-ES" dirty="0">
              <a:solidFill>
                <a:prstClr val="black"/>
              </a:solidFill>
              <a:latin typeface="Arial" pitchFamily="34" charset="0"/>
            </a:endParaRPr>
          </a:p>
        </p:txBody>
      </p:sp>
      <p:sp>
        <p:nvSpPr>
          <p:cNvPr id="335875" name="Rectangle 2"/>
          <p:cNvSpPr>
            <a:spLocks noGrp="1" noRot="1" noChangeAspect="1" noChangeArrowheads="1" noTextEdit="1"/>
          </p:cNvSpPr>
          <p:nvPr>
            <p:ph type="sldImg"/>
          </p:nvPr>
        </p:nvSpPr>
        <p:spPr>
          <a:ln/>
        </p:spPr>
      </p:sp>
      <p:sp>
        <p:nvSpPr>
          <p:cNvPr id="335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44EB42C-845F-47F7-A074-E92BE6E8282D}" type="slidenum">
              <a:rPr lang="es-ES_tradnl" altLang="es-ES">
                <a:solidFill>
                  <a:prstClr val="black"/>
                </a:solidFill>
                <a:latin typeface="Arial" pitchFamily="34" charset="0"/>
              </a:rPr>
              <a:pPr eaLnBrk="1" hangingPunct="1"/>
              <a:t>43</a:t>
            </a:fld>
            <a:endParaRPr lang="es-ES_tradnl" altLang="es-ES" dirty="0">
              <a:solidFill>
                <a:prstClr val="black"/>
              </a:solidFill>
              <a:latin typeface="Arial" pitchFamily="34" charset="0"/>
            </a:endParaRPr>
          </a:p>
        </p:txBody>
      </p:sp>
      <p:sp>
        <p:nvSpPr>
          <p:cNvPr id="336899" name="Rectangle 2"/>
          <p:cNvSpPr>
            <a:spLocks noGrp="1" noRot="1" noChangeAspect="1" noChangeArrowheads="1" noTextEdit="1"/>
          </p:cNvSpPr>
          <p:nvPr>
            <p:ph type="sldImg"/>
          </p:nvPr>
        </p:nvSpPr>
        <p:spPr>
          <a:ln/>
        </p:spPr>
      </p:sp>
      <p:sp>
        <p:nvSpPr>
          <p:cNvPr id="336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C588E38-E417-48D4-A445-B46B899F23C1}" type="slidenum">
              <a:rPr lang="es-ES_tradnl" altLang="es-ES">
                <a:solidFill>
                  <a:prstClr val="black"/>
                </a:solidFill>
                <a:latin typeface="Arial" pitchFamily="34" charset="0"/>
              </a:rPr>
              <a:pPr eaLnBrk="1" hangingPunct="1"/>
              <a:t>44</a:t>
            </a:fld>
            <a:endParaRPr lang="es-ES_tradnl" altLang="es-ES" dirty="0">
              <a:solidFill>
                <a:prstClr val="black"/>
              </a:solidFill>
              <a:latin typeface="Arial" pitchFamily="34" charset="0"/>
            </a:endParaRPr>
          </a:p>
        </p:txBody>
      </p:sp>
      <p:sp>
        <p:nvSpPr>
          <p:cNvPr id="337923" name="Rectangle 2"/>
          <p:cNvSpPr>
            <a:spLocks noGrp="1" noRot="1" noChangeAspect="1" noChangeArrowheads="1" noTextEdit="1"/>
          </p:cNvSpPr>
          <p:nvPr>
            <p:ph type="sldImg"/>
          </p:nvPr>
        </p:nvSpPr>
        <p:spPr>
          <a:ln/>
        </p:spPr>
      </p:sp>
      <p:sp>
        <p:nvSpPr>
          <p:cNvPr id="337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Gardens.-Window</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00EF025-F269-40FA-A658-57AA1CB8D95F}" type="slidenum">
              <a:rPr lang="es-ES_tradnl" altLang="es-ES">
                <a:solidFill>
                  <a:prstClr val="black"/>
                </a:solidFill>
                <a:latin typeface="Arial" pitchFamily="34" charset="0"/>
              </a:rPr>
              <a:pPr eaLnBrk="1" hangingPunct="1"/>
              <a:t>45</a:t>
            </a:fld>
            <a:endParaRPr lang="es-ES_tradnl" altLang="es-ES" dirty="0">
              <a:solidFill>
                <a:prstClr val="black"/>
              </a:solidFill>
              <a:latin typeface="Arial" pitchFamily="34" charset="0"/>
            </a:endParaRPr>
          </a:p>
        </p:txBody>
      </p:sp>
      <p:sp>
        <p:nvSpPr>
          <p:cNvPr id="338947" name="Rectangle 2"/>
          <p:cNvSpPr>
            <a:spLocks noGrp="1" noRot="1" noChangeAspect="1" noChangeArrowheads="1" noTextEdit="1"/>
          </p:cNvSpPr>
          <p:nvPr>
            <p:ph type="sldImg"/>
          </p:nvPr>
        </p:nvSpPr>
        <p:spPr>
          <a:ln/>
        </p:spPr>
      </p:sp>
      <p:sp>
        <p:nvSpPr>
          <p:cNvPr id="338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Gardens.-Moongate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1375DE7-9FCA-494B-944D-29EC1F67BF9F}" type="slidenum">
              <a:rPr lang="es-ES_tradnl" altLang="es-ES">
                <a:solidFill>
                  <a:prstClr val="black"/>
                </a:solidFill>
                <a:latin typeface="Arial" pitchFamily="34" charset="0"/>
              </a:rPr>
              <a:pPr eaLnBrk="1" hangingPunct="1"/>
              <a:t>46</a:t>
            </a:fld>
            <a:endParaRPr lang="es-ES_tradnl" altLang="es-ES" dirty="0">
              <a:solidFill>
                <a:prstClr val="black"/>
              </a:solidFill>
              <a:latin typeface="Arial" pitchFamily="34" charset="0"/>
            </a:endParaRPr>
          </a:p>
        </p:txBody>
      </p:sp>
      <p:sp>
        <p:nvSpPr>
          <p:cNvPr id="339971" name="Rectangle 2"/>
          <p:cNvSpPr>
            <a:spLocks noGrp="1" noRot="1" noChangeAspect="1" noChangeArrowheads="1" noTextEdit="1"/>
          </p:cNvSpPr>
          <p:nvPr>
            <p:ph type="sldImg"/>
          </p:nvPr>
        </p:nvSpPr>
        <p:spPr>
          <a:ln/>
        </p:spPr>
      </p:sp>
      <p:sp>
        <p:nvSpPr>
          <p:cNvPr id="339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EB60F1E-D3F9-435C-8085-C4B763C5A03C}" type="slidenum">
              <a:rPr lang="es-ES_tradnl" altLang="es-ES">
                <a:solidFill>
                  <a:prstClr val="black"/>
                </a:solidFill>
                <a:latin typeface="Arial" pitchFamily="34" charset="0"/>
              </a:rPr>
              <a:pPr eaLnBrk="1" hangingPunct="1"/>
              <a:t>48</a:t>
            </a:fld>
            <a:endParaRPr lang="es-ES_tradnl" altLang="es-ES" dirty="0">
              <a:solidFill>
                <a:prstClr val="black"/>
              </a:solidFill>
              <a:latin typeface="Arial" pitchFamily="34" charset="0"/>
            </a:endParaRPr>
          </a:p>
        </p:txBody>
      </p:sp>
      <p:sp>
        <p:nvSpPr>
          <p:cNvPr id="340995" name="Rectangle 2"/>
          <p:cNvSpPr>
            <a:spLocks noGrp="1" noRot="1" noChangeAspect="1" noChangeArrowheads="1" noTextEdit="1"/>
          </p:cNvSpPr>
          <p:nvPr>
            <p:ph type="sldImg"/>
          </p:nvPr>
        </p:nvSpPr>
        <p:spPr>
          <a:ln/>
        </p:spPr>
      </p:sp>
      <p:sp>
        <p:nvSpPr>
          <p:cNvPr id="340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B13A003-A583-4189-B52B-49A478CE75B8}" type="slidenum">
              <a:rPr lang="es-ES_tradnl" altLang="es-ES">
                <a:solidFill>
                  <a:prstClr val="black"/>
                </a:solidFill>
                <a:latin typeface="Arial" pitchFamily="34" charset="0"/>
              </a:rPr>
              <a:pPr eaLnBrk="1" hangingPunct="1"/>
              <a:t>49</a:t>
            </a:fld>
            <a:endParaRPr lang="es-ES_tradnl" altLang="es-ES" dirty="0">
              <a:solidFill>
                <a:prstClr val="black"/>
              </a:solidFill>
              <a:latin typeface="Arial" pitchFamily="34" charset="0"/>
            </a:endParaRPr>
          </a:p>
        </p:txBody>
      </p:sp>
      <p:sp>
        <p:nvSpPr>
          <p:cNvPr id="342019" name="Rectangle 2"/>
          <p:cNvSpPr>
            <a:spLocks noGrp="1" noRot="1" noChangeAspect="1" noChangeArrowheads="1" noTextEdit="1"/>
          </p:cNvSpPr>
          <p:nvPr>
            <p:ph type="sldImg"/>
          </p:nvPr>
        </p:nvSpPr>
        <p:spPr>
          <a:ln/>
        </p:spPr>
      </p:sp>
      <p:sp>
        <p:nvSpPr>
          <p:cNvPr id="342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51388D4-4C6E-456B-B317-DDF00BFEFE57}" type="slidenum">
              <a:rPr lang="es-ES_tradnl" altLang="es-ES">
                <a:solidFill>
                  <a:prstClr val="black"/>
                </a:solidFill>
                <a:latin typeface="Arial" pitchFamily="34" charset="0"/>
              </a:rPr>
              <a:pPr eaLnBrk="1" hangingPunct="1"/>
              <a:t>50</a:t>
            </a:fld>
            <a:endParaRPr lang="es-ES_tradnl" altLang="es-ES" dirty="0">
              <a:solidFill>
                <a:prstClr val="black"/>
              </a:solidFill>
              <a:latin typeface="Arial" pitchFamily="34" charset="0"/>
            </a:endParaRPr>
          </a:p>
        </p:txBody>
      </p:sp>
      <p:sp>
        <p:nvSpPr>
          <p:cNvPr id="343043" name="Rectangle 2"/>
          <p:cNvSpPr>
            <a:spLocks noGrp="1" noRot="1" noChangeAspect="1" noChangeArrowheads="1" noTextEdit="1"/>
          </p:cNvSpPr>
          <p:nvPr>
            <p:ph type="sldImg"/>
          </p:nvPr>
        </p:nvSpPr>
        <p:spPr>
          <a:ln/>
        </p:spPr>
      </p:sp>
      <p:sp>
        <p:nvSpPr>
          <p:cNvPr id="343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32A31A9-F360-45EF-B170-C47AB75492A4}" type="slidenum">
              <a:rPr lang="es-ES_tradnl" altLang="es-ES">
                <a:solidFill>
                  <a:prstClr val="black"/>
                </a:solidFill>
                <a:latin typeface="Arial" pitchFamily="34" charset="0"/>
              </a:rPr>
              <a:pPr eaLnBrk="1" hangingPunct="1"/>
              <a:t>51</a:t>
            </a:fld>
            <a:endParaRPr lang="es-ES_tradnl" altLang="es-ES" dirty="0">
              <a:solidFill>
                <a:prstClr val="black"/>
              </a:solidFill>
              <a:latin typeface="Arial" pitchFamily="34" charset="0"/>
            </a:endParaRPr>
          </a:p>
        </p:txBody>
      </p:sp>
      <p:sp>
        <p:nvSpPr>
          <p:cNvPr id="344067" name="Rectangle 2"/>
          <p:cNvSpPr>
            <a:spLocks noGrp="1" noRot="1" noChangeAspect="1" noChangeArrowheads="1" noTextEdit="1"/>
          </p:cNvSpPr>
          <p:nvPr>
            <p:ph type="sldImg"/>
          </p:nvPr>
        </p:nvSpPr>
        <p:spPr>
          <a:ln/>
        </p:spPr>
      </p:sp>
      <p:sp>
        <p:nvSpPr>
          <p:cNvPr id="344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1E89812-8A78-44CF-8678-7071B56D88AA}" type="slidenum">
              <a:rPr lang="es-ES_tradnl" altLang="es-ES">
                <a:solidFill>
                  <a:prstClr val="black"/>
                </a:solidFill>
                <a:latin typeface="Arial" pitchFamily="34" charset="0"/>
              </a:rPr>
              <a:pPr eaLnBrk="1" hangingPunct="1"/>
              <a:t>52</a:t>
            </a:fld>
            <a:endParaRPr lang="es-ES_tradnl" altLang="es-ES" dirty="0">
              <a:solidFill>
                <a:prstClr val="black"/>
              </a:solidFill>
              <a:latin typeface="Arial" pitchFamily="34" charset="0"/>
            </a:endParaRPr>
          </a:p>
        </p:txBody>
      </p:sp>
      <p:sp>
        <p:nvSpPr>
          <p:cNvPr id="345091" name="Rectangle 2"/>
          <p:cNvSpPr>
            <a:spLocks noGrp="1" noRot="1" noChangeAspect="1" noChangeArrowheads="1" noTextEdit="1"/>
          </p:cNvSpPr>
          <p:nvPr>
            <p:ph type="sldImg"/>
          </p:nvPr>
        </p:nvSpPr>
        <p:spPr>
          <a:ln/>
        </p:spPr>
      </p:sp>
      <p:sp>
        <p:nvSpPr>
          <p:cNvPr id="345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972941C-2FB4-48EF-BFBB-1F388C2E7F71}" type="slidenum">
              <a:rPr lang="es-ES_tradnl" altLang="es-ES">
                <a:solidFill>
                  <a:prstClr val="black"/>
                </a:solidFill>
                <a:latin typeface="Arial" pitchFamily="34" charset="0"/>
              </a:rPr>
              <a:pPr eaLnBrk="1" hangingPunct="1"/>
              <a:t>53</a:t>
            </a:fld>
            <a:endParaRPr lang="es-ES_tradnl" altLang="es-ES" dirty="0">
              <a:solidFill>
                <a:prstClr val="black"/>
              </a:solidFill>
              <a:latin typeface="Arial" pitchFamily="34" charset="0"/>
            </a:endParaRPr>
          </a:p>
        </p:txBody>
      </p:sp>
      <p:sp>
        <p:nvSpPr>
          <p:cNvPr id="346115" name="Rectangle 2"/>
          <p:cNvSpPr>
            <a:spLocks noGrp="1" noRot="1" noChangeAspect="1" noChangeArrowheads="1" noTextEdit="1"/>
          </p:cNvSpPr>
          <p:nvPr>
            <p:ph type="sldImg"/>
          </p:nvPr>
        </p:nvSpPr>
        <p:spPr>
          <a:ln/>
        </p:spPr>
      </p:sp>
      <p:sp>
        <p:nvSpPr>
          <p:cNvPr id="346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68D7511-CE91-4205-919E-B24458CD1620}" type="slidenum">
              <a:rPr lang="es-ES_tradnl" altLang="es-ES">
                <a:solidFill>
                  <a:prstClr val="black"/>
                </a:solidFill>
                <a:latin typeface="Arial" pitchFamily="34" charset="0"/>
              </a:rPr>
              <a:pPr eaLnBrk="1" hangingPunct="1"/>
              <a:t>54</a:t>
            </a:fld>
            <a:endParaRPr lang="es-ES_tradnl" altLang="es-ES" dirty="0">
              <a:solidFill>
                <a:prstClr val="black"/>
              </a:solidFill>
              <a:latin typeface="Arial" pitchFamily="34" charset="0"/>
            </a:endParaRPr>
          </a:p>
        </p:txBody>
      </p:sp>
      <p:sp>
        <p:nvSpPr>
          <p:cNvPr id="347139" name="Rectangle 2"/>
          <p:cNvSpPr>
            <a:spLocks noGrp="1" noRot="1" noChangeAspect="1" noChangeArrowheads="1" noTextEdit="1"/>
          </p:cNvSpPr>
          <p:nvPr>
            <p:ph type="sldImg"/>
          </p:nvPr>
        </p:nvSpPr>
        <p:spPr>
          <a:ln/>
        </p:spPr>
      </p:sp>
      <p:sp>
        <p:nvSpPr>
          <p:cNvPr id="347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D2121DE-F306-4EE1-87F0-8009DCBA375F}" type="slidenum">
              <a:rPr lang="es-ES_tradnl" altLang="es-ES">
                <a:solidFill>
                  <a:prstClr val="black"/>
                </a:solidFill>
                <a:latin typeface="Arial" pitchFamily="34" charset="0"/>
              </a:rPr>
              <a:pPr eaLnBrk="1" hangingPunct="1"/>
              <a:t>55</a:t>
            </a:fld>
            <a:endParaRPr lang="es-ES_tradnl" altLang="es-ES" dirty="0">
              <a:solidFill>
                <a:prstClr val="black"/>
              </a:solidFill>
              <a:latin typeface="Arial" pitchFamily="34" charset="0"/>
            </a:endParaRPr>
          </a:p>
        </p:txBody>
      </p:sp>
      <p:sp>
        <p:nvSpPr>
          <p:cNvPr id="348163" name="Rectangle 2"/>
          <p:cNvSpPr>
            <a:spLocks noGrp="1" noRot="1" noChangeAspect="1" noChangeArrowheads="1" noTextEdit="1"/>
          </p:cNvSpPr>
          <p:nvPr>
            <p:ph type="sldImg"/>
          </p:nvPr>
        </p:nvSpPr>
        <p:spPr>
          <a:ln/>
        </p:spPr>
      </p:sp>
      <p:sp>
        <p:nvSpPr>
          <p:cNvPr id="348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1 Marcador de imagen de diapositiva"/>
          <p:cNvSpPr>
            <a:spLocks noGrp="1" noRot="1" noChangeAspect="1" noTextEdit="1"/>
          </p:cNvSpPr>
          <p:nvPr>
            <p:ph type="sldImg"/>
          </p:nvPr>
        </p:nvSpPr>
        <p:spPr>
          <a:ln/>
        </p:spPr>
      </p:sp>
      <p:sp>
        <p:nvSpPr>
          <p:cNvPr id="3624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China-Beijing-Forbidden-City-garden</a:t>
            </a:r>
          </a:p>
        </p:txBody>
      </p:sp>
      <p:sp>
        <p:nvSpPr>
          <p:cNvPr id="3625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81D747A-8889-44BA-86E4-D22C762599F3}" type="slidenum">
              <a:rPr lang="es-ES_tradnl" altLang="es-ES">
                <a:solidFill>
                  <a:prstClr val="black"/>
                </a:solidFill>
                <a:latin typeface="Arial" pitchFamily="34" charset="0"/>
              </a:rPr>
              <a:pPr eaLnBrk="1" hangingPunct="1"/>
              <a:t>62</a:t>
            </a:fld>
            <a:endParaRPr lang="es-ES_tradnl" altLang="es-ES" dirty="0">
              <a:solidFill>
                <a:prstClr val="black"/>
              </a:solidFill>
              <a:latin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1 Marcador de imagen de diapositiva"/>
          <p:cNvSpPr>
            <a:spLocks noGrp="1" noRot="1" noChangeAspect="1" noTextEdit="1"/>
          </p:cNvSpPr>
          <p:nvPr>
            <p:ph type="sldImg"/>
          </p:nvPr>
        </p:nvSpPr>
        <p:spPr>
          <a:ln/>
        </p:spPr>
      </p:sp>
      <p:sp>
        <p:nvSpPr>
          <p:cNvPr id="3635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China-Beijing-Forbidden-City-garden</a:t>
            </a:r>
          </a:p>
          <a:p>
            <a:endParaRPr lang="es-ES" altLang="es-ES" dirty="0">
              <a:latin typeface="Arial" pitchFamily="34" charset="0"/>
              <a:cs typeface="Arial" pitchFamily="34" charset="0"/>
            </a:endParaRPr>
          </a:p>
        </p:txBody>
      </p:sp>
      <p:sp>
        <p:nvSpPr>
          <p:cNvPr id="3635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B5FE079-6B2C-4846-ACB7-9D7658C96BA3}" type="slidenum">
              <a:rPr lang="es-ES_tradnl" altLang="es-ES">
                <a:solidFill>
                  <a:prstClr val="black"/>
                </a:solidFill>
                <a:latin typeface="Arial" pitchFamily="34" charset="0"/>
              </a:rPr>
              <a:pPr eaLnBrk="1" hangingPunct="1"/>
              <a:t>63</a:t>
            </a:fld>
            <a:endParaRPr lang="es-ES_tradnl" altLang="es-ES" dirty="0">
              <a:solidFill>
                <a:prstClr val="black"/>
              </a:solidFill>
              <a:latin typeface="Arial"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1 Marcador de imagen de diapositiva"/>
          <p:cNvSpPr>
            <a:spLocks noGrp="1" noRot="1" noChangeAspect="1" noTextEdit="1"/>
          </p:cNvSpPr>
          <p:nvPr>
            <p:ph type="sldImg"/>
          </p:nvPr>
        </p:nvSpPr>
        <p:spPr>
          <a:ln/>
        </p:spPr>
      </p:sp>
      <p:sp>
        <p:nvSpPr>
          <p:cNvPr id="3645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China-Beijing-Forbidden-City-garden</a:t>
            </a:r>
          </a:p>
          <a:p>
            <a:endParaRPr lang="es-ES" altLang="es-ES" dirty="0">
              <a:latin typeface="Arial" pitchFamily="34" charset="0"/>
              <a:cs typeface="Arial" pitchFamily="34" charset="0"/>
            </a:endParaRPr>
          </a:p>
        </p:txBody>
      </p:sp>
      <p:sp>
        <p:nvSpPr>
          <p:cNvPr id="3645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B61470F-53C4-4FD2-81CC-DD86B8E2EBAF}" type="slidenum">
              <a:rPr lang="es-ES_tradnl" altLang="es-ES">
                <a:solidFill>
                  <a:prstClr val="black"/>
                </a:solidFill>
                <a:latin typeface="Arial" pitchFamily="34" charset="0"/>
              </a:rPr>
              <a:pPr eaLnBrk="1" hangingPunct="1"/>
              <a:t>64</a:t>
            </a:fld>
            <a:endParaRPr lang="es-ES_tradnl" altLang="es-ES" dirty="0">
              <a:solidFill>
                <a:prstClr val="black"/>
              </a:solidFill>
              <a:latin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1 Marcador de imagen de diapositiva"/>
          <p:cNvSpPr>
            <a:spLocks noGrp="1" noRot="1" noChangeAspect="1" noTextEdit="1"/>
          </p:cNvSpPr>
          <p:nvPr>
            <p:ph type="sldImg"/>
          </p:nvPr>
        </p:nvSpPr>
        <p:spPr>
          <a:ln/>
        </p:spPr>
      </p:sp>
      <p:sp>
        <p:nvSpPr>
          <p:cNvPr id="3655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China-Beijing-Forbidden-City-garden</a:t>
            </a:r>
          </a:p>
          <a:p>
            <a:endParaRPr lang="es-ES" altLang="es-ES" dirty="0">
              <a:latin typeface="Arial" pitchFamily="34" charset="0"/>
              <a:cs typeface="Arial" pitchFamily="34" charset="0"/>
            </a:endParaRPr>
          </a:p>
        </p:txBody>
      </p:sp>
      <p:sp>
        <p:nvSpPr>
          <p:cNvPr id="3655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FF40C17-BAD2-449F-B096-B4A620D90394}" type="slidenum">
              <a:rPr lang="es-ES_tradnl" altLang="es-ES">
                <a:solidFill>
                  <a:prstClr val="black"/>
                </a:solidFill>
                <a:latin typeface="Arial" pitchFamily="34" charset="0"/>
              </a:rPr>
              <a:pPr eaLnBrk="1" hangingPunct="1"/>
              <a:t>65</a:t>
            </a:fld>
            <a:endParaRPr lang="es-ES_tradnl" altLang="es-ES" dirty="0">
              <a:solidFill>
                <a:prstClr val="black"/>
              </a:solidFill>
              <a:latin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1 Marcador de imagen de diapositiva"/>
          <p:cNvSpPr>
            <a:spLocks noGrp="1" noRot="1" noChangeAspect="1" noTextEdit="1"/>
          </p:cNvSpPr>
          <p:nvPr>
            <p:ph type="sldImg"/>
          </p:nvPr>
        </p:nvSpPr>
        <p:spPr>
          <a:ln/>
        </p:spPr>
      </p:sp>
      <p:sp>
        <p:nvSpPr>
          <p:cNvPr id="3676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China-Beijing-Forbidden-City-garden</a:t>
            </a:r>
          </a:p>
          <a:p>
            <a:endParaRPr lang="es-ES" altLang="es-ES" dirty="0">
              <a:latin typeface="Arial" pitchFamily="34" charset="0"/>
              <a:cs typeface="Arial" pitchFamily="34" charset="0"/>
            </a:endParaRPr>
          </a:p>
        </p:txBody>
      </p:sp>
      <p:sp>
        <p:nvSpPr>
          <p:cNvPr id="3676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C7DC7CC-217F-41ED-AD4A-5FC83359162B}" type="slidenum">
              <a:rPr lang="es-ES_tradnl" altLang="es-ES">
                <a:solidFill>
                  <a:prstClr val="black"/>
                </a:solidFill>
                <a:latin typeface="Arial" pitchFamily="34" charset="0"/>
              </a:rPr>
              <a:pPr eaLnBrk="1" hangingPunct="1"/>
              <a:t>66</a:t>
            </a:fld>
            <a:endParaRPr lang="es-ES_tradnl" altLang="es-ES" dirty="0">
              <a:solidFill>
                <a:prstClr val="black"/>
              </a:solidFill>
              <a:latin typeface="Arial"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1 Marcador de imagen de diapositiva"/>
          <p:cNvSpPr>
            <a:spLocks noGrp="1" noRot="1" noChangeAspect="1" noTextEdit="1"/>
          </p:cNvSpPr>
          <p:nvPr>
            <p:ph type="sldImg"/>
          </p:nvPr>
        </p:nvSpPr>
        <p:spPr>
          <a:ln/>
        </p:spPr>
      </p:sp>
      <p:sp>
        <p:nvSpPr>
          <p:cNvPr id="3686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China-Beijing-Forbidden-City-garden</a:t>
            </a:r>
          </a:p>
          <a:p>
            <a:endParaRPr lang="es-ES" altLang="es-ES" dirty="0">
              <a:latin typeface="Arial" pitchFamily="34" charset="0"/>
              <a:cs typeface="Arial" pitchFamily="34" charset="0"/>
            </a:endParaRPr>
          </a:p>
        </p:txBody>
      </p:sp>
      <p:sp>
        <p:nvSpPr>
          <p:cNvPr id="3686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3B9DD10-68ED-4EF1-B9F0-640CA9167513}" type="slidenum">
              <a:rPr lang="es-ES_tradnl" altLang="es-ES">
                <a:solidFill>
                  <a:prstClr val="black"/>
                </a:solidFill>
                <a:latin typeface="Arial" pitchFamily="34" charset="0"/>
              </a:rPr>
              <a:pPr eaLnBrk="1" hangingPunct="1"/>
              <a:t>67</a:t>
            </a:fld>
            <a:endParaRPr lang="es-ES_tradnl" altLang="es-ES" dirty="0">
              <a:solidFill>
                <a:prstClr val="black"/>
              </a:solidFill>
              <a:latin typeface="Arial"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106B08F-99BE-4285-9986-2AD9DC56FD2F}" type="slidenum">
              <a:rPr lang="es-ES_tradnl">
                <a:solidFill>
                  <a:prstClr val="black"/>
                </a:solidFill>
                <a:latin typeface="Arial" pitchFamily="34" charset="0"/>
              </a:rPr>
              <a:pPr eaLnBrk="1" hangingPunct="1"/>
              <a:t>68</a:t>
            </a:fld>
            <a:endParaRPr lang="es-ES_tradnl" dirty="0">
              <a:solidFill>
                <a:prstClr val="black"/>
              </a:solidFill>
              <a:latin typeface="Arial" pitchFamily="34"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Forbiden City.-Beijing</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D47B63F-E049-4511-A553-B2E348E2793B}" type="slidenum">
              <a:rPr lang="es-ES_tradnl" altLang="es-ES">
                <a:solidFill>
                  <a:prstClr val="black"/>
                </a:solidFill>
                <a:latin typeface="Arial" pitchFamily="34" charset="0"/>
              </a:rPr>
              <a:pPr eaLnBrk="1" hangingPunct="1"/>
              <a:t>69</a:t>
            </a:fld>
            <a:endParaRPr lang="es-ES_tradnl" altLang="es-ES" dirty="0">
              <a:solidFill>
                <a:prstClr val="black"/>
              </a:solidFill>
              <a:latin typeface="Arial" pitchFamily="34" charset="0"/>
            </a:endParaRPr>
          </a:p>
        </p:txBody>
      </p:sp>
      <p:sp>
        <p:nvSpPr>
          <p:cNvPr id="370691" name="Rectangle 2"/>
          <p:cNvSpPr>
            <a:spLocks noGrp="1" noRot="1" noChangeAspect="1" noChangeArrowheads="1" noTextEdit="1"/>
          </p:cNvSpPr>
          <p:nvPr>
            <p:ph type="sldImg"/>
          </p:nvPr>
        </p:nvSpPr>
        <p:spPr>
          <a:ln/>
        </p:spPr>
      </p:sp>
      <p:sp>
        <p:nvSpPr>
          <p:cNvPr id="370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Forbiden City.-Beijing</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1 Marcador de imagen de diapositiva"/>
          <p:cNvSpPr>
            <a:spLocks noGrp="1" noRot="1" noChangeAspect="1" noTextEdit="1"/>
          </p:cNvSpPr>
          <p:nvPr>
            <p:ph type="sldImg"/>
          </p:nvPr>
        </p:nvSpPr>
        <p:spPr>
          <a:ln/>
        </p:spPr>
      </p:sp>
      <p:sp>
        <p:nvSpPr>
          <p:cNvPr id="3665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China-Beijing-Forbidden-City-garden</a:t>
            </a:r>
          </a:p>
        </p:txBody>
      </p:sp>
      <p:sp>
        <p:nvSpPr>
          <p:cNvPr id="3665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E8D05D6-831A-43D6-951E-44646B8F83F1}" type="slidenum">
              <a:rPr lang="es-ES_tradnl" altLang="es-ES">
                <a:solidFill>
                  <a:prstClr val="black"/>
                </a:solidFill>
                <a:latin typeface="Arial" pitchFamily="34" charset="0"/>
              </a:rPr>
              <a:pPr eaLnBrk="1" hangingPunct="1"/>
              <a:t>70</a:t>
            </a:fld>
            <a:endParaRPr lang="es-ES_tradnl" altLang="es-ES" dirty="0">
              <a:solidFill>
                <a:prstClr val="black"/>
              </a:solidFill>
              <a:latin typeface="Arial"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2C196C8-BFDA-47E0-AB7B-737C0A3DFBB3}" type="slidenum">
              <a:rPr lang="es-ES_tradnl" altLang="es-ES">
                <a:solidFill>
                  <a:prstClr val="black"/>
                </a:solidFill>
                <a:latin typeface="Arial" pitchFamily="34" charset="0"/>
              </a:rPr>
              <a:pPr eaLnBrk="1" hangingPunct="1"/>
              <a:t>71</a:t>
            </a:fld>
            <a:endParaRPr lang="es-ES_tradnl" altLang="es-ES" dirty="0">
              <a:solidFill>
                <a:prstClr val="black"/>
              </a:solidFill>
              <a:latin typeface="Arial" pitchFamily="34" charset="0"/>
            </a:endParaRPr>
          </a:p>
        </p:txBody>
      </p:sp>
      <p:sp>
        <p:nvSpPr>
          <p:cNvPr id="371715" name="Rectangle 2"/>
          <p:cNvSpPr>
            <a:spLocks noGrp="1" noRot="1" noChangeAspect="1" noChangeArrowheads="1" noTextEdit="1"/>
          </p:cNvSpPr>
          <p:nvPr>
            <p:ph type="sldImg"/>
          </p:nvPr>
        </p:nvSpPr>
        <p:spPr>
          <a:ln/>
        </p:spPr>
      </p:sp>
      <p:sp>
        <p:nvSpPr>
          <p:cNvPr id="371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Forbiden City.-Beijing</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a:ln/>
        </p:spPr>
      </p:sp>
      <p:sp>
        <p:nvSpPr>
          <p:cNvPr id="1863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863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2A932AA-D083-48EF-BDA5-3FD255308B00}" type="slidenum">
              <a:rPr lang="es-ES_tradnl">
                <a:solidFill>
                  <a:prstClr val="black"/>
                </a:solidFill>
                <a:latin typeface="Arial" pitchFamily="34" charset="0"/>
              </a:rPr>
              <a:pPr eaLnBrk="1" hangingPunct="1"/>
              <a:t>72</a:t>
            </a:fld>
            <a:endParaRPr lang="es-ES_tradnl" dirty="0">
              <a:solidFill>
                <a:prstClr val="black"/>
              </a:solidFill>
              <a:latin typeface="Arial"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a:ln/>
        </p:spPr>
      </p:sp>
      <p:sp>
        <p:nvSpPr>
          <p:cNvPr id="1771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771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3192735-5DAD-42D9-8557-80E60EA1B6A7}" type="slidenum">
              <a:rPr lang="es-ES_tradnl">
                <a:solidFill>
                  <a:prstClr val="black"/>
                </a:solidFill>
                <a:latin typeface="Arial" pitchFamily="34" charset="0"/>
              </a:rPr>
              <a:pPr eaLnBrk="1" hangingPunct="1"/>
              <a:t>73</a:t>
            </a:fld>
            <a:endParaRPr lang="es-ES_tradnl" dirty="0">
              <a:solidFill>
                <a:prstClr val="black"/>
              </a:solidFill>
              <a:latin typeface="Arial"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a:ln/>
        </p:spPr>
      </p:sp>
      <p:sp>
        <p:nvSpPr>
          <p:cNvPr id="1812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812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E69EEEB-45BE-44BA-BEA9-95336E52067C}" type="slidenum">
              <a:rPr lang="es-ES_tradnl">
                <a:solidFill>
                  <a:prstClr val="black"/>
                </a:solidFill>
                <a:latin typeface="Arial" pitchFamily="34" charset="0"/>
              </a:rPr>
              <a:pPr eaLnBrk="1" hangingPunct="1"/>
              <a:t>74</a:t>
            </a:fld>
            <a:endParaRPr lang="es-ES_tradnl" dirty="0">
              <a:solidFill>
                <a:prstClr val="black"/>
              </a:solidFill>
              <a:latin typeface="Arial"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a:ln/>
        </p:spPr>
      </p:sp>
      <p:sp>
        <p:nvSpPr>
          <p:cNvPr id="1781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781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E7C333A-AEBF-483B-B2A6-F71AE2295BE6}" type="slidenum">
              <a:rPr lang="es-ES_tradnl">
                <a:solidFill>
                  <a:prstClr val="black"/>
                </a:solidFill>
                <a:latin typeface="Arial" pitchFamily="34" charset="0"/>
              </a:rPr>
              <a:pPr eaLnBrk="1" hangingPunct="1"/>
              <a:t>75</a:t>
            </a:fld>
            <a:endParaRPr lang="es-ES_tradnl" dirty="0">
              <a:solidFill>
                <a:prstClr val="black"/>
              </a:solidFill>
              <a:latin typeface="Arial"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a:ln/>
        </p:spPr>
      </p:sp>
      <p:sp>
        <p:nvSpPr>
          <p:cNvPr id="1802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802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11DF8F5-3E79-4549-A0D0-73CDFD6CE477}" type="slidenum">
              <a:rPr lang="es-ES_tradnl">
                <a:solidFill>
                  <a:prstClr val="black"/>
                </a:solidFill>
                <a:latin typeface="Arial" pitchFamily="34" charset="0"/>
              </a:rPr>
              <a:pPr eaLnBrk="1" hangingPunct="1"/>
              <a:t>76</a:t>
            </a:fld>
            <a:endParaRPr lang="es-ES_tradnl" dirty="0">
              <a:solidFill>
                <a:prstClr val="black"/>
              </a:solidFill>
              <a:latin typeface="Arial"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a:ln/>
        </p:spPr>
      </p:sp>
      <p:sp>
        <p:nvSpPr>
          <p:cNvPr id="1730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730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D4A1E6E-1D16-4C69-B2DD-658C37459977}" type="slidenum">
              <a:rPr lang="es-ES_tradnl">
                <a:solidFill>
                  <a:prstClr val="black"/>
                </a:solidFill>
                <a:latin typeface="Arial" pitchFamily="34" charset="0"/>
              </a:rPr>
              <a:pPr eaLnBrk="1" hangingPunct="1"/>
              <a:t>78</a:t>
            </a:fld>
            <a:endParaRPr lang="es-ES_tradnl" dirty="0">
              <a:solidFill>
                <a:prstClr val="black"/>
              </a:solidFill>
              <a:latin typeface="Arial"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a:ln/>
        </p:spPr>
      </p:sp>
      <p:sp>
        <p:nvSpPr>
          <p:cNvPr id="1710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710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3291D14-B40E-4B56-9DE7-83C450B49C20}" type="slidenum">
              <a:rPr lang="es-ES_tradnl">
                <a:solidFill>
                  <a:prstClr val="black"/>
                </a:solidFill>
                <a:latin typeface="Arial" pitchFamily="34" charset="0"/>
              </a:rPr>
              <a:pPr eaLnBrk="1" hangingPunct="1"/>
              <a:t>79</a:t>
            </a:fld>
            <a:endParaRPr lang="es-ES_tradnl" dirty="0">
              <a:solidFill>
                <a:prstClr val="black"/>
              </a:solidFill>
              <a:latin typeface="Arial"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2435C2C-7EFA-4567-AFF5-84D0B256DFFC}" type="slidenum">
              <a:rPr lang="es-ES_tradnl">
                <a:solidFill>
                  <a:prstClr val="black"/>
                </a:solidFill>
                <a:latin typeface="Arial" pitchFamily="34" charset="0"/>
              </a:rPr>
              <a:pPr eaLnBrk="1" hangingPunct="1"/>
              <a:t>80</a:t>
            </a:fld>
            <a:endParaRPr lang="es-ES_tradnl" dirty="0">
              <a:solidFill>
                <a:prstClr val="black"/>
              </a:solidFill>
              <a:latin typeface="Arial" pitchFamily="34"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Forbiden City.-Beijing</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BE9658D-DBB0-4B30-BC36-5339EBA7FBC9}" type="slidenum">
              <a:rPr lang="es-ES_tradnl">
                <a:solidFill>
                  <a:prstClr val="black"/>
                </a:solidFill>
                <a:latin typeface="Arial" pitchFamily="34" charset="0"/>
              </a:rPr>
              <a:pPr eaLnBrk="1" hangingPunct="1"/>
              <a:t>81</a:t>
            </a:fld>
            <a:endParaRPr lang="es-ES_tradnl" dirty="0">
              <a:solidFill>
                <a:prstClr val="black"/>
              </a:solidFill>
              <a:latin typeface="Arial" pitchFamily="34"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Forbiden City.-Beijing</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a:ln/>
        </p:spPr>
      </p:sp>
      <p:sp>
        <p:nvSpPr>
          <p:cNvPr id="1720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720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860EB07-39BD-43AB-8B22-B637ACA7A342}" type="slidenum">
              <a:rPr lang="es-ES_tradnl">
                <a:solidFill>
                  <a:prstClr val="black"/>
                </a:solidFill>
                <a:latin typeface="Arial" pitchFamily="34" charset="0"/>
              </a:rPr>
              <a:pPr eaLnBrk="1" hangingPunct="1"/>
              <a:t>82</a:t>
            </a:fld>
            <a:endParaRPr lang="es-ES_tradnl" dirty="0">
              <a:solidFill>
                <a:prstClr val="black"/>
              </a:solidFill>
              <a:latin typeface="Arial"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a:ln/>
        </p:spPr>
      </p:sp>
      <p:sp>
        <p:nvSpPr>
          <p:cNvPr id="1740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740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63EC949-0CE3-4581-9D76-384AFC552823}" type="slidenum">
              <a:rPr lang="es-ES_tradnl">
                <a:solidFill>
                  <a:prstClr val="black"/>
                </a:solidFill>
                <a:latin typeface="Arial" pitchFamily="34" charset="0"/>
              </a:rPr>
              <a:pPr eaLnBrk="1" hangingPunct="1"/>
              <a:t>83</a:t>
            </a:fld>
            <a:endParaRPr lang="es-ES_tradnl" dirty="0">
              <a:solidFill>
                <a:prstClr val="black"/>
              </a:solidFill>
              <a:latin typeface="Arial"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a:ln/>
        </p:spPr>
      </p:sp>
      <p:sp>
        <p:nvSpPr>
          <p:cNvPr id="1751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751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C4788EF-0FC4-4352-9590-4A57D7836EBB}" type="slidenum">
              <a:rPr lang="es-ES_tradnl">
                <a:solidFill>
                  <a:prstClr val="black"/>
                </a:solidFill>
                <a:latin typeface="Arial" pitchFamily="34" charset="0"/>
              </a:rPr>
              <a:pPr eaLnBrk="1" hangingPunct="1"/>
              <a:t>84</a:t>
            </a:fld>
            <a:endParaRPr lang="es-ES_tradnl" dirty="0">
              <a:solidFill>
                <a:prstClr val="black"/>
              </a:solidFill>
              <a:latin typeface="Arial"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a:ln/>
        </p:spPr>
      </p:sp>
      <p:sp>
        <p:nvSpPr>
          <p:cNvPr id="1761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761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FFB4D50-DB83-4A5F-A7EC-ADB03C4F092A}" type="slidenum">
              <a:rPr lang="es-ES_tradnl">
                <a:solidFill>
                  <a:prstClr val="black"/>
                </a:solidFill>
                <a:latin typeface="Arial" pitchFamily="34" charset="0"/>
              </a:rPr>
              <a:pPr eaLnBrk="1" hangingPunct="1"/>
              <a:t>85</a:t>
            </a:fld>
            <a:endParaRPr lang="es-ES_tradnl" dirty="0">
              <a:solidFill>
                <a:prstClr val="black"/>
              </a:solidFill>
              <a:latin typeface="Arial"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a:ln/>
        </p:spPr>
      </p:sp>
      <p:sp>
        <p:nvSpPr>
          <p:cNvPr id="1843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Forbiden City.-Beijing</a:t>
            </a:r>
          </a:p>
          <a:p>
            <a:endParaRPr lang="es-ES" dirty="0">
              <a:latin typeface="Arial" pitchFamily="34" charset="0"/>
              <a:cs typeface="Arial" pitchFamily="34" charset="0"/>
            </a:endParaRPr>
          </a:p>
        </p:txBody>
      </p:sp>
      <p:sp>
        <p:nvSpPr>
          <p:cNvPr id="1843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28F4D75-1A03-4AEE-B50F-5B8AE8DB1341}" type="slidenum">
              <a:rPr lang="es-ES_tradnl">
                <a:solidFill>
                  <a:prstClr val="black"/>
                </a:solidFill>
                <a:latin typeface="Arial" pitchFamily="34" charset="0"/>
              </a:rPr>
              <a:pPr eaLnBrk="1" hangingPunct="1"/>
              <a:t>86</a:t>
            </a:fld>
            <a:endParaRPr lang="es-ES_tradnl" dirty="0">
              <a:solidFill>
                <a:prstClr val="black"/>
              </a:solidFill>
              <a:latin typeface="Arial"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1 Marcador de imagen de diapositiva"/>
          <p:cNvSpPr>
            <a:spLocks noGrp="1" noRot="1" noChangeAspect="1" noTextEdit="1"/>
          </p:cNvSpPr>
          <p:nvPr>
            <p:ph type="sldImg"/>
          </p:nvPr>
        </p:nvSpPr>
        <p:spPr>
          <a:ln/>
        </p:spPr>
      </p:sp>
      <p:sp>
        <p:nvSpPr>
          <p:cNvPr id="3727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Fragant Hill Park.-Beijing</a:t>
            </a:r>
          </a:p>
          <a:p>
            <a:endParaRPr lang="es-ES" altLang="es-ES" dirty="0">
              <a:latin typeface="Arial" pitchFamily="34" charset="0"/>
              <a:cs typeface="Arial" pitchFamily="34" charset="0"/>
            </a:endParaRPr>
          </a:p>
        </p:txBody>
      </p:sp>
      <p:sp>
        <p:nvSpPr>
          <p:cNvPr id="3727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A89E907-4B0A-4B59-B74A-B14CA44698F7}" type="slidenum">
              <a:rPr lang="es-ES_tradnl" altLang="es-ES">
                <a:solidFill>
                  <a:prstClr val="black"/>
                </a:solidFill>
                <a:latin typeface="Arial" pitchFamily="34" charset="0"/>
              </a:rPr>
              <a:pPr eaLnBrk="1" hangingPunct="1"/>
              <a:t>94</a:t>
            </a:fld>
            <a:endParaRPr lang="es-ES_tradnl" altLang="es-ES" dirty="0">
              <a:solidFill>
                <a:prstClr val="black"/>
              </a:solidFill>
              <a:latin typeface="Arial"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1 Marcador de imagen de diapositiva"/>
          <p:cNvSpPr>
            <a:spLocks noGrp="1" noRot="1" noChangeAspect="1" noTextEdit="1"/>
          </p:cNvSpPr>
          <p:nvPr>
            <p:ph type="sldImg"/>
          </p:nvPr>
        </p:nvSpPr>
        <p:spPr>
          <a:ln/>
        </p:spPr>
      </p:sp>
      <p:sp>
        <p:nvSpPr>
          <p:cNvPr id="3737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Fragant Hill Park.-Beijing</a:t>
            </a:r>
          </a:p>
        </p:txBody>
      </p:sp>
      <p:sp>
        <p:nvSpPr>
          <p:cNvPr id="3737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025C83D-0AD4-4CBE-A86D-259020C9FCAF}" type="slidenum">
              <a:rPr lang="es-ES_tradnl" altLang="es-ES">
                <a:solidFill>
                  <a:prstClr val="black"/>
                </a:solidFill>
                <a:latin typeface="Arial" pitchFamily="34" charset="0"/>
              </a:rPr>
              <a:pPr eaLnBrk="1" hangingPunct="1"/>
              <a:t>95</a:t>
            </a:fld>
            <a:endParaRPr lang="es-ES_tradnl" altLang="es-ES" dirty="0">
              <a:solidFill>
                <a:prstClr val="black"/>
              </a:solidFill>
              <a:latin typeface="Arial"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1 Marcador de imagen de diapositiva"/>
          <p:cNvSpPr>
            <a:spLocks noGrp="1" noRot="1" noChangeAspect="1" noTextEdit="1"/>
          </p:cNvSpPr>
          <p:nvPr>
            <p:ph type="sldImg"/>
          </p:nvPr>
        </p:nvSpPr>
        <p:spPr>
          <a:ln/>
        </p:spPr>
      </p:sp>
      <p:sp>
        <p:nvSpPr>
          <p:cNvPr id="3747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Fragant Hill Park.-Beijing</a:t>
            </a:r>
          </a:p>
        </p:txBody>
      </p:sp>
      <p:sp>
        <p:nvSpPr>
          <p:cNvPr id="3747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CDE9857-0043-4649-924D-0A932ABC9BF4}" type="slidenum">
              <a:rPr lang="es-ES_tradnl" altLang="es-ES">
                <a:solidFill>
                  <a:prstClr val="black"/>
                </a:solidFill>
                <a:latin typeface="Arial" pitchFamily="34" charset="0"/>
              </a:rPr>
              <a:pPr eaLnBrk="1" hangingPunct="1"/>
              <a:t>96</a:t>
            </a:fld>
            <a:endParaRPr lang="es-ES_tradnl" altLang="es-ES" dirty="0">
              <a:solidFill>
                <a:prstClr val="black"/>
              </a:solidFill>
              <a:latin typeface="Arial"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1 Marcador de imagen de diapositiva"/>
          <p:cNvSpPr>
            <a:spLocks noGrp="1" noRot="1" noChangeAspect="1" noTextEdit="1"/>
          </p:cNvSpPr>
          <p:nvPr>
            <p:ph type="sldImg"/>
          </p:nvPr>
        </p:nvSpPr>
        <p:spPr>
          <a:ln/>
        </p:spPr>
      </p:sp>
      <p:sp>
        <p:nvSpPr>
          <p:cNvPr id="3758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Fragant Hill Park.-Beijing</a:t>
            </a:r>
          </a:p>
        </p:txBody>
      </p:sp>
      <p:sp>
        <p:nvSpPr>
          <p:cNvPr id="3758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FFD9BE9-1B04-40E3-943B-51E08A9D6B8F}" type="slidenum">
              <a:rPr lang="es-ES_tradnl" altLang="es-ES">
                <a:solidFill>
                  <a:prstClr val="black"/>
                </a:solidFill>
                <a:latin typeface="Arial" pitchFamily="34" charset="0"/>
              </a:rPr>
              <a:pPr eaLnBrk="1" hangingPunct="1"/>
              <a:t>97</a:t>
            </a:fld>
            <a:endParaRPr lang="es-ES_tradnl" altLang="es-ES" dirty="0">
              <a:solidFill>
                <a:prstClr val="black"/>
              </a:solidFill>
              <a:latin typeface="Arial"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1 Marcador de imagen de diapositiva"/>
          <p:cNvSpPr>
            <a:spLocks noGrp="1" noRot="1" noChangeAspect="1" noTextEdit="1"/>
          </p:cNvSpPr>
          <p:nvPr>
            <p:ph type="sldImg"/>
          </p:nvPr>
        </p:nvSpPr>
        <p:spPr>
          <a:ln/>
        </p:spPr>
      </p:sp>
      <p:sp>
        <p:nvSpPr>
          <p:cNvPr id="3768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Fragant Hill Park.-Beijing</a:t>
            </a:r>
          </a:p>
        </p:txBody>
      </p:sp>
      <p:sp>
        <p:nvSpPr>
          <p:cNvPr id="3768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BE8D43C-E05E-4743-B83A-C598300616FF}" type="slidenum">
              <a:rPr lang="es-ES_tradnl" altLang="es-ES">
                <a:solidFill>
                  <a:prstClr val="black"/>
                </a:solidFill>
                <a:latin typeface="Arial" pitchFamily="34" charset="0"/>
              </a:rPr>
              <a:pPr eaLnBrk="1" hangingPunct="1"/>
              <a:t>98</a:t>
            </a:fld>
            <a:endParaRPr lang="es-ES_tradnl" altLang="es-ES" dirty="0">
              <a:solidFill>
                <a:prstClr val="black"/>
              </a:solidFill>
              <a:latin typeface="Arial"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1 Marcador de imagen de diapositiva"/>
          <p:cNvSpPr>
            <a:spLocks noGrp="1" noRot="1" noChangeAspect="1" noTextEdit="1"/>
          </p:cNvSpPr>
          <p:nvPr>
            <p:ph type="sldImg"/>
          </p:nvPr>
        </p:nvSpPr>
        <p:spPr>
          <a:ln/>
        </p:spPr>
      </p:sp>
      <p:sp>
        <p:nvSpPr>
          <p:cNvPr id="3778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Fragant Hill Park.-Beijing</a:t>
            </a:r>
          </a:p>
        </p:txBody>
      </p:sp>
      <p:sp>
        <p:nvSpPr>
          <p:cNvPr id="3778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99D0D5D-CCEC-4E7E-A709-EF4E2A588A41}" type="slidenum">
              <a:rPr lang="es-ES_tradnl" altLang="es-ES">
                <a:solidFill>
                  <a:prstClr val="black"/>
                </a:solidFill>
                <a:latin typeface="Arial" pitchFamily="34" charset="0"/>
              </a:rPr>
              <a:pPr eaLnBrk="1" hangingPunct="1"/>
              <a:t>99</a:t>
            </a:fld>
            <a:endParaRPr lang="es-ES_tradnl" altLang="es-ES" dirty="0">
              <a:solidFill>
                <a:prstClr val="black"/>
              </a:solidFill>
              <a:latin typeface="Arial"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1 Marcador de imagen de diapositiva"/>
          <p:cNvSpPr>
            <a:spLocks noGrp="1" noRot="1" noChangeAspect="1" noTextEdit="1"/>
          </p:cNvSpPr>
          <p:nvPr>
            <p:ph type="sldImg"/>
          </p:nvPr>
        </p:nvSpPr>
        <p:spPr>
          <a:ln/>
        </p:spPr>
      </p:sp>
      <p:sp>
        <p:nvSpPr>
          <p:cNvPr id="3788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Fragant Hill Park.-Beijing</a:t>
            </a:r>
          </a:p>
        </p:txBody>
      </p:sp>
      <p:sp>
        <p:nvSpPr>
          <p:cNvPr id="3788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87E836D-7746-4B9F-93DC-3927495DE887}" type="slidenum">
              <a:rPr lang="es-ES_tradnl" altLang="es-ES">
                <a:solidFill>
                  <a:prstClr val="black"/>
                </a:solidFill>
                <a:latin typeface="Arial" pitchFamily="34" charset="0"/>
              </a:rPr>
              <a:pPr eaLnBrk="1" hangingPunct="1"/>
              <a:t>100</a:t>
            </a:fld>
            <a:endParaRPr lang="es-ES_tradnl" altLang="es-ES" dirty="0">
              <a:solidFill>
                <a:prstClr val="black"/>
              </a:solidFill>
              <a:latin typeface="Arial"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1 Marcador de imagen de diapositiva"/>
          <p:cNvSpPr>
            <a:spLocks noGrp="1" noRot="1" noChangeAspect="1" noTextEdit="1"/>
          </p:cNvSpPr>
          <p:nvPr>
            <p:ph type="sldImg"/>
          </p:nvPr>
        </p:nvSpPr>
        <p:spPr>
          <a:ln/>
        </p:spPr>
      </p:sp>
      <p:sp>
        <p:nvSpPr>
          <p:cNvPr id="3799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Fragant Hill Park.-Beijing</a:t>
            </a:r>
          </a:p>
        </p:txBody>
      </p:sp>
      <p:sp>
        <p:nvSpPr>
          <p:cNvPr id="3799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23F3E8B-018F-4A18-8A5E-AF626117209F}" type="slidenum">
              <a:rPr lang="es-ES_tradnl" altLang="es-ES">
                <a:solidFill>
                  <a:prstClr val="black"/>
                </a:solidFill>
                <a:latin typeface="Arial" pitchFamily="34" charset="0"/>
              </a:rPr>
              <a:pPr eaLnBrk="1" hangingPunct="1"/>
              <a:t>102</a:t>
            </a:fld>
            <a:endParaRPr lang="es-ES_tradnl" altLang="es-ES" dirty="0">
              <a:solidFill>
                <a:prstClr val="black"/>
              </a:solidFill>
              <a:latin typeface="Arial"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344708B-5720-486B-B500-981F87359027}" type="slidenum">
              <a:rPr lang="es-ES_tradnl" altLang="es-ES">
                <a:solidFill>
                  <a:prstClr val="black"/>
                </a:solidFill>
                <a:latin typeface="Arial" pitchFamily="34" charset="0"/>
              </a:rPr>
              <a:pPr eaLnBrk="1" hangingPunct="1"/>
              <a:t>103</a:t>
            </a:fld>
            <a:endParaRPr lang="es-ES_tradnl" altLang="es-ES" dirty="0">
              <a:solidFill>
                <a:prstClr val="black"/>
              </a:solidFill>
              <a:latin typeface="Arial" pitchFamily="34" charset="0"/>
            </a:endParaRPr>
          </a:p>
        </p:txBody>
      </p:sp>
      <p:sp>
        <p:nvSpPr>
          <p:cNvPr id="380931" name="Rectangle 2"/>
          <p:cNvSpPr>
            <a:spLocks noGrp="1" noRot="1" noChangeAspect="1" noChangeArrowheads="1" noTextEdit="1"/>
          </p:cNvSpPr>
          <p:nvPr>
            <p:ph type="sldImg"/>
          </p:nvPr>
        </p:nvSpPr>
        <p:spPr>
          <a:ln/>
        </p:spPr>
      </p:sp>
      <p:sp>
        <p:nvSpPr>
          <p:cNvPr id="380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Fragant Hill Park.-Beijing</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76B8D11-6786-4357-AEF2-B7458D247787}" type="slidenum">
              <a:rPr lang="es-ES_tradnl" altLang="es-ES">
                <a:solidFill>
                  <a:prstClr val="black"/>
                </a:solidFill>
                <a:latin typeface="Arial" pitchFamily="34" charset="0"/>
              </a:rPr>
              <a:pPr eaLnBrk="1" hangingPunct="1"/>
              <a:t>104</a:t>
            </a:fld>
            <a:endParaRPr lang="es-ES_tradnl" altLang="es-ES" dirty="0">
              <a:solidFill>
                <a:prstClr val="black"/>
              </a:solidFill>
              <a:latin typeface="Arial" pitchFamily="34" charset="0"/>
            </a:endParaRPr>
          </a:p>
        </p:txBody>
      </p:sp>
      <p:sp>
        <p:nvSpPr>
          <p:cNvPr id="381955" name="Rectangle 2"/>
          <p:cNvSpPr>
            <a:spLocks noGrp="1" noRot="1" noChangeAspect="1" noChangeArrowheads="1" noTextEdit="1"/>
          </p:cNvSpPr>
          <p:nvPr>
            <p:ph type="sldImg"/>
          </p:nvPr>
        </p:nvSpPr>
        <p:spPr>
          <a:ln/>
        </p:spPr>
      </p:sp>
      <p:sp>
        <p:nvSpPr>
          <p:cNvPr id="381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Fragant Hill Park.-Beijing</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CA8662E-C741-49AE-BA85-4A3CFBF8BF8C}" type="slidenum">
              <a:rPr lang="es-ES_tradnl" altLang="es-ES">
                <a:solidFill>
                  <a:prstClr val="black"/>
                </a:solidFill>
                <a:latin typeface="Arial" pitchFamily="34" charset="0"/>
              </a:rPr>
              <a:pPr eaLnBrk="1" hangingPunct="1"/>
              <a:t>105</a:t>
            </a:fld>
            <a:endParaRPr lang="es-ES_tradnl" altLang="es-ES" dirty="0">
              <a:solidFill>
                <a:prstClr val="black"/>
              </a:solidFill>
              <a:latin typeface="Arial" pitchFamily="34" charset="0"/>
            </a:endParaRPr>
          </a:p>
        </p:txBody>
      </p:sp>
      <p:sp>
        <p:nvSpPr>
          <p:cNvPr id="382979" name="Rectangle 2"/>
          <p:cNvSpPr>
            <a:spLocks noGrp="1" noRot="1" noChangeAspect="1" noChangeArrowheads="1" noTextEdit="1"/>
          </p:cNvSpPr>
          <p:nvPr>
            <p:ph type="sldImg"/>
          </p:nvPr>
        </p:nvSpPr>
        <p:spPr>
          <a:ln/>
        </p:spPr>
      </p:sp>
      <p:sp>
        <p:nvSpPr>
          <p:cNvPr id="382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Fragant Hill Park.-Beijing</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7D053A6-64ED-44E7-8DAD-2059566A8AA0}" type="slidenum">
              <a:rPr lang="es-ES_tradnl" altLang="es-ES">
                <a:solidFill>
                  <a:prstClr val="black"/>
                </a:solidFill>
                <a:latin typeface="Arial" pitchFamily="34" charset="0"/>
              </a:rPr>
              <a:pPr eaLnBrk="1" hangingPunct="1"/>
              <a:t>106</a:t>
            </a:fld>
            <a:endParaRPr lang="es-ES_tradnl" altLang="es-ES" dirty="0">
              <a:solidFill>
                <a:prstClr val="black"/>
              </a:solidFill>
              <a:latin typeface="Arial" pitchFamily="34" charset="0"/>
            </a:endParaRPr>
          </a:p>
        </p:txBody>
      </p:sp>
      <p:sp>
        <p:nvSpPr>
          <p:cNvPr id="384003" name="Rectangle 2"/>
          <p:cNvSpPr>
            <a:spLocks noGrp="1" noRot="1" noChangeAspect="1" noChangeArrowheads="1" noTextEdit="1"/>
          </p:cNvSpPr>
          <p:nvPr>
            <p:ph type="sldImg"/>
          </p:nvPr>
        </p:nvSpPr>
        <p:spPr>
          <a:ln/>
        </p:spPr>
      </p:sp>
      <p:sp>
        <p:nvSpPr>
          <p:cNvPr id="384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Jardín de la Politique des Simples</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B961A71-6184-4E16-95BA-DEAC841C2639}" type="slidenum">
              <a:rPr lang="es-ES_tradnl" altLang="es-ES">
                <a:solidFill>
                  <a:prstClr val="black"/>
                </a:solidFill>
                <a:latin typeface="Arial" pitchFamily="34" charset="0"/>
              </a:rPr>
              <a:pPr eaLnBrk="1" hangingPunct="1"/>
              <a:t>107</a:t>
            </a:fld>
            <a:endParaRPr lang="es-ES_tradnl" altLang="es-ES" dirty="0">
              <a:solidFill>
                <a:prstClr val="black"/>
              </a:solidFill>
              <a:latin typeface="Arial" pitchFamily="34" charset="0"/>
            </a:endParaRPr>
          </a:p>
        </p:txBody>
      </p:sp>
      <p:sp>
        <p:nvSpPr>
          <p:cNvPr id="385027" name="Rectangle 2"/>
          <p:cNvSpPr>
            <a:spLocks noGrp="1" noRot="1" noChangeAspect="1" noChangeArrowheads="1" noTextEdit="1"/>
          </p:cNvSpPr>
          <p:nvPr>
            <p:ph type="sldImg"/>
          </p:nvPr>
        </p:nvSpPr>
        <p:spPr>
          <a:ln/>
        </p:spPr>
      </p:sp>
      <p:sp>
        <p:nvSpPr>
          <p:cNvPr id="385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Jardín du Maitre des Filets</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262705D-111B-4C21-AC18-24AFD4CE960F}" type="slidenum">
              <a:rPr lang="es-ES_tradnl" altLang="es-ES">
                <a:solidFill>
                  <a:prstClr val="black"/>
                </a:solidFill>
                <a:latin typeface="Arial" pitchFamily="34" charset="0"/>
              </a:rPr>
              <a:pPr eaLnBrk="1" hangingPunct="1"/>
              <a:t>117</a:t>
            </a:fld>
            <a:endParaRPr lang="es-ES_tradnl" altLang="es-ES" dirty="0">
              <a:solidFill>
                <a:prstClr val="black"/>
              </a:solidFill>
              <a:latin typeface="Arial" pitchFamily="34" charset="0"/>
            </a:endParaRPr>
          </a:p>
        </p:txBody>
      </p:sp>
      <p:sp>
        <p:nvSpPr>
          <p:cNvPr id="386051" name="Rectangle 2"/>
          <p:cNvSpPr>
            <a:spLocks noGrp="1" noRot="1" noChangeAspect="1" noChangeArrowheads="1" noTextEdit="1"/>
          </p:cNvSpPr>
          <p:nvPr>
            <p:ph type="sldImg"/>
          </p:nvPr>
        </p:nvSpPr>
        <p:spPr>
          <a:ln/>
        </p:spPr>
      </p:sp>
      <p:sp>
        <p:nvSpPr>
          <p:cNvPr id="386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Lingering Gardens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607FDD5-AA01-4F97-8EB8-5E31F5E38209}" type="slidenum">
              <a:rPr lang="es-ES_tradnl" altLang="es-ES">
                <a:solidFill>
                  <a:prstClr val="black"/>
                </a:solidFill>
                <a:latin typeface="Arial" pitchFamily="34" charset="0"/>
              </a:rPr>
              <a:pPr eaLnBrk="1" hangingPunct="1"/>
              <a:t>118</a:t>
            </a:fld>
            <a:endParaRPr lang="es-ES_tradnl" altLang="es-ES" dirty="0">
              <a:solidFill>
                <a:prstClr val="black"/>
              </a:solidFill>
              <a:latin typeface="Arial" pitchFamily="34" charset="0"/>
            </a:endParaRPr>
          </a:p>
        </p:txBody>
      </p:sp>
      <p:sp>
        <p:nvSpPr>
          <p:cNvPr id="387075" name="Rectangle 2"/>
          <p:cNvSpPr>
            <a:spLocks noGrp="1" noRot="1" noChangeAspect="1" noChangeArrowheads="1" noTextEdit="1"/>
          </p:cNvSpPr>
          <p:nvPr>
            <p:ph type="sldImg"/>
          </p:nvPr>
        </p:nvSpPr>
        <p:spPr>
          <a:ln/>
        </p:spPr>
      </p:sp>
      <p:sp>
        <p:nvSpPr>
          <p:cNvPr id="387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Lingering Gardens</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178689B-9A07-4F95-9183-1CD101AFB0A7}" type="slidenum">
              <a:rPr lang="es-ES_tradnl" altLang="es-ES">
                <a:solidFill>
                  <a:prstClr val="black"/>
                </a:solidFill>
                <a:latin typeface="Arial" pitchFamily="34" charset="0"/>
              </a:rPr>
              <a:pPr eaLnBrk="1" hangingPunct="1"/>
              <a:t>119</a:t>
            </a:fld>
            <a:endParaRPr lang="es-ES_tradnl" altLang="es-ES" dirty="0">
              <a:solidFill>
                <a:prstClr val="black"/>
              </a:solidFill>
              <a:latin typeface="Arial" pitchFamily="34" charset="0"/>
            </a:endParaRPr>
          </a:p>
        </p:txBody>
      </p:sp>
      <p:sp>
        <p:nvSpPr>
          <p:cNvPr id="388099" name="Rectangle 2"/>
          <p:cNvSpPr>
            <a:spLocks noGrp="1" noRot="1" noChangeAspect="1" noChangeArrowheads="1" noTextEdit="1"/>
          </p:cNvSpPr>
          <p:nvPr>
            <p:ph type="sldImg"/>
          </p:nvPr>
        </p:nvSpPr>
        <p:spPr>
          <a:ln/>
        </p:spPr>
      </p:sp>
      <p:sp>
        <p:nvSpPr>
          <p:cNvPr id="388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Lingering Gardens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64B956F-C76E-4993-81D1-3231E39C7E21}" type="slidenum">
              <a:rPr lang="es-ES_tradnl" altLang="es-ES">
                <a:solidFill>
                  <a:prstClr val="black"/>
                </a:solidFill>
                <a:latin typeface="Arial" pitchFamily="34" charset="0"/>
              </a:rPr>
              <a:pPr eaLnBrk="1" hangingPunct="1"/>
              <a:t>120</a:t>
            </a:fld>
            <a:endParaRPr lang="es-ES_tradnl" altLang="es-ES" dirty="0">
              <a:solidFill>
                <a:prstClr val="black"/>
              </a:solidFill>
              <a:latin typeface="Arial" pitchFamily="34" charset="0"/>
            </a:endParaRPr>
          </a:p>
        </p:txBody>
      </p:sp>
      <p:sp>
        <p:nvSpPr>
          <p:cNvPr id="389123" name="Rectangle 2"/>
          <p:cNvSpPr>
            <a:spLocks noGrp="1" noRot="1" noChangeAspect="1" noChangeArrowheads="1" noTextEdit="1"/>
          </p:cNvSpPr>
          <p:nvPr>
            <p:ph type="sldImg"/>
          </p:nvPr>
        </p:nvSpPr>
        <p:spPr>
          <a:ln/>
        </p:spPr>
      </p:sp>
      <p:sp>
        <p:nvSpPr>
          <p:cNvPr id="389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Lingering Gardens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B29F08F-0DB8-4080-8878-EF71B1C929E0}" type="slidenum">
              <a:rPr lang="es-ES_tradnl" altLang="es-ES">
                <a:solidFill>
                  <a:prstClr val="black"/>
                </a:solidFill>
                <a:latin typeface="Arial" pitchFamily="34" charset="0"/>
              </a:rPr>
              <a:pPr eaLnBrk="1" hangingPunct="1"/>
              <a:t>121</a:t>
            </a:fld>
            <a:endParaRPr lang="es-ES_tradnl" altLang="es-ES" dirty="0">
              <a:solidFill>
                <a:prstClr val="black"/>
              </a:solidFill>
              <a:latin typeface="Arial" pitchFamily="34" charset="0"/>
            </a:endParaRPr>
          </a:p>
        </p:txBody>
      </p:sp>
      <p:sp>
        <p:nvSpPr>
          <p:cNvPr id="390147" name="Rectangle 2"/>
          <p:cNvSpPr>
            <a:spLocks noGrp="1" noRot="1" noChangeAspect="1" noChangeArrowheads="1" noTextEdit="1"/>
          </p:cNvSpPr>
          <p:nvPr>
            <p:ph type="sldImg"/>
          </p:nvPr>
        </p:nvSpPr>
        <p:spPr>
          <a:ln/>
        </p:spPr>
      </p:sp>
      <p:sp>
        <p:nvSpPr>
          <p:cNvPr id="390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Lingering Gardens</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1 Marcador de imagen de diapositiva"/>
          <p:cNvSpPr>
            <a:spLocks noGrp="1" noRot="1" noChangeAspect="1" noTextEdit="1"/>
          </p:cNvSpPr>
          <p:nvPr>
            <p:ph type="sldImg"/>
          </p:nvPr>
        </p:nvSpPr>
        <p:spPr>
          <a:ln/>
        </p:spPr>
      </p:sp>
      <p:sp>
        <p:nvSpPr>
          <p:cNvPr id="3911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Lingering Gardens</a:t>
            </a:r>
          </a:p>
          <a:p>
            <a:endParaRPr lang="es-ES" altLang="es-ES" dirty="0">
              <a:latin typeface="Arial" pitchFamily="34" charset="0"/>
              <a:cs typeface="Arial" pitchFamily="34" charset="0"/>
            </a:endParaRPr>
          </a:p>
        </p:txBody>
      </p:sp>
      <p:sp>
        <p:nvSpPr>
          <p:cNvPr id="3911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535A2DA-F0B7-42C4-AE50-13BBC2A8FAA2}" type="slidenum">
              <a:rPr lang="es-ES_tradnl" altLang="es-ES">
                <a:solidFill>
                  <a:prstClr val="black"/>
                </a:solidFill>
                <a:latin typeface="Arial" pitchFamily="34" charset="0"/>
              </a:rPr>
              <a:pPr eaLnBrk="1" hangingPunct="1"/>
              <a:t>122</a:t>
            </a:fld>
            <a:endParaRPr lang="es-ES_tradnl" altLang="es-ES" dirty="0">
              <a:solidFill>
                <a:prstClr val="black"/>
              </a:solidFill>
              <a:latin typeface="Arial"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1 Marcador de imagen de diapositiva"/>
          <p:cNvSpPr>
            <a:spLocks noGrp="1" noRot="1" noChangeAspect="1" noTextEdit="1"/>
          </p:cNvSpPr>
          <p:nvPr>
            <p:ph type="sldImg"/>
          </p:nvPr>
        </p:nvSpPr>
        <p:spPr>
          <a:ln/>
        </p:spPr>
      </p:sp>
      <p:sp>
        <p:nvSpPr>
          <p:cNvPr id="3921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Lingering Gardens</a:t>
            </a:r>
          </a:p>
          <a:p>
            <a:endParaRPr lang="es-ES" altLang="es-ES" dirty="0">
              <a:latin typeface="Arial" pitchFamily="34" charset="0"/>
              <a:cs typeface="Arial" pitchFamily="34" charset="0"/>
            </a:endParaRPr>
          </a:p>
        </p:txBody>
      </p:sp>
      <p:sp>
        <p:nvSpPr>
          <p:cNvPr id="3921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66E6F64-2A95-4D6B-8298-1B089C7BE3C5}" type="slidenum">
              <a:rPr lang="es-ES_tradnl" altLang="es-ES">
                <a:solidFill>
                  <a:prstClr val="black"/>
                </a:solidFill>
                <a:latin typeface="Arial" pitchFamily="34" charset="0"/>
              </a:rPr>
              <a:pPr eaLnBrk="1" hangingPunct="1"/>
              <a:t>123</a:t>
            </a:fld>
            <a:endParaRPr lang="es-ES_tradnl" altLang="es-ES" dirty="0">
              <a:solidFill>
                <a:prstClr val="black"/>
              </a:solidFill>
              <a:latin typeface="Arial"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1 Marcador de imagen de diapositiva"/>
          <p:cNvSpPr>
            <a:spLocks noGrp="1" noRot="1" noChangeAspect="1" noTextEdit="1"/>
          </p:cNvSpPr>
          <p:nvPr>
            <p:ph type="sldImg"/>
          </p:nvPr>
        </p:nvSpPr>
        <p:spPr>
          <a:ln/>
        </p:spPr>
      </p:sp>
      <p:sp>
        <p:nvSpPr>
          <p:cNvPr id="3932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Lingering Gardens</a:t>
            </a:r>
          </a:p>
        </p:txBody>
      </p:sp>
      <p:sp>
        <p:nvSpPr>
          <p:cNvPr id="3932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44A5BB6-4204-48D5-865E-A0A38FD441BB}" type="slidenum">
              <a:rPr lang="es-ES_tradnl" altLang="es-ES">
                <a:solidFill>
                  <a:prstClr val="black"/>
                </a:solidFill>
                <a:latin typeface="Arial" pitchFamily="34" charset="0"/>
              </a:rPr>
              <a:pPr eaLnBrk="1" hangingPunct="1"/>
              <a:t>124</a:t>
            </a:fld>
            <a:endParaRPr lang="es-ES_tradnl" altLang="es-ES" dirty="0">
              <a:solidFill>
                <a:prstClr val="black"/>
              </a:solidFill>
              <a:latin typeface="Arial"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1 Marcador de imagen de diapositiva"/>
          <p:cNvSpPr>
            <a:spLocks noGrp="1" noRot="1" noChangeAspect="1" noTextEdit="1"/>
          </p:cNvSpPr>
          <p:nvPr>
            <p:ph type="sldImg"/>
          </p:nvPr>
        </p:nvSpPr>
        <p:spPr>
          <a:ln/>
        </p:spPr>
      </p:sp>
      <p:sp>
        <p:nvSpPr>
          <p:cNvPr id="3942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Lingering Gardens</a:t>
            </a:r>
          </a:p>
          <a:p>
            <a:endParaRPr lang="es-ES" altLang="es-ES" dirty="0">
              <a:latin typeface="Arial" pitchFamily="34" charset="0"/>
              <a:cs typeface="Arial" pitchFamily="34" charset="0"/>
            </a:endParaRPr>
          </a:p>
        </p:txBody>
      </p:sp>
      <p:sp>
        <p:nvSpPr>
          <p:cNvPr id="3942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AC91B38-CC54-4528-A94C-A39BCEE692D4}" type="slidenum">
              <a:rPr lang="es-ES_tradnl" altLang="es-ES">
                <a:solidFill>
                  <a:prstClr val="black"/>
                </a:solidFill>
                <a:latin typeface="Arial" pitchFamily="34" charset="0"/>
              </a:rPr>
              <a:pPr eaLnBrk="1" hangingPunct="1"/>
              <a:t>125</a:t>
            </a:fld>
            <a:endParaRPr lang="es-ES_tradnl" altLang="es-ES" dirty="0">
              <a:solidFill>
                <a:prstClr val="black"/>
              </a:solidFill>
              <a:latin typeface="Arial"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1 Marcador de imagen de diapositiva"/>
          <p:cNvSpPr>
            <a:spLocks noGrp="1" noRot="1" noChangeAspect="1" noTextEdit="1"/>
          </p:cNvSpPr>
          <p:nvPr>
            <p:ph type="sldImg"/>
          </p:nvPr>
        </p:nvSpPr>
        <p:spPr>
          <a:ln/>
        </p:spPr>
      </p:sp>
      <p:sp>
        <p:nvSpPr>
          <p:cNvPr id="3952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Lingering Gardens</a:t>
            </a:r>
          </a:p>
          <a:p>
            <a:endParaRPr lang="es-ES" altLang="es-ES" dirty="0">
              <a:latin typeface="Arial" pitchFamily="34" charset="0"/>
              <a:cs typeface="Arial" pitchFamily="34" charset="0"/>
            </a:endParaRPr>
          </a:p>
        </p:txBody>
      </p:sp>
      <p:sp>
        <p:nvSpPr>
          <p:cNvPr id="3952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9D3139A-5758-411B-8C15-46CC0855CB47}" type="slidenum">
              <a:rPr lang="es-ES_tradnl" altLang="es-ES">
                <a:solidFill>
                  <a:prstClr val="black"/>
                </a:solidFill>
                <a:latin typeface="Arial" pitchFamily="34" charset="0"/>
              </a:rPr>
              <a:pPr eaLnBrk="1" hangingPunct="1"/>
              <a:t>126</a:t>
            </a:fld>
            <a:endParaRPr lang="es-ES_tradnl" altLang="es-ES" dirty="0">
              <a:solidFill>
                <a:prstClr val="black"/>
              </a:solidFill>
              <a:latin typeface="Arial"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1 Marcador de imagen de diapositiva"/>
          <p:cNvSpPr>
            <a:spLocks noGrp="1" noRot="1" noChangeAspect="1" noTextEdit="1"/>
          </p:cNvSpPr>
          <p:nvPr>
            <p:ph type="sldImg"/>
          </p:nvPr>
        </p:nvSpPr>
        <p:spPr>
          <a:ln/>
        </p:spPr>
      </p:sp>
      <p:sp>
        <p:nvSpPr>
          <p:cNvPr id="3962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Lingering Gardens</a:t>
            </a:r>
          </a:p>
          <a:p>
            <a:endParaRPr lang="es-ES" altLang="es-ES" dirty="0">
              <a:latin typeface="Arial" pitchFamily="34" charset="0"/>
              <a:cs typeface="Arial" pitchFamily="34" charset="0"/>
            </a:endParaRPr>
          </a:p>
        </p:txBody>
      </p:sp>
      <p:sp>
        <p:nvSpPr>
          <p:cNvPr id="3962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C5FB591-175A-4DDA-9B7D-3D01DB5436E0}" type="slidenum">
              <a:rPr lang="es-ES_tradnl" altLang="es-ES">
                <a:solidFill>
                  <a:prstClr val="black"/>
                </a:solidFill>
                <a:latin typeface="Arial" pitchFamily="34" charset="0"/>
              </a:rPr>
              <a:pPr eaLnBrk="1" hangingPunct="1"/>
              <a:t>127</a:t>
            </a:fld>
            <a:endParaRPr lang="es-ES_tradnl" altLang="es-ES" dirty="0">
              <a:solidFill>
                <a:prstClr val="black"/>
              </a:solidFill>
              <a:latin typeface="Arial"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1 Marcador de imagen de diapositiva"/>
          <p:cNvSpPr>
            <a:spLocks noGrp="1" noRot="1" noChangeAspect="1" noTextEdit="1"/>
          </p:cNvSpPr>
          <p:nvPr>
            <p:ph type="sldImg"/>
          </p:nvPr>
        </p:nvSpPr>
        <p:spPr>
          <a:ln/>
        </p:spPr>
      </p:sp>
      <p:sp>
        <p:nvSpPr>
          <p:cNvPr id="3973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Lingering Gardens</a:t>
            </a:r>
          </a:p>
          <a:p>
            <a:endParaRPr lang="es-ES" altLang="es-ES" dirty="0">
              <a:latin typeface="Arial" pitchFamily="34" charset="0"/>
              <a:cs typeface="Arial" pitchFamily="34" charset="0"/>
            </a:endParaRPr>
          </a:p>
        </p:txBody>
      </p:sp>
      <p:sp>
        <p:nvSpPr>
          <p:cNvPr id="3973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BA503FC-94BE-427B-9EE4-C368498E2554}" type="slidenum">
              <a:rPr lang="es-ES_tradnl" altLang="es-ES">
                <a:solidFill>
                  <a:prstClr val="black"/>
                </a:solidFill>
                <a:latin typeface="Arial" pitchFamily="34" charset="0"/>
              </a:rPr>
              <a:pPr eaLnBrk="1" hangingPunct="1"/>
              <a:t>128</a:t>
            </a:fld>
            <a:endParaRPr lang="es-ES_tradnl" altLang="es-ES" dirty="0">
              <a:solidFill>
                <a:prstClr val="black"/>
              </a:solidFill>
              <a:latin typeface="Arial"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1 Marcador de imagen de diapositiva"/>
          <p:cNvSpPr>
            <a:spLocks noGrp="1" noRot="1" noChangeAspect="1" noTextEdit="1"/>
          </p:cNvSpPr>
          <p:nvPr>
            <p:ph type="sldImg"/>
          </p:nvPr>
        </p:nvSpPr>
        <p:spPr>
          <a:ln/>
        </p:spPr>
      </p:sp>
      <p:sp>
        <p:nvSpPr>
          <p:cNvPr id="3983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Lingering Gardens</a:t>
            </a:r>
          </a:p>
        </p:txBody>
      </p:sp>
      <p:sp>
        <p:nvSpPr>
          <p:cNvPr id="3983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0ED29BE-126C-4C16-A3D3-B33BC173D980}" type="slidenum">
              <a:rPr lang="es-ES_tradnl" altLang="es-ES">
                <a:solidFill>
                  <a:prstClr val="black"/>
                </a:solidFill>
                <a:latin typeface="Arial" pitchFamily="34" charset="0"/>
              </a:rPr>
              <a:pPr eaLnBrk="1" hangingPunct="1"/>
              <a:t>129</a:t>
            </a:fld>
            <a:endParaRPr lang="es-ES_tradnl" altLang="es-ES" dirty="0">
              <a:solidFill>
                <a:prstClr val="black"/>
              </a:solidFill>
              <a:latin typeface="Arial"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1 Marcador de imagen de diapositiva"/>
          <p:cNvSpPr>
            <a:spLocks noGrp="1" noRot="1" noChangeAspect="1" noTextEdit="1"/>
          </p:cNvSpPr>
          <p:nvPr>
            <p:ph type="sldImg"/>
          </p:nvPr>
        </p:nvSpPr>
        <p:spPr>
          <a:ln/>
        </p:spPr>
      </p:sp>
      <p:sp>
        <p:nvSpPr>
          <p:cNvPr id="3993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Lingering Gardens</a:t>
            </a:r>
          </a:p>
          <a:p>
            <a:endParaRPr lang="es-ES" altLang="es-ES" dirty="0">
              <a:latin typeface="Arial" pitchFamily="34" charset="0"/>
              <a:cs typeface="Arial" pitchFamily="34" charset="0"/>
            </a:endParaRPr>
          </a:p>
        </p:txBody>
      </p:sp>
      <p:sp>
        <p:nvSpPr>
          <p:cNvPr id="3993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336D139-D252-4CAF-AA19-743F14D9B338}" type="slidenum">
              <a:rPr lang="es-ES_tradnl" altLang="es-ES">
                <a:solidFill>
                  <a:prstClr val="black"/>
                </a:solidFill>
                <a:latin typeface="Arial" pitchFamily="34" charset="0"/>
              </a:rPr>
              <a:pPr eaLnBrk="1" hangingPunct="1"/>
              <a:t>130</a:t>
            </a:fld>
            <a:endParaRPr lang="es-ES_tradnl" altLang="es-ES" dirty="0">
              <a:solidFill>
                <a:prstClr val="black"/>
              </a:solidFill>
              <a:latin typeface="Arial"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1 Marcador de imagen de diapositiva"/>
          <p:cNvSpPr>
            <a:spLocks noGrp="1" noRot="1" noChangeAspect="1" noTextEdit="1"/>
          </p:cNvSpPr>
          <p:nvPr>
            <p:ph type="sldImg"/>
          </p:nvPr>
        </p:nvSpPr>
        <p:spPr>
          <a:ln/>
        </p:spPr>
      </p:sp>
      <p:sp>
        <p:nvSpPr>
          <p:cNvPr id="4003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Lingering Gardens</a:t>
            </a:r>
          </a:p>
          <a:p>
            <a:endParaRPr lang="es-ES" altLang="es-ES" dirty="0">
              <a:latin typeface="Arial" pitchFamily="34" charset="0"/>
              <a:cs typeface="Arial" pitchFamily="34" charset="0"/>
            </a:endParaRPr>
          </a:p>
        </p:txBody>
      </p:sp>
      <p:sp>
        <p:nvSpPr>
          <p:cNvPr id="4003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9CD83A-ACDF-463B-8F93-C830C62B281E}" type="slidenum">
              <a:rPr lang="es-ES_tradnl" altLang="es-ES">
                <a:solidFill>
                  <a:prstClr val="black"/>
                </a:solidFill>
                <a:latin typeface="Arial" pitchFamily="34" charset="0"/>
              </a:rPr>
              <a:pPr eaLnBrk="1" hangingPunct="1"/>
              <a:t>131</a:t>
            </a:fld>
            <a:endParaRPr lang="es-ES_tradnl" altLang="es-ES" dirty="0">
              <a:solidFill>
                <a:prstClr val="black"/>
              </a:solidFill>
              <a:latin typeface="Arial"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1 Marcador de imagen de diapositiva"/>
          <p:cNvSpPr>
            <a:spLocks noGrp="1" noRot="1" noChangeAspect="1" noTextEdit="1"/>
          </p:cNvSpPr>
          <p:nvPr>
            <p:ph type="sldImg"/>
          </p:nvPr>
        </p:nvSpPr>
        <p:spPr>
          <a:ln/>
        </p:spPr>
      </p:sp>
      <p:sp>
        <p:nvSpPr>
          <p:cNvPr id="4014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Lingering Gardens</a:t>
            </a:r>
          </a:p>
          <a:p>
            <a:endParaRPr lang="es-ES" altLang="es-ES" dirty="0">
              <a:latin typeface="Arial" pitchFamily="34" charset="0"/>
              <a:cs typeface="Arial" pitchFamily="34" charset="0"/>
            </a:endParaRPr>
          </a:p>
        </p:txBody>
      </p:sp>
      <p:sp>
        <p:nvSpPr>
          <p:cNvPr id="4014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7CD928A-02C5-4385-BDD1-48CF55CC8D55}" type="slidenum">
              <a:rPr lang="es-ES_tradnl" altLang="es-ES">
                <a:solidFill>
                  <a:prstClr val="black"/>
                </a:solidFill>
                <a:latin typeface="Arial" pitchFamily="34" charset="0"/>
              </a:rPr>
              <a:pPr eaLnBrk="1" hangingPunct="1"/>
              <a:t>132</a:t>
            </a:fld>
            <a:endParaRPr lang="es-ES_tradnl" altLang="es-ES" dirty="0">
              <a:solidFill>
                <a:prstClr val="black"/>
              </a:solidFill>
              <a:latin typeface="Arial" pitchFamily="34"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1 Marcador de imagen de diapositiva"/>
          <p:cNvSpPr>
            <a:spLocks noGrp="1" noRot="1" noChangeAspect="1" noTextEdit="1"/>
          </p:cNvSpPr>
          <p:nvPr>
            <p:ph type="sldImg"/>
          </p:nvPr>
        </p:nvSpPr>
        <p:spPr>
          <a:ln/>
        </p:spPr>
      </p:sp>
      <p:sp>
        <p:nvSpPr>
          <p:cNvPr id="4024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Lingering Gardens</a:t>
            </a:r>
          </a:p>
          <a:p>
            <a:endParaRPr lang="es-ES" altLang="es-ES" dirty="0">
              <a:latin typeface="Arial" pitchFamily="34" charset="0"/>
              <a:cs typeface="Arial" pitchFamily="34" charset="0"/>
            </a:endParaRPr>
          </a:p>
        </p:txBody>
      </p:sp>
      <p:sp>
        <p:nvSpPr>
          <p:cNvPr id="4024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346B926-0EF4-4879-9820-ED2AAD453C55}" type="slidenum">
              <a:rPr lang="es-ES_tradnl" altLang="es-ES">
                <a:solidFill>
                  <a:prstClr val="black"/>
                </a:solidFill>
                <a:latin typeface="Arial" pitchFamily="34" charset="0"/>
              </a:rPr>
              <a:pPr eaLnBrk="1" hangingPunct="1"/>
              <a:t>133</a:t>
            </a:fld>
            <a:endParaRPr lang="es-ES_tradnl" altLang="es-ES" dirty="0">
              <a:solidFill>
                <a:prstClr val="black"/>
              </a:solidFill>
              <a:latin typeface="Arial" pitchFamily="34"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E5FFF26-C013-4911-8C04-571E6D90860F}" type="slidenum">
              <a:rPr lang="es-ES_tradnl" altLang="es-ES">
                <a:solidFill>
                  <a:prstClr val="black"/>
                </a:solidFill>
                <a:latin typeface="Arial" pitchFamily="34" charset="0"/>
              </a:rPr>
              <a:pPr eaLnBrk="1" hangingPunct="1"/>
              <a:t>141</a:t>
            </a:fld>
            <a:endParaRPr lang="es-ES_tradnl" altLang="es-ES" dirty="0">
              <a:solidFill>
                <a:prstClr val="black"/>
              </a:solidFill>
              <a:latin typeface="Arial" pitchFamily="34" charset="0"/>
            </a:endParaRPr>
          </a:p>
        </p:txBody>
      </p:sp>
      <p:sp>
        <p:nvSpPr>
          <p:cNvPr id="403459" name="Rectangle 2"/>
          <p:cNvSpPr>
            <a:spLocks noGrp="1" noRot="1" noChangeAspect="1" noChangeArrowheads="1" noTextEdit="1"/>
          </p:cNvSpPr>
          <p:nvPr>
            <p:ph type="sldImg"/>
          </p:nvPr>
        </p:nvSpPr>
        <p:spPr>
          <a:ln/>
        </p:spPr>
      </p:sp>
      <p:sp>
        <p:nvSpPr>
          <p:cNvPr id="403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Gardens</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7F3CBBB-0E6D-4259-826F-A7018F21E2E5}" type="slidenum">
              <a:rPr lang="es-ES_tradnl" altLang="es-ES">
                <a:solidFill>
                  <a:prstClr val="black"/>
                </a:solidFill>
                <a:latin typeface="Arial" pitchFamily="34" charset="0"/>
              </a:rPr>
              <a:pPr eaLnBrk="1" hangingPunct="1"/>
              <a:t>142</a:t>
            </a:fld>
            <a:endParaRPr lang="es-ES_tradnl" altLang="es-ES" dirty="0">
              <a:solidFill>
                <a:prstClr val="black"/>
              </a:solidFill>
              <a:latin typeface="Arial" pitchFamily="34" charset="0"/>
            </a:endParaRPr>
          </a:p>
        </p:txBody>
      </p:sp>
      <p:sp>
        <p:nvSpPr>
          <p:cNvPr id="404483" name="Rectangle 2"/>
          <p:cNvSpPr>
            <a:spLocks noGrp="1" noRot="1" noChangeAspect="1" noChangeArrowheads="1" noTextEdit="1"/>
          </p:cNvSpPr>
          <p:nvPr>
            <p:ph type="sldImg"/>
          </p:nvPr>
        </p:nvSpPr>
        <p:spPr>
          <a:ln/>
        </p:spPr>
      </p:sp>
      <p:sp>
        <p:nvSpPr>
          <p:cNvPr id="404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1815197-27B9-4855-B31C-BC4D797BB748}" type="slidenum">
              <a:rPr lang="es-ES_tradnl" altLang="es-ES">
                <a:solidFill>
                  <a:prstClr val="black"/>
                </a:solidFill>
                <a:latin typeface="Arial" pitchFamily="34" charset="0"/>
              </a:rPr>
              <a:pPr eaLnBrk="1" hangingPunct="1"/>
              <a:t>143</a:t>
            </a:fld>
            <a:endParaRPr lang="es-ES_tradnl" altLang="es-ES" dirty="0">
              <a:solidFill>
                <a:prstClr val="black"/>
              </a:solidFill>
              <a:latin typeface="Arial" pitchFamily="34" charset="0"/>
            </a:endParaRPr>
          </a:p>
        </p:txBody>
      </p:sp>
      <p:sp>
        <p:nvSpPr>
          <p:cNvPr id="405507" name="Rectangle 2"/>
          <p:cNvSpPr>
            <a:spLocks noGrp="1" noRot="1" noChangeAspect="1" noChangeArrowheads="1" noTextEdit="1"/>
          </p:cNvSpPr>
          <p:nvPr>
            <p:ph type="sldImg"/>
          </p:nvPr>
        </p:nvSpPr>
        <p:spPr>
          <a:ln/>
        </p:spPr>
      </p:sp>
      <p:sp>
        <p:nvSpPr>
          <p:cNvPr id="405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Gardens</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CA10029-687C-4FB1-AF3B-7F15A722F998}" type="slidenum">
              <a:rPr lang="es-ES_tradnl" altLang="es-ES">
                <a:solidFill>
                  <a:prstClr val="black"/>
                </a:solidFill>
                <a:latin typeface="Arial" pitchFamily="34" charset="0"/>
              </a:rPr>
              <a:pPr eaLnBrk="1" hangingPunct="1"/>
              <a:t>144</a:t>
            </a:fld>
            <a:endParaRPr lang="es-ES_tradnl" altLang="es-ES" dirty="0">
              <a:solidFill>
                <a:prstClr val="black"/>
              </a:solidFill>
              <a:latin typeface="Arial" pitchFamily="34" charset="0"/>
            </a:endParaRPr>
          </a:p>
        </p:txBody>
      </p:sp>
      <p:sp>
        <p:nvSpPr>
          <p:cNvPr id="406531" name="Rectangle 2"/>
          <p:cNvSpPr>
            <a:spLocks noGrp="1" noRot="1" noChangeAspect="1" noChangeArrowheads="1" noTextEdit="1"/>
          </p:cNvSpPr>
          <p:nvPr>
            <p:ph type="sldImg"/>
          </p:nvPr>
        </p:nvSpPr>
        <p:spPr>
          <a:ln/>
        </p:spPr>
      </p:sp>
      <p:sp>
        <p:nvSpPr>
          <p:cNvPr id="406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42DADDD-6399-47E3-A1D6-2DB0BF5D8328}" type="slidenum">
              <a:rPr lang="es-ES_tradnl" altLang="es-ES">
                <a:solidFill>
                  <a:prstClr val="black"/>
                </a:solidFill>
                <a:latin typeface="Arial" pitchFamily="34" charset="0"/>
              </a:rPr>
              <a:pPr eaLnBrk="1" hangingPunct="1"/>
              <a:t>145</a:t>
            </a:fld>
            <a:endParaRPr lang="es-ES_tradnl" altLang="es-ES" dirty="0">
              <a:solidFill>
                <a:prstClr val="black"/>
              </a:solidFill>
              <a:latin typeface="Arial" pitchFamily="34" charset="0"/>
            </a:endParaRPr>
          </a:p>
        </p:txBody>
      </p:sp>
      <p:sp>
        <p:nvSpPr>
          <p:cNvPr id="407555" name="Rectangle 2"/>
          <p:cNvSpPr>
            <a:spLocks noGrp="1" noRot="1" noChangeAspect="1" noChangeArrowheads="1" noTextEdit="1"/>
          </p:cNvSpPr>
          <p:nvPr>
            <p:ph type="sldImg"/>
          </p:nvPr>
        </p:nvSpPr>
        <p:spPr>
          <a:ln/>
        </p:spPr>
      </p:sp>
      <p:sp>
        <p:nvSpPr>
          <p:cNvPr id="407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Gardens</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D1BE824-67DD-4DC0-9CC0-FAC864AD597E}" type="slidenum">
              <a:rPr lang="es-ES_tradnl" altLang="es-ES">
                <a:solidFill>
                  <a:prstClr val="black"/>
                </a:solidFill>
                <a:latin typeface="Arial" pitchFamily="34" charset="0"/>
              </a:rPr>
              <a:pPr eaLnBrk="1" hangingPunct="1"/>
              <a:t>146</a:t>
            </a:fld>
            <a:endParaRPr lang="es-ES_tradnl" altLang="es-ES" dirty="0">
              <a:solidFill>
                <a:prstClr val="black"/>
              </a:solidFill>
              <a:latin typeface="Arial" pitchFamily="34" charset="0"/>
            </a:endParaRPr>
          </a:p>
        </p:txBody>
      </p:sp>
      <p:sp>
        <p:nvSpPr>
          <p:cNvPr id="408579" name="Rectangle 2"/>
          <p:cNvSpPr>
            <a:spLocks noGrp="1" noRot="1" noChangeAspect="1" noChangeArrowheads="1" noTextEdit="1"/>
          </p:cNvSpPr>
          <p:nvPr>
            <p:ph type="sldImg"/>
          </p:nvPr>
        </p:nvSpPr>
        <p:spPr>
          <a:ln/>
        </p:spPr>
      </p:sp>
      <p:sp>
        <p:nvSpPr>
          <p:cNvPr id="408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Gardens</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2D0535A-95B5-466C-8AA1-F366EB64598E}" type="slidenum">
              <a:rPr lang="es-ES_tradnl" altLang="es-ES">
                <a:solidFill>
                  <a:prstClr val="black"/>
                </a:solidFill>
                <a:latin typeface="Arial" pitchFamily="34" charset="0"/>
              </a:rPr>
              <a:pPr eaLnBrk="1" hangingPunct="1"/>
              <a:t>147</a:t>
            </a:fld>
            <a:endParaRPr lang="es-ES_tradnl" altLang="es-ES" dirty="0">
              <a:solidFill>
                <a:prstClr val="black"/>
              </a:solidFill>
              <a:latin typeface="Arial" pitchFamily="34" charset="0"/>
            </a:endParaRPr>
          </a:p>
        </p:txBody>
      </p:sp>
      <p:sp>
        <p:nvSpPr>
          <p:cNvPr id="409603" name="Rectangle 2"/>
          <p:cNvSpPr>
            <a:spLocks noGrp="1" noRot="1" noChangeAspect="1" noChangeArrowheads="1" noTextEdit="1"/>
          </p:cNvSpPr>
          <p:nvPr>
            <p:ph type="sldImg"/>
          </p:nvPr>
        </p:nvSpPr>
        <p:spPr>
          <a:ln/>
        </p:spPr>
      </p:sp>
      <p:sp>
        <p:nvSpPr>
          <p:cNvPr id="409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C36D526-A9C8-426D-B674-B503D39A9F8F}" type="slidenum">
              <a:rPr lang="es-ES_tradnl" altLang="es-ES">
                <a:solidFill>
                  <a:prstClr val="black"/>
                </a:solidFill>
                <a:latin typeface="Arial" pitchFamily="34" charset="0"/>
              </a:rPr>
              <a:pPr eaLnBrk="1" hangingPunct="1"/>
              <a:t>148</a:t>
            </a:fld>
            <a:endParaRPr lang="es-ES_tradnl" altLang="es-ES" dirty="0">
              <a:solidFill>
                <a:prstClr val="black"/>
              </a:solidFill>
              <a:latin typeface="Arial" pitchFamily="34" charset="0"/>
            </a:endParaRPr>
          </a:p>
        </p:txBody>
      </p:sp>
      <p:sp>
        <p:nvSpPr>
          <p:cNvPr id="410627" name="Rectangle 2"/>
          <p:cNvSpPr>
            <a:spLocks noGrp="1" noRot="1" noChangeAspect="1" noChangeArrowheads="1" noTextEdit="1"/>
          </p:cNvSpPr>
          <p:nvPr>
            <p:ph type="sldImg"/>
          </p:nvPr>
        </p:nvSpPr>
        <p:spPr>
          <a:ln/>
        </p:spPr>
      </p:sp>
      <p:sp>
        <p:nvSpPr>
          <p:cNvPr id="410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67E5182-3E15-4785-9EA5-7D5D95FC2091}" type="slidenum">
              <a:rPr lang="es-ES_tradnl" altLang="es-ES">
                <a:solidFill>
                  <a:prstClr val="black"/>
                </a:solidFill>
                <a:latin typeface="Arial" pitchFamily="34" charset="0"/>
              </a:rPr>
              <a:pPr eaLnBrk="1" hangingPunct="1"/>
              <a:t>149</a:t>
            </a:fld>
            <a:endParaRPr lang="es-ES_tradnl" altLang="es-ES" dirty="0">
              <a:solidFill>
                <a:prstClr val="black"/>
              </a:solidFill>
              <a:latin typeface="Arial" pitchFamily="34" charset="0"/>
            </a:endParaRPr>
          </a:p>
        </p:txBody>
      </p:sp>
      <p:sp>
        <p:nvSpPr>
          <p:cNvPr id="411651" name="Rectangle 2"/>
          <p:cNvSpPr>
            <a:spLocks noGrp="1" noRot="1" noChangeAspect="1" noChangeArrowheads="1" noTextEdit="1"/>
          </p:cNvSpPr>
          <p:nvPr>
            <p:ph type="sldImg"/>
          </p:nvPr>
        </p:nvSpPr>
        <p:spPr>
          <a:ln/>
        </p:spPr>
      </p:sp>
      <p:sp>
        <p:nvSpPr>
          <p:cNvPr id="411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1 Marcador de imagen de diapositiva"/>
          <p:cNvSpPr>
            <a:spLocks noGrp="1" noRot="1" noChangeAspect="1" noTextEdit="1"/>
          </p:cNvSpPr>
          <p:nvPr>
            <p:ph type="sldImg"/>
          </p:nvPr>
        </p:nvSpPr>
        <p:spPr>
          <a:ln/>
        </p:spPr>
      </p:sp>
      <p:sp>
        <p:nvSpPr>
          <p:cNvPr id="4126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Lion Grove Gardens</a:t>
            </a:r>
          </a:p>
          <a:p>
            <a:endParaRPr lang="es-ES" altLang="es-ES" dirty="0">
              <a:latin typeface="Arial" pitchFamily="34" charset="0"/>
              <a:cs typeface="Arial" pitchFamily="34" charset="0"/>
            </a:endParaRPr>
          </a:p>
        </p:txBody>
      </p:sp>
      <p:sp>
        <p:nvSpPr>
          <p:cNvPr id="4126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68D4777-81E2-4EA2-9F1D-03979F75A6E9}" type="slidenum">
              <a:rPr lang="es-ES_tradnl" altLang="es-ES">
                <a:solidFill>
                  <a:prstClr val="black"/>
                </a:solidFill>
                <a:latin typeface="Arial" pitchFamily="34" charset="0"/>
              </a:rPr>
              <a:pPr eaLnBrk="1" hangingPunct="1"/>
              <a:t>150</a:t>
            </a:fld>
            <a:endParaRPr lang="es-ES_tradnl" altLang="es-ES" dirty="0">
              <a:solidFill>
                <a:prstClr val="black"/>
              </a:solidFill>
              <a:latin typeface="Arial" pitchFamily="34" charset="0"/>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1 Marcador de imagen de diapositiva"/>
          <p:cNvSpPr>
            <a:spLocks noGrp="1" noRot="1" noChangeAspect="1" noTextEdit="1"/>
          </p:cNvSpPr>
          <p:nvPr>
            <p:ph type="sldImg"/>
          </p:nvPr>
        </p:nvSpPr>
        <p:spPr>
          <a:ln/>
        </p:spPr>
      </p:sp>
      <p:sp>
        <p:nvSpPr>
          <p:cNvPr id="4136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Lion Grove Gardens</a:t>
            </a:r>
          </a:p>
          <a:p>
            <a:endParaRPr lang="es-ES" altLang="es-ES" dirty="0">
              <a:latin typeface="Arial" pitchFamily="34" charset="0"/>
              <a:cs typeface="Arial" pitchFamily="34" charset="0"/>
            </a:endParaRPr>
          </a:p>
        </p:txBody>
      </p:sp>
      <p:sp>
        <p:nvSpPr>
          <p:cNvPr id="4137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9B51E2B-B65A-43A7-8B17-F5C9AC639029}" type="slidenum">
              <a:rPr lang="es-ES_tradnl" altLang="es-ES">
                <a:solidFill>
                  <a:prstClr val="black"/>
                </a:solidFill>
                <a:latin typeface="Arial" pitchFamily="34" charset="0"/>
              </a:rPr>
              <a:pPr eaLnBrk="1" hangingPunct="1"/>
              <a:t>151</a:t>
            </a:fld>
            <a:endParaRPr lang="es-ES_tradnl" altLang="es-ES" dirty="0">
              <a:solidFill>
                <a:prstClr val="black"/>
              </a:solidFill>
              <a:latin typeface="Arial" pitchFamily="34" charset="0"/>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1 Marcador de imagen de diapositiva"/>
          <p:cNvSpPr>
            <a:spLocks noGrp="1" noRot="1" noChangeAspect="1" noTextEdit="1"/>
          </p:cNvSpPr>
          <p:nvPr>
            <p:ph type="sldImg"/>
          </p:nvPr>
        </p:nvSpPr>
        <p:spPr>
          <a:ln/>
        </p:spPr>
      </p:sp>
      <p:sp>
        <p:nvSpPr>
          <p:cNvPr id="4147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Lion Grove Gardens</a:t>
            </a:r>
          </a:p>
          <a:p>
            <a:endParaRPr lang="es-ES" altLang="es-ES" dirty="0">
              <a:latin typeface="Arial" pitchFamily="34" charset="0"/>
              <a:cs typeface="Arial" pitchFamily="34" charset="0"/>
            </a:endParaRPr>
          </a:p>
        </p:txBody>
      </p:sp>
      <p:sp>
        <p:nvSpPr>
          <p:cNvPr id="4147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D9F32A5-49C1-457A-9543-FCF888FBD6ED}" type="slidenum">
              <a:rPr lang="es-ES_tradnl" altLang="es-ES">
                <a:solidFill>
                  <a:prstClr val="black"/>
                </a:solidFill>
                <a:latin typeface="Arial" pitchFamily="34" charset="0"/>
              </a:rPr>
              <a:pPr eaLnBrk="1" hangingPunct="1"/>
              <a:t>152</a:t>
            </a:fld>
            <a:endParaRPr lang="es-ES_tradnl" altLang="es-ES" dirty="0">
              <a:solidFill>
                <a:prstClr val="black"/>
              </a:solidFill>
              <a:latin typeface="Arial" pitchFamily="34" charset="0"/>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1 Marcador de imagen de diapositiva"/>
          <p:cNvSpPr>
            <a:spLocks noGrp="1" noRot="1" noChangeAspect="1" noTextEdit="1"/>
          </p:cNvSpPr>
          <p:nvPr>
            <p:ph type="sldImg"/>
          </p:nvPr>
        </p:nvSpPr>
        <p:spPr>
          <a:ln/>
        </p:spPr>
      </p:sp>
      <p:sp>
        <p:nvSpPr>
          <p:cNvPr id="4157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Lion Grove Gardens</a:t>
            </a:r>
          </a:p>
          <a:p>
            <a:endParaRPr lang="es-ES" altLang="es-ES" dirty="0">
              <a:latin typeface="Arial" pitchFamily="34" charset="0"/>
              <a:cs typeface="Arial" pitchFamily="34" charset="0"/>
            </a:endParaRPr>
          </a:p>
        </p:txBody>
      </p:sp>
      <p:sp>
        <p:nvSpPr>
          <p:cNvPr id="4157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CB8BBBB-8692-44EF-BB28-D7599BC9A8AE}" type="slidenum">
              <a:rPr lang="es-ES_tradnl" altLang="es-ES">
                <a:solidFill>
                  <a:prstClr val="black"/>
                </a:solidFill>
                <a:latin typeface="Arial" pitchFamily="34" charset="0"/>
              </a:rPr>
              <a:pPr eaLnBrk="1" hangingPunct="1"/>
              <a:t>153</a:t>
            </a:fld>
            <a:endParaRPr lang="es-ES_tradnl" altLang="es-ES" dirty="0">
              <a:solidFill>
                <a:prstClr val="black"/>
              </a:solidFill>
              <a:latin typeface="Arial" pitchFamily="34" charset="0"/>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1 Marcador de imagen de diapositiva"/>
          <p:cNvSpPr>
            <a:spLocks noGrp="1" noRot="1" noChangeAspect="1" noTextEdit="1"/>
          </p:cNvSpPr>
          <p:nvPr>
            <p:ph type="sldImg"/>
          </p:nvPr>
        </p:nvSpPr>
        <p:spPr>
          <a:ln/>
        </p:spPr>
      </p:sp>
      <p:sp>
        <p:nvSpPr>
          <p:cNvPr id="4167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Lion Grove Gardens</a:t>
            </a:r>
          </a:p>
          <a:p>
            <a:endParaRPr lang="es-ES" altLang="es-ES" dirty="0">
              <a:latin typeface="Arial" pitchFamily="34" charset="0"/>
              <a:cs typeface="Arial" pitchFamily="34" charset="0"/>
            </a:endParaRPr>
          </a:p>
        </p:txBody>
      </p:sp>
      <p:sp>
        <p:nvSpPr>
          <p:cNvPr id="4167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FD960B6-C654-4D31-9CD9-2A3E7F187367}" type="slidenum">
              <a:rPr lang="es-ES_tradnl" altLang="es-ES">
                <a:solidFill>
                  <a:prstClr val="black"/>
                </a:solidFill>
                <a:latin typeface="Arial" pitchFamily="34" charset="0"/>
              </a:rPr>
              <a:pPr eaLnBrk="1" hangingPunct="1"/>
              <a:t>154</a:t>
            </a:fld>
            <a:endParaRPr lang="es-ES_tradnl" altLang="es-ES" dirty="0">
              <a:solidFill>
                <a:prstClr val="black"/>
              </a:solidFill>
              <a:latin typeface="Arial" pitchFamily="34" charset="0"/>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1 Marcador de imagen de diapositiva"/>
          <p:cNvSpPr>
            <a:spLocks noGrp="1" noRot="1" noChangeAspect="1" noTextEdit="1"/>
          </p:cNvSpPr>
          <p:nvPr>
            <p:ph type="sldImg"/>
          </p:nvPr>
        </p:nvSpPr>
        <p:spPr>
          <a:ln/>
        </p:spPr>
      </p:sp>
      <p:sp>
        <p:nvSpPr>
          <p:cNvPr id="4177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Lion Grove Gardens</a:t>
            </a:r>
          </a:p>
          <a:p>
            <a:endParaRPr lang="es-ES" altLang="es-ES" dirty="0">
              <a:latin typeface="Arial" pitchFamily="34" charset="0"/>
              <a:cs typeface="Arial" pitchFamily="34" charset="0"/>
            </a:endParaRPr>
          </a:p>
        </p:txBody>
      </p:sp>
      <p:sp>
        <p:nvSpPr>
          <p:cNvPr id="4177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8B56C24-8B5C-4BD9-B30F-52C189121A57}" type="slidenum">
              <a:rPr lang="es-ES_tradnl" altLang="es-ES">
                <a:solidFill>
                  <a:prstClr val="black"/>
                </a:solidFill>
                <a:latin typeface="Arial" pitchFamily="34" charset="0"/>
              </a:rPr>
              <a:pPr eaLnBrk="1" hangingPunct="1"/>
              <a:t>155</a:t>
            </a:fld>
            <a:endParaRPr lang="es-ES_tradnl" altLang="es-ES" dirty="0">
              <a:solidFill>
                <a:prstClr val="black"/>
              </a:solidFill>
              <a:latin typeface="Arial" pitchFamily="34" charset="0"/>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1 Marcador de imagen de diapositiva"/>
          <p:cNvSpPr>
            <a:spLocks noGrp="1" noRot="1" noChangeAspect="1" noTextEdit="1"/>
          </p:cNvSpPr>
          <p:nvPr>
            <p:ph type="sldImg"/>
          </p:nvPr>
        </p:nvSpPr>
        <p:spPr>
          <a:ln/>
        </p:spPr>
      </p:sp>
      <p:sp>
        <p:nvSpPr>
          <p:cNvPr id="4188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Lion Grove Gardens</a:t>
            </a:r>
          </a:p>
          <a:p>
            <a:endParaRPr lang="es-ES" altLang="es-ES" dirty="0">
              <a:latin typeface="Arial" pitchFamily="34" charset="0"/>
              <a:cs typeface="Arial" pitchFamily="34" charset="0"/>
            </a:endParaRPr>
          </a:p>
        </p:txBody>
      </p:sp>
      <p:sp>
        <p:nvSpPr>
          <p:cNvPr id="4188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BDF5BC9-7378-4924-A8FF-A32B0C898F90}" type="slidenum">
              <a:rPr lang="es-ES_tradnl" altLang="es-ES">
                <a:solidFill>
                  <a:prstClr val="black"/>
                </a:solidFill>
                <a:latin typeface="Arial" pitchFamily="34" charset="0"/>
              </a:rPr>
              <a:pPr eaLnBrk="1" hangingPunct="1"/>
              <a:t>156</a:t>
            </a:fld>
            <a:endParaRPr lang="es-ES_tradnl" altLang="es-ES" dirty="0">
              <a:solidFill>
                <a:prstClr val="black"/>
              </a:solidFill>
              <a:latin typeface="Arial" pitchFamily="34" charset="0"/>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1 Marcador de imagen de diapositiva"/>
          <p:cNvSpPr>
            <a:spLocks noGrp="1" noRot="1" noChangeAspect="1" noTextEdit="1"/>
          </p:cNvSpPr>
          <p:nvPr>
            <p:ph type="sldImg"/>
          </p:nvPr>
        </p:nvSpPr>
        <p:spPr>
          <a:ln/>
        </p:spPr>
      </p:sp>
      <p:sp>
        <p:nvSpPr>
          <p:cNvPr id="4198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Lion Grove Gardens</a:t>
            </a:r>
          </a:p>
          <a:p>
            <a:endParaRPr lang="es-ES" altLang="es-ES" dirty="0">
              <a:latin typeface="Arial" pitchFamily="34" charset="0"/>
              <a:cs typeface="Arial" pitchFamily="34" charset="0"/>
            </a:endParaRPr>
          </a:p>
        </p:txBody>
      </p:sp>
      <p:sp>
        <p:nvSpPr>
          <p:cNvPr id="4198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493B1F8-CEBF-4AFC-B60C-AAB4FE2A557D}" type="slidenum">
              <a:rPr lang="es-ES_tradnl" altLang="es-ES">
                <a:solidFill>
                  <a:prstClr val="black"/>
                </a:solidFill>
                <a:latin typeface="Arial" pitchFamily="34" charset="0"/>
              </a:rPr>
              <a:pPr eaLnBrk="1" hangingPunct="1"/>
              <a:t>157</a:t>
            </a:fld>
            <a:endParaRPr lang="es-ES_tradnl" altLang="es-ES" dirty="0">
              <a:solidFill>
                <a:prstClr val="black"/>
              </a:solidFill>
              <a:latin typeface="Arial" pitchFamily="34" charset="0"/>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1 Marcador de imagen de diapositiva"/>
          <p:cNvSpPr>
            <a:spLocks noGrp="1" noRot="1" noChangeAspect="1" noTextEdit="1"/>
          </p:cNvSpPr>
          <p:nvPr>
            <p:ph type="sldImg"/>
          </p:nvPr>
        </p:nvSpPr>
        <p:spPr>
          <a:ln/>
        </p:spPr>
      </p:sp>
      <p:sp>
        <p:nvSpPr>
          <p:cNvPr id="4208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Lion Grove Gardens</a:t>
            </a:r>
          </a:p>
          <a:p>
            <a:endParaRPr lang="es-ES" altLang="es-ES" dirty="0">
              <a:latin typeface="Arial" pitchFamily="34" charset="0"/>
              <a:cs typeface="Arial" pitchFamily="34" charset="0"/>
            </a:endParaRPr>
          </a:p>
        </p:txBody>
      </p:sp>
      <p:sp>
        <p:nvSpPr>
          <p:cNvPr id="4208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6D12FD1-411C-4C7D-A60C-8EB5AB02C4C9}" type="slidenum">
              <a:rPr lang="es-ES_tradnl" altLang="es-ES">
                <a:solidFill>
                  <a:prstClr val="black"/>
                </a:solidFill>
                <a:latin typeface="Arial" pitchFamily="34" charset="0"/>
              </a:rPr>
              <a:pPr eaLnBrk="1" hangingPunct="1"/>
              <a:t>158</a:t>
            </a:fld>
            <a:endParaRPr lang="es-ES_tradnl" altLang="es-ES" dirty="0">
              <a:solidFill>
                <a:prstClr val="black"/>
              </a:solidFill>
              <a:latin typeface="Arial" pitchFamily="34" charset="0"/>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1 Marcador de imagen de diapositiva"/>
          <p:cNvSpPr>
            <a:spLocks noGrp="1" noRot="1" noChangeAspect="1" noTextEdit="1"/>
          </p:cNvSpPr>
          <p:nvPr>
            <p:ph type="sldImg"/>
          </p:nvPr>
        </p:nvSpPr>
        <p:spPr>
          <a:ln/>
        </p:spPr>
      </p:sp>
      <p:sp>
        <p:nvSpPr>
          <p:cNvPr id="4218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Lion Grove Gardens</a:t>
            </a:r>
          </a:p>
          <a:p>
            <a:endParaRPr lang="es-ES" altLang="es-ES" dirty="0">
              <a:latin typeface="Arial" pitchFamily="34" charset="0"/>
              <a:cs typeface="Arial" pitchFamily="34" charset="0"/>
            </a:endParaRPr>
          </a:p>
        </p:txBody>
      </p:sp>
      <p:sp>
        <p:nvSpPr>
          <p:cNvPr id="4218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15152AF-2190-4646-A08D-1B960EAE0904}" type="slidenum">
              <a:rPr lang="es-ES_tradnl" altLang="es-ES">
                <a:solidFill>
                  <a:prstClr val="black"/>
                </a:solidFill>
                <a:latin typeface="Arial" pitchFamily="34" charset="0"/>
              </a:rPr>
              <a:pPr eaLnBrk="1" hangingPunct="1"/>
              <a:t>159</a:t>
            </a:fld>
            <a:endParaRPr lang="es-ES_tradnl" altLang="es-ES" dirty="0">
              <a:solidFill>
                <a:prstClr val="black"/>
              </a:solidFill>
              <a:latin typeface="Arial" pitchFamily="34" charset="0"/>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1 Marcador de imagen de diapositiva"/>
          <p:cNvSpPr>
            <a:spLocks noGrp="1" noRot="1" noChangeAspect="1" noTextEdit="1"/>
          </p:cNvSpPr>
          <p:nvPr>
            <p:ph type="sldImg"/>
          </p:nvPr>
        </p:nvSpPr>
        <p:spPr>
          <a:ln/>
        </p:spPr>
      </p:sp>
      <p:sp>
        <p:nvSpPr>
          <p:cNvPr id="4229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Lion Grove Gardens</a:t>
            </a:r>
          </a:p>
          <a:p>
            <a:endParaRPr lang="es-ES" altLang="es-ES" dirty="0">
              <a:latin typeface="Arial" pitchFamily="34" charset="0"/>
              <a:cs typeface="Arial" pitchFamily="34" charset="0"/>
            </a:endParaRPr>
          </a:p>
        </p:txBody>
      </p:sp>
      <p:sp>
        <p:nvSpPr>
          <p:cNvPr id="4229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8F4F6CA-4EA1-4107-A99F-466C50AC46A2}" type="slidenum">
              <a:rPr lang="es-ES_tradnl" altLang="es-ES">
                <a:solidFill>
                  <a:prstClr val="black"/>
                </a:solidFill>
                <a:latin typeface="Arial" pitchFamily="34" charset="0"/>
              </a:rPr>
              <a:pPr eaLnBrk="1" hangingPunct="1"/>
              <a:t>160</a:t>
            </a:fld>
            <a:endParaRPr lang="es-ES_tradnl" altLang="es-ES" dirty="0">
              <a:solidFill>
                <a:prstClr val="black"/>
              </a:solidFill>
              <a:latin typeface="Arial" pitchFamily="34" charset="0"/>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1 Marcador de imagen de diapositiva"/>
          <p:cNvSpPr>
            <a:spLocks noGrp="1" noRot="1" noChangeAspect="1" noTextEdit="1"/>
          </p:cNvSpPr>
          <p:nvPr>
            <p:ph type="sldImg"/>
          </p:nvPr>
        </p:nvSpPr>
        <p:spPr>
          <a:ln/>
        </p:spPr>
      </p:sp>
      <p:sp>
        <p:nvSpPr>
          <p:cNvPr id="4270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s-ES" dirty="0">
                <a:latin typeface="Arial" pitchFamily="34" charset="0"/>
                <a:cs typeface="Arial" pitchFamily="34" charset="0"/>
              </a:rPr>
              <a:t>Master of the Nets Gardens</a:t>
            </a:r>
          </a:p>
          <a:p>
            <a:endParaRPr lang="es-ES" altLang="es-ES" dirty="0">
              <a:latin typeface="Arial" pitchFamily="34" charset="0"/>
              <a:cs typeface="Arial" pitchFamily="34" charset="0"/>
            </a:endParaRPr>
          </a:p>
        </p:txBody>
      </p:sp>
      <p:sp>
        <p:nvSpPr>
          <p:cNvPr id="4270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D846561-EA23-4AD6-A2C7-8B80E7F43638}" type="slidenum">
              <a:rPr lang="es-ES_tradnl" altLang="es-ES">
                <a:solidFill>
                  <a:prstClr val="black"/>
                </a:solidFill>
                <a:latin typeface="Arial" pitchFamily="34" charset="0"/>
              </a:rPr>
              <a:pPr eaLnBrk="1" hangingPunct="1"/>
              <a:t>168</a:t>
            </a:fld>
            <a:endParaRPr lang="es-ES_tradnl" altLang="es-ES" dirty="0">
              <a:solidFill>
                <a:prstClr val="black"/>
              </a:solidFill>
              <a:latin typeface="Arial" pitchFamily="34" charset="0"/>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119B082-1AAD-4523-A6FE-091724ACC20A}" type="slidenum">
              <a:rPr lang="es-ES_tradnl" altLang="es-ES">
                <a:solidFill>
                  <a:prstClr val="black"/>
                </a:solidFill>
                <a:latin typeface="Arial" pitchFamily="34" charset="0"/>
              </a:rPr>
              <a:pPr eaLnBrk="1" hangingPunct="1"/>
              <a:t>169</a:t>
            </a:fld>
            <a:endParaRPr lang="es-ES_tradnl" altLang="es-ES" dirty="0">
              <a:solidFill>
                <a:prstClr val="black"/>
              </a:solidFill>
              <a:latin typeface="Arial" pitchFamily="34" charset="0"/>
            </a:endParaRPr>
          </a:p>
        </p:txBody>
      </p:sp>
      <p:sp>
        <p:nvSpPr>
          <p:cNvPr id="423939" name="Rectangle 2"/>
          <p:cNvSpPr>
            <a:spLocks noGrp="1" noRot="1" noChangeAspect="1" noChangeArrowheads="1" noTextEdit="1"/>
          </p:cNvSpPr>
          <p:nvPr>
            <p:ph type="sldImg"/>
          </p:nvPr>
        </p:nvSpPr>
        <p:spPr>
          <a:ln/>
        </p:spPr>
      </p:sp>
      <p:sp>
        <p:nvSpPr>
          <p:cNvPr id="423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Master of the Nets Gardens</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DB3F16C-ACAF-47D9-A082-CBADEF1E20CF}" type="slidenum">
              <a:rPr lang="es-ES_tradnl" altLang="es-ES">
                <a:solidFill>
                  <a:prstClr val="black"/>
                </a:solidFill>
                <a:latin typeface="Arial" pitchFamily="34" charset="0"/>
              </a:rPr>
              <a:pPr eaLnBrk="1" hangingPunct="1"/>
              <a:t>170</a:t>
            </a:fld>
            <a:endParaRPr lang="es-ES_tradnl" altLang="es-ES" dirty="0">
              <a:solidFill>
                <a:prstClr val="black"/>
              </a:solidFill>
              <a:latin typeface="Arial" pitchFamily="34" charset="0"/>
            </a:endParaRPr>
          </a:p>
        </p:txBody>
      </p:sp>
      <p:sp>
        <p:nvSpPr>
          <p:cNvPr id="424963" name="Rectangle 2"/>
          <p:cNvSpPr>
            <a:spLocks noGrp="1" noRot="1" noChangeAspect="1" noChangeArrowheads="1" noTextEdit="1"/>
          </p:cNvSpPr>
          <p:nvPr>
            <p:ph type="sldImg"/>
          </p:nvPr>
        </p:nvSpPr>
        <p:spPr>
          <a:ln/>
        </p:spPr>
      </p:sp>
      <p:sp>
        <p:nvSpPr>
          <p:cNvPr id="424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Master of Nets Gardens</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45F83EA-2234-4B7D-BA57-EC7F74A76012}" type="slidenum">
              <a:rPr lang="es-ES_tradnl" altLang="es-ES">
                <a:solidFill>
                  <a:prstClr val="black"/>
                </a:solidFill>
                <a:latin typeface="Arial" pitchFamily="34" charset="0"/>
              </a:rPr>
              <a:pPr eaLnBrk="1" hangingPunct="1"/>
              <a:t>171</a:t>
            </a:fld>
            <a:endParaRPr lang="es-ES_tradnl" altLang="es-ES" dirty="0">
              <a:solidFill>
                <a:prstClr val="black"/>
              </a:solidFill>
              <a:latin typeface="Arial" pitchFamily="34" charset="0"/>
            </a:endParaRPr>
          </a:p>
        </p:txBody>
      </p:sp>
      <p:sp>
        <p:nvSpPr>
          <p:cNvPr id="425987" name="Rectangle 2"/>
          <p:cNvSpPr>
            <a:spLocks noGrp="1" noRot="1" noChangeAspect="1" noChangeArrowheads="1" noTextEdit="1"/>
          </p:cNvSpPr>
          <p:nvPr>
            <p:ph type="sldImg"/>
          </p:nvPr>
        </p:nvSpPr>
        <p:spPr>
          <a:ln/>
        </p:spPr>
      </p:sp>
      <p:sp>
        <p:nvSpPr>
          <p:cNvPr id="425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Master of Nets Garden</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1 Marcador de imagen de diapositiva"/>
          <p:cNvSpPr>
            <a:spLocks noGrp="1" noRot="1" noChangeAspect="1" noTextEdit="1"/>
          </p:cNvSpPr>
          <p:nvPr>
            <p:ph type="sldImg"/>
          </p:nvPr>
        </p:nvSpPr>
        <p:spPr>
          <a:ln/>
        </p:spPr>
      </p:sp>
      <p:sp>
        <p:nvSpPr>
          <p:cNvPr id="4280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s-ES" dirty="0">
                <a:latin typeface="Arial" pitchFamily="34" charset="0"/>
                <a:cs typeface="Arial" pitchFamily="34" charset="0"/>
              </a:rPr>
              <a:t>Master of the Nets Gardens</a:t>
            </a:r>
          </a:p>
          <a:p>
            <a:endParaRPr lang="es-ES" altLang="es-ES" dirty="0">
              <a:latin typeface="Arial" pitchFamily="34" charset="0"/>
              <a:cs typeface="Arial" pitchFamily="34" charset="0"/>
            </a:endParaRPr>
          </a:p>
        </p:txBody>
      </p:sp>
      <p:sp>
        <p:nvSpPr>
          <p:cNvPr id="4280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103071C-5DF2-44DB-BECE-F582DB8D28FD}" type="slidenum">
              <a:rPr lang="es-ES_tradnl" altLang="es-ES">
                <a:solidFill>
                  <a:prstClr val="black"/>
                </a:solidFill>
                <a:latin typeface="Arial" pitchFamily="34" charset="0"/>
              </a:rPr>
              <a:pPr eaLnBrk="1" hangingPunct="1"/>
              <a:t>172</a:t>
            </a:fld>
            <a:endParaRPr lang="es-ES_tradnl" altLang="es-ES" dirty="0">
              <a:solidFill>
                <a:prstClr val="black"/>
              </a:solidFill>
              <a:latin typeface="Arial" pitchFamily="34" charset="0"/>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1 Marcador de imagen de diapositiva"/>
          <p:cNvSpPr>
            <a:spLocks noGrp="1" noRot="1" noChangeAspect="1" noTextEdit="1"/>
          </p:cNvSpPr>
          <p:nvPr>
            <p:ph type="sldImg"/>
          </p:nvPr>
        </p:nvSpPr>
        <p:spPr>
          <a:ln/>
        </p:spPr>
      </p:sp>
      <p:sp>
        <p:nvSpPr>
          <p:cNvPr id="4290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s-ES" dirty="0">
                <a:latin typeface="Arial" pitchFamily="34" charset="0"/>
                <a:cs typeface="Arial" pitchFamily="34" charset="0"/>
              </a:rPr>
              <a:t>Master of the Nets Gardens</a:t>
            </a:r>
          </a:p>
          <a:p>
            <a:endParaRPr lang="es-ES" altLang="es-ES" dirty="0">
              <a:latin typeface="Arial" pitchFamily="34" charset="0"/>
              <a:cs typeface="Arial" pitchFamily="34" charset="0"/>
            </a:endParaRPr>
          </a:p>
        </p:txBody>
      </p:sp>
      <p:sp>
        <p:nvSpPr>
          <p:cNvPr id="4290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52BB630-0660-48F4-B929-B35DC80021CD}" type="slidenum">
              <a:rPr lang="es-ES_tradnl" altLang="es-ES">
                <a:solidFill>
                  <a:prstClr val="black"/>
                </a:solidFill>
                <a:latin typeface="Arial" pitchFamily="34" charset="0"/>
              </a:rPr>
              <a:pPr eaLnBrk="1" hangingPunct="1"/>
              <a:t>173</a:t>
            </a:fld>
            <a:endParaRPr lang="es-ES_tradnl" altLang="es-ES" dirty="0">
              <a:solidFill>
                <a:prstClr val="black"/>
              </a:solidFill>
              <a:latin typeface="Arial" pitchFamily="34" charset="0"/>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1 Marcador de imagen de diapositiva"/>
          <p:cNvSpPr>
            <a:spLocks noGrp="1" noRot="1" noChangeAspect="1" noTextEdit="1"/>
          </p:cNvSpPr>
          <p:nvPr>
            <p:ph type="sldImg"/>
          </p:nvPr>
        </p:nvSpPr>
        <p:spPr>
          <a:ln/>
        </p:spPr>
      </p:sp>
      <p:sp>
        <p:nvSpPr>
          <p:cNvPr id="4300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s-ES" dirty="0">
                <a:latin typeface="Arial" pitchFamily="34" charset="0"/>
                <a:cs typeface="Arial" pitchFamily="34" charset="0"/>
              </a:rPr>
              <a:t>Master of the Nets Gardens</a:t>
            </a:r>
          </a:p>
          <a:p>
            <a:endParaRPr lang="es-ES" altLang="es-ES" dirty="0">
              <a:latin typeface="Arial" pitchFamily="34" charset="0"/>
              <a:cs typeface="Arial" pitchFamily="34" charset="0"/>
            </a:endParaRPr>
          </a:p>
        </p:txBody>
      </p:sp>
      <p:sp>
        <p:nvSpPr>
          <p:cNvPr id="4300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F78EB69-9569-4A91-8CD3-F69214E0AB0E}" type="slidenum">
              <a:rPr lang="es-ES_tradnl" altLang="es-ES">
                <a:solidFill>
                  <a:prstClr val="black"/>
                </a:solidFill>
                <a:latin typeface="Arial" pitchFamily="34" charset="0"/>
              </a:rPr>
              <a:pPr eaLnBrk="1" hangingPunct="1"/>
              <a:t>174</a:t>
            </a:fld>
            <a:endParaRPr lang="es-ES_tradnl" altLang="es-ES" dirty="0">
              <a:solidFill>
                <a:prstClr val="black"/>
              </a:solidFill>
              <a:latin typeface="Arial" pitchFamily="34" charset="0"/>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1 Marcador de imagen de diapositiva"/>
          <p:cNvSpPr>
            <a:spLocks noGrp="1" noRot="1" noChangeAspect="1" noTextEdit="1"/>
          </p:cNvSpPr>
          <p:nvPr>
            <p:ph type="sldImg"/>
          </p:nvPr>
        </p:nvSpPr>
        <p:spPr>
          <a:ln/>
        </p:spPr>
      </p:sp>
      <p:sp>
        <p:nvSpPr>
          <p:cNvPr id="4311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s-ES" dirty="0">
                <a:latin typeface="Arial" pitchFamily="34" charset="0"/>
                <a:cs typeface="Arial" pitchFamily="34" charset="0"/>
              </a:rPr>
              <a:t>Master of the Nets Gardens</a:t>
            </a:r>
          </a:p>
          <a:p>
            <a:endParaRPr lang="es-ES" altLang="es-ES" dirty="0">
              <a:latin typeface="Arial" pitchFamily="34" charset="0"/>
              <a:cs typeface="Arial" pitchFamily="34" charset="0"/>
            </a:endParaRPr>
          </a:p>
        </p:txBody>
      </p:sp>
      <p:sp>
        <p:nvSpPr>
          <p:cNvPr id="4311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DBCA03C-E22F-47C1-95C4-FD622E8EC235}" type="slidenum">
              <a:rPr lang="es-ES_tradnl" altLang="es-ES">
                <a:solidFill>
                  <a:prstClr val="black"/>
                </a:solidFill>
                <a:latin typeface="Arial" pitchFamily="34" charset="0"/>
              </a:rPr>
              <a:pPr eaLnBrk="1" hangingPunct="1"/>
              <a:t>175</a:t>
            </a:fld>
            <a:endParaRPr lang="es-ES_tradnl" altLang="es-ES" dirty="0">
              <a:solidFill>
                <a:prstClr val="black"/>
              </a:solidFill>
              <a:latin typeface="Arial" pitchFamily="34" charset="0"/>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1 Marcador de imagen de diapositiva"/>
          <p:cNvSpPr>
            <a:spLocks noGrp="1" noRot="1" noChangeAspect="1" noTextEdit="1"/>
          </p:cNvSpPr>
          <p:nvPr>
            <p:ph type="sldImg"/>
          </p:nvPr>
        </p:nvSpPr>
        <p:spPr>
          <a:ln/>
        </p:spPr>
      </p:sp>
      <p:sp>
        <p:nvSpPr>
          <p:cNvPr id="4321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s-ES" dirty="0">
                <a:latin typeface="Arial" pitchFamily="34" charset="0"/>
                <a:cs typeface="Arial" pitchFamily="34" charset="0"/>
              </a:rPr>
              <a:t>Master of the Nets Gardens</a:t>
            </a:r>
          </a:p>
          <a:p>
            <a:endParaRPr lang="es-ES" altLang="es-ES" dirty="0">
              <a:latin typeface="Arial" pitchFamily="34" charset="0"/>
              <a:cs typeface="Arial" pitchFamily="34" charset="0"/>
            </a:endParaRPr>
          </a:p>
        </p:txBody>
      </p:sp>
      <p:sp>
        <p:nvSpPr>
          <p:cNvPr id="4321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ED8E41C-5EB4-4F53-B2BF-C943A2D26F93}" type="slidenum">
              <a:rPr lang="es-ES_tradnl" altLang="es-ES">
                <a:solidFill>
                  <a:prstClr val="black"/>
                </a:solidFill>
                <a:latin typeface="Arial" pitchFamily="34" charset="0"/>
              </a:rPr>
              <a:pPr eaLnBrk="1" hangingPunct="1"/>
              <a:t>176</a:t>
            </a:fld>
            <a:endParaRPr lang="es-ES_tradnl" altLang="es-ES" dirty="0">
              <a:solidFill>
                <a:prstClr val="black"/>
              </a:solidFill>
              <a:latin typeface="Arial" pitchFamily="34" charset="0"/>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1 Marcador de imagen de diapositiva"/>
          <p:cNvSpPr>
            <a:spLocks noGrp="1" noRot="1" noChangeAspect="1" noTextEdit="1"/>
          </p:cNvSpPr>
          <p:nvPr>
            <p:ph type="sldImg"/>
          </p:nvPr>
        </p:nvSpPr>
        <p:spPr>
          <a:ln/>
        </p:spPr>
      </p:sp>
      <p:sp>
        <p:nvSpPr>
          <p:cNvPr id="4331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s-ES" dirty="0">
                <a:latin typeface="Arial" pitchFamily="34" charset="0"/>
                <a:cs typeface="Arial" pitchFamily="34" charset="0"/>
              </a:rPr>
              <a:t>Master of the Nets Gardens</a:t>
            </a:r>
          </a:p>
          <a:p>
            <a:endParaRPr lang="es-ES" altLang="es-ES" dirty="0">
              <a:latin typeface="Arial" pitchFamily="34" charset="0"/>
              <a:cs typeface="Arial" pitchFamily="34" charset="0"/>
            </a:endParaRPr>
          </a:p>
        </p:txBody>
      </p:sp>
      <p:sp>
        <p:nvSpPr>
          <p:cNvPr id="4331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CE317CF-D85F-41EC-9648-3344CB9E33F0}" type="slidenum">
              <a:rPr lang="es-ES_tradnl" altLang="es-ES">
                <a:solidFill>
                  <a:prstClr val="black"/>
                </a:solidFill>
                <a:latin typeface="Arial" pitchFamily="34" charset="0"/>
              </a:rPr>
              <a:pPr eaLnBrk="1" hangingPunct="1"/>
              <a:t>177</a:t>
            </a:fld>
            <a:endParaRPr lang="es-ES_tradnl" altLang="es-ES" dirty="0">
              <a:solidFill>
                <a:prstClr val="black"/>
              </a:solidFill>
              <a:latin typeface="Arial" pitchFamily="34" charset="0"/>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1 Marcador de imagen de diapositiva"/>
          <p:cNvSpPr>
            <a:spLocks noGrp="1" noRot="1" noChangeAspect="1" noTextEdit="1"/>
          </p:cNvSpPr>
          <p:nvPr>
            <p:ph type="sldImg"/>
          </p:nvPr>
        </p:nvSpPr>
        <p:spPr>
          <a:ln/>
        </p:spPr>
      </p:sp>
      <p:sp>
        <p:nvSpPr>
          <p:cNvPr id="4341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s-ES" dirty="0">
                <a:latin typeface="Arial" pitchFamily="34" charset="0"/>
                <a:cs typeface="Arial" pitchFamily="34" charset="0"/>
              </a:rPr>
              <a:t>Master of the Nets Gardens</a:t>
            </a:r>
          </a:p>
          <a:p>
            <a:endParaRPr lang="es-ES" altLang="es-ES" dirty="0">
              <a:latin typeface="Arial" pitchFamily="34" charset="0"/>
              <a:cs typeface="Arial" pitchFamily="34" charset="0"/>
            </a:endParaRPr>
          </a:p>
        </p:txBody>
      </p:sp>
      <p:sp>
        <p:nvSpPr>
          <p:cNvPr id="4341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08E19DB-0EB6-4547-B57D-5100199D29F8}" type="slidenum">
              <a:rPr lang="es-ES_tradnl" altLang="es-ES">
                <a:solidFill>
                  <a:prstClr val="black"/>
                </a:solidFill>
                <a:latin typeface="Arial" pitchFamily="34" charset="0"/>
              </a:rPr>
              <a:pPr eaLnBrk="1" hangingPunct="1"/>
              <a:t>178</a:t>
            </a:fld>
            <a:endParaRPr lang="es-ES_tradnl" altLang="es-ES" dirty="0">
              <a:solidFill>
                <a:prstClr val="black"/>
              </a:solidFill>
              <a:latin typeface="Arial" pitchFamily="34" charset="0"/>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1 Marcador de imagen de diapositiva"/>
          <p:cNvSpPr>
            <a:spLocks noGrp="1" noRot="1" noChangeAspect="1" noTextEdit="1"/>
          </p:cNvSpPr>
          <p:nvPr>
            <p:ph type="sldImg"/>
          </p:nvPr>
        </p:nvSpPr>
        <p:spPr>
          <a:ln/>
        </p:spPr>
      </p:sp>
      <p:sp>
        <p:nvSpPr>
          <p:cNvPr id="4352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s-ES" dirty="0">
                <a:latin typeface="Arial" pitchFamily="34" charset="0"/>
                <a:cs typeface="Arial" pitchFamily="34" charset="0"/>
              </a:rPr>
              <a:t>Master of the Nets Gardens</a:t>
            </a:r>
          </a:p>
          <a:p>
            <a:endParaRPr lang="es-ES" altLang="es-ES" dirty="0">
              <a:latin typeface="Arial" pitchFamily="34" charset="0"/>
              <a:cs typeface="Arial" pitchFamily="34" charset="0"/>
            </a:endParaRPr>
          </a:p>
        </p:txBody>
      </p:sp>
      <p:sp>
        <p:nvSpPr>
          <p:cNvPr id="4352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97948EE-897C-4D2F-A1EE-68320248A911}" type="slidenum">
              <a:rPr lang="es-ES_tradnl" altLang="es-ES">
                <a:solidFill>
                  <a:prstClr val="black"/>
                </a:solidFill>
                <a:latin typeface="Arial" pitchFamily="34" charset="0"/>
              </a:rPr>
              <a:pPr eaLnBrk="1" hangingPunct="1"/>
              <a:t>179</a:t>
            </a:fld>
            <a:endParaRPr lang="es-ES_tradnl" altLang="es-ES" dirty="0">
              <a:solidFill>
                <a:prstClr val="black"/>
              </a:solidFill>
              <a:latin typeface="Arial" pitchFamily="34" charset="0"/>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1 Marcador de imagen de diapositiva"/>
          <p:cNvSpPr>
            <a:spLocks noGrp="1" noRot="1" noChangeAspect="1" noTextEdit="1"/>
          </p:cNvSpPr>
          <p:nvPr>
            <p:ph type="sldImg"/>
          </p:nvPr>
        </p:nvSpPr>
        <p:spPr>
          <a:ln/>
        </p:spPr>
      </p:sp>
      <p:sp>
        <p:nvSpPr>
          <p:cNvPr id="4362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s-ES" dirty="0">
                <a:latin typeface="Arial" pitchFamily="34" charset="0"/>
                <a:cs typeface="Arial" pitchFamily="34" charset="0"/>
              </a:rPr>
              <a:t>Master of the Nets Gardens</a:t>
            </a:r>
          </a:p>
          <a:p>
            <a:endParaRPr lang="es-ES" altLang="es-ES" dirty="0">
              <a:latin typeface="Arial" pitchFamily="34" charset="0"/>
              <a:cs typeface="Arial" pitchFamily="34" charset="0"/>
            </a:endParaRPr>
          </a:p>
        </p:txBody>
      </p:sp>
      <p:sp>
        <p:nvSpPr>
          <p:cNvPr id="4362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0F119A1-550E-4B36-8BEB-4AD893FBA13B}" type="slidenum">
              <a:rPr lang="es-ES_tradnl" altLang="es-ES">
                <a:solidFill>
                  <a:prstClr val="black"/>
                </a:solidFill>
                <a:latin typeface="Arial" pitchFamily="34" charset="0"/>
              </a:rPr>
              <a:pPr eaLnBrk="1" hangingPunct="1"/>
              <a:t>180</a:t>
            </a:fld>
            <a:endParaRPr lang="es-ES_tradnl" altLang="es-ES" dirty="0">
              <a:solidFill>
                <a:prstClr val="black"/>
              </a:solidFill>
              <a:latin typeface="Arial" pitchFamily="34" charset="0"/>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DA4B1C6-73BB-45FA-83E4-45D6BC8C8D02}" type="slidenum">
              <a:rPr lang="es-ES_tradnl" altLang="es-ES">
                <a:solidFill>
                  <a:prstClr val="black"/>
                </a:solidFill>
                <a:latin typeface="Arial" pitchFamily="34" charset="0"/>
              </a:rPr>
              <a:pPr eaLnBrk="1" hangingPunct="1"/>
              <a:t>187</a:t>
            </a:fld>
            <a:endParaRPr lang="es-ES_tradnl" altLang="es-ES" dirty="0">
              <a:solidFill>
                <a:prstClr val="black"/>
              </a:solidFill>
              <a:latin typeface="Arial" pitchFamily="34" charset="0"/>
            </a:endParaRPr>
          </a:p>
        </p:txBody>
      </p:sp>
      <p:sp>
        <p:nvSpPr>
          <p:cNvPr id="437251" name="Rectangle 2"/>
          <p:cNvSpPr>
            <a:spLocks noGrp="1" noRot="1" noChangeAspect="1" noChangeArrowheads="1" noTextEdit="1"/>
          </p:cNvSpPr>
          <p:nvPr>
            <p:ph type="sldImg"/>
          </p:nvPr>
        </p:nvSpPr>
        <p:spPr>
          <a:ln/>
        </p:spPr>
      </p:sp>
      <p:sp>
        <p:nvSpPr>
          <p:cNvPr id="437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Pavimento chino</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907F273-E118-41DC-B763-5C377C234672}" type="slidenum">
              <a:rPr lang="es-ES_tradnl" altLang="es-ES">
                <a:solidFill>
                  <a:prstClr val="black"/>
                </a:solidFill>
                <a:latin typeface="Arial" pitchFamily="34" charset="0"/>
              </a:rPr>
              <a:pPr eaLnBrk="1" hangingPunct="1"/>
              <a:t>188</a:t>
            </a:fld>
            <a:endParaRPr lang="es-ES_tradnl" altLang="es-ES" dirty="0">
              <a:solidFill>
                <a:prstClr val="black"/>
              </a:solidFill>
              <a:latin typeface="Arial" pitchFamily="34" charset="0"/>
            </a:endParaRPr>
          </a:p>
        </p:txBody>
      </p:sp>
      <p:sp>
        <p:nvSpPr>
          <p:cNvPr id="438275" name="Rectangle 2"/>
          <p:cNvSpPr>
            <a:spLocks noGrp="1" noRot="1" noChangeAspect="1" noChangeArrowheads="1" noTextEdit="1"/>
          </p:cNvSpPr>
          <p:nvPr>
            <p:ph type="sldImg"/>
          </p:nvPr>
        </p:nvSpPr>
        <p:spPr>
          <a:ln/>
        </p:spPr>
      </p:sp>
      <p:sp>
        <p:nvSpPr>
          <p:cNvPr id="438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Ritan Park.-Beijing</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87DB426-202A-4D73-9BD3-18E8EDCDA034}" type="slidenum">
              <a:rPr lang="es-ES_tradnl" altLang="es-ES">
                <a:solidFill>
                  <a:prstClr val="black"/>
                </a:solidFill>
                <a:latin typeface="Arial" pitchFamily="34" charset="0"/>
              </a:rPr>
              <a:pPr eaLnBrk="1" hangingPunct="1"/>
              <a:t>189</a:t>
            </a:fld>
            <a:endParaRPr lang="es-ES_tradnl" altLang="es-ES" dirty="0">
              <a:solidFill>
                <a:prstClr val="black"/>
              </a:solidFill>
              <a:latin typeface="Arial" pitchFamily="34" charset="0"/>
            </a:endParaRPr>
          </a:p>
        </p:txBody>
      </p:sp>
      <p:sp>
        <p:nvSpPr>
          <p:cNvPr id="439299" name="Rectangle 2"/>
          <p:cNvSpPr>
            <a:spLocks noGrp="1" noRot="1" noChangeAspect="1" noChangeArrowheads="1" noTextEdit="1"/>
          </p:cNvSpPr>
          <p:nvPr>
            <p:ph type="sldImg"/>
          </p:nvPr>
        </p:nvSpPr>
        <p:spPr>
          <a:ln/>
        </p:spPr>
      </p:sp>
      <p:sp>
        <p:nvSpPr>
          <p:cNvPr id="439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Ritan Park.-Beijing</a:t>
            </a: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1 Marcador de imagen de diapositiva"/>
          <p:cNvSpPr>
            <a:spLocks noGrp="1" noRot="1" noChangeAspect="1" noTextEdit="1"/>
          </p:cNvSpPr>
          <p:nvPr>
            <p:ph type="sldImg"/>
          </p:nvPr>
        </p:nvSpPr>
        <p:spPr>
          <a:ln/>
        </p:spPr>
      </p:sp>
      <p:sp>
        <p:nvSpPr>
          <p:cNvPr id="4403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Ritan Park.-Beijing</a:t>
            </a:r>
          </a:p>
          <a:p>
            <a:endParaRPr lang="es-ES" altLang="es-ES" dirty="0">
              <a:latin typeface="Arial" pitchFamily="34" charset="0"/>
              <a:cs typeface="Arial" pitchFamily="34" charset="0"/>
            </a:endParaRPr>
          </a:p>
        </p:txBody>
      </p:sp>
      <p:sp>
        <p:nvSpPr>
          <p:cNvPr id="4403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CE622D8-59A2-41AE-917F-3C7FD3452565}" type="slidenum">
              <a:rPr lang="es-ES_tradnl" altLang="es-ES">
                <a:solidFill>
                  <a:prstClr val="black"/>
                </a:solidFill>
                <a:latin typeface="Arial" pitchFamily="34" charset="0"/>
              </a:rPr>
              <a:pPr eaLnBrk="1" hangingPunct="1"/>
              <a:t>190</a:t>
            </a:fld>
            <a:endParaRPr lang="es-ES_tradnl" altLang="es-ES" dirty="0">
              <a:solidFill>
                <a:prstClr val="black"/>
              </a:solidFill>
              <a:latin typeface="Arial" pitchFamily="34" charset="0"/>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1 Marcador de imagen de diapositiva"/>
          <p:cNvSpPr>
            <a:spLocks noGrp="1" noRot="1" noChangeAspect="1" noTextEdit="1"/>
          </p:cNvSpPr>
          <p:nvPr>
            <p:ph type="sldImg"/>
          </p:nvPr>
        </p:nvSpPr>
        <p:spPr>
          <a:ln/>
        </p:spPr>
      </p:sp>
      <p:sp>
        <p:nvSpPr>
          <p:cNvPr id="4413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Ritan Park.-Beijing</a:t>
            </a:r>
          </a:p>
          <a:p>
            <a:endParaRPr lang="es-ES" altLang="es-ES" dirty="0">
              <a:latin typeface="Arial" pitchFamily="34" charset="0"/>
              <a:cs typeface="Arial" pitchFamily="34" charset="0"/>
            </a:endParaRPr>
          </a:p>
        </p:txBody>
      </p:sp>
      <p:sp>
        <p:nvSpPr>
          <p:cNvPr id="4413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02F18AE-1D43-454E-BE0A-6C56F8B69D6C}" type="slidenum">
              <a:rPr lang="es-ES_tradnl" altLang="es-ES">
                <a:solidFill>
                  <a:prstClr val="black"/>
                </a:solidFill>
                <a:latin typeface="Arial" pitchFamily="34" charset="0"/>
              </a:rPr>
              <a:pPr eaLnBrk="1" hangingPunct="1"/>
              <a:t>191</a:t>
            </a:fld>
            <a:endParaRPr lang="es-ES_tradnl" altLang="es-ES" dirty="0">
              <a:solidFill>
                <a:prstClr val="black"/>
              </a:solidFill>
              <a:latin typeface="Arial" pitchFamily="34" charset="0"/>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1 Marcador de imagen de diapositiva"/>
          <p:cNvSpPr>
            <a:spLocks noGrp="1" noRot="1" noChangeAspect="1" noTextEdit="1"/>
          </p:cNvSpPr>
          <p:nvPr>
            <p:ph type="sldImg"/>
          </p:nvPr>
        </p:nvSpPr>
        <p:spPr>
          <a:ln/>
        </p:spPr>
      </p:sp>
      <p:sp>
        <p:nvSpPr>
          <p:cNvPr id="4423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Ritan Park.-Beijing</a:t>
            </a:r>
          </a:p>
          <a:p>
            <a:endParaRPr lang="es-ES" altLang="es-ES" dirty="0">
              <a:latin typeface="Arial" pitchFamily="34" charset="0"/>
              <a:cs typeface="Arial" pitchFamily="34" charset="0"/>
            </a:endParaRPr>
          </a:p>
        </p:txBody>
      </p:sp>
      <p:sp>
        <p:nvSpPr>
          <p:cNvPr id="4423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86E6D0F-2E9E-495F-B9BA-EEC5DFF56437}" type="slidenum">
              <a:rPr lang="es-ES_tradnl" altLang="es-ES">
                <a:solidFill>
                  <a:prstClr val="black"/>
                </a:solidFill>
                <a:latin typeface="Arial" pitchFamily="34" charset="0"/>
              </a:rPr>
              <a:pPr eaLnBrk="1" hangingPunct="1"/>
              <a:t>192</a:t>
            </a:fld>
            <a:endParaRPr lang="es-ES_tradnl" altLang="es-ES" dirty="0">
              <a:solidFill>
                <a:prstClr val="black"/>
              </a:solidFill>
              <a:latin typeface="Arial" pitchFamily="34" charset="0"/>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1 Marcador de imagen de diapositiva"/>
          <p:cNvSpPr>
            <a:spLocks noGrp="1" noRot="1" noChangeAspect="1" noTextEdit="1"/>
          </p:cNvSpPr>
          <p:nvPr>
            <p:ph type="sldImg"/>
          </p:nvPr>
        </p:nvSpPr>
        <p:spPr>
          <a:ln/>
        </p:spPr>
      </p:sp>
      <p:sp>
        <p:nvSpPr>
          <p:cNvPr id="4433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Ritan Park.-Beijing</a:t>
            </a:r>
          </a:p>
          <a:p>
            <a:endParaRPr lang="es-ES" altLang="es-ES" dirty="0">
              <a:latin typeface="Arial" pitchFamily="34" charset="0"/>
              <a:cs typeface="Arial" pitchFamily="34" charset="0"/>
            </a:endParaRPr>
          </a:p>
        </p:txBody>
      </p:sp>
      <p:sp>
        <p:nvSpPr>
          <p:cNvPr id="4433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5495D80-0566-408F-9CCE-06D6BA57FEA3}" type="slidenum">
              <a:rPr lang="es-ES_tradnl" altLang="es-ES">
                <a:solidFill>
                  <a:prstClr val="black"/>
                </a:solidFill>
                <a:latin typeface="Arial" pitchFamily="34" charset="0"/>
              </a:rPr>
              <a:pPr eaLnBrk="1" hangingPunct="1"/>
              <a:t>193</a:t>
            </a:fld>
            <a:endParaRPr lang="es-ES_tradnl" altLang="es-ES" dirty="0">
              <a:solidFill>
                <a:prstClr val="black"/>
              </a:solidFill>
              <a:latin typeface="Arial" pitchFamily="34" charset="0"/>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1 Marcador de imagen de diapositiva"/>
          <p:cNvSpPr>
            <a:spLocks noGrp="1" noRot="1" noChangeAspect="1" noTextEdit="1"/>
          </p:cNvSpPr>
          <p:nvPr>
            <p:ph type="sldImg"/>
          </p:nvPr>
        </p:nvSpPr>
        <p:spPr>
          <a:ln/>
        </p:spPr>
      </p:sp>
      <p:sp>
        <p:nvSpPr>
          <p:cNvPr id="4444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Ritan Park.-Beijing</a:t>
            </a:r>
          </a:p>
          <a:p>
            <a:endParaRPr lang="es-ES" altLang="es-ES" dirty="0">
              <a:latin typeface="Arial" pitchFamily="34" charset="0"/>
              <a:cs typeface="Arial" pitchFamily="34" charset="0"/>
            </a:endParaRPr>
          </a:p>
        </p:txBody>
      </p:sp>
      <p:sp>
        <p:nvSpPr>
          <p:cNvPr id="4444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0E549B-5EFF-479E-864C-4090F655029F}" type="slidenum">
              <a:rPr lang="es-ES_tradnl" altLang="es-ES">
                <a:solidFill>
                  <a:prstClr val="black"/>
                </a:solidFill>
                <a:latin typeface="Arial" pitchFamily="34" charset="0"/>
              </a:rPr>
              <a:pPr eaLnBrk="1" hangingPunct="1"/>
              <a:t>194</a:t>
            </a:fld>
            <a:endParaRPr lang="es-ES_tradnl" altLang="es-ES" dirty="0">
              <a:solidFill>
                <a:prstClr val="black"/>
              </a:solidFill>
              <a:latin typeface="Arial" pitchFamily="34" charset="0"/>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1 Marcador de imagen de diapositiva"/>
          <p:cNvSpPr>
            <a:spLocks noGrp="1" noRot="1" noChangeAspect="1" noTextEdit="1"/>
          </p:cNvSpPr>
          <p:nvPr>
            <p:ph type="sldImg"/>
          </p:nvPr>
        </p:nvSpPr>
        <p:spPr>
          <a:ln/>
        </p:spPr>
      </p:sp>
      <p:sp>
        <p:nvSpPr>
          <p:cNvPr id="4454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Ritan Park.-Beijing</a:t>
            </a:r>
          </a:p>
          <a:p>
            <a:endParaRPr lang="es-ES" altLang="es-ES" dirty="0">
              <a:latin typeface="Arial" pitchFamily="34" charset="0"/>
              <a:cs typeface="Arial" pitchFamily="34" charset="0"/>
            </a:endParaRPr>
          </a:p>
        </p:txBody>
      </p:sp>
      <p:sp>
        <p:nvSpPr>
          <p:cNvPr id="4454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F96938B-2EC0-421F-BDD9-5D8EFABB229C}" type="slidenum">
              <a:rPr lang="es-ES_tradnl" altLang="es-ES">
                <a:solidFill>
                  <a:prstClr val="black"/>
                </a:solidFill>
                <a:latin typeface="Arial" pitchFamily="34" charset="0"/>
              </a:rPr>
              <a:pPr eaLnBrk="1" hangingPunct="1"/>
              <a:t>195</a:t>
            </a:fld>
            <a:endParaRPr lang="es-ES_tradnl" altLang="es-ES" dirty="0">
              <a:solidFill>
                <a:prstClr val="black"/>
              </a:solidFill>
              <a:latin typeface="Arial" pitchFamily="34" charset="0"/>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1 Marcador de imagen de diapositiva"/>
          <p:cNvSpPr>
            <a:spLocks noGrp="1" noRot="1" noChangeAspect="1" noTextEdit="1"/>
          </p:cNvSpPr>
          <p:nvPr>
            <p:ph type="sldImg"/>
          </p:nvPr>
        </p:nvSpPr>
        <p:spPr>
          <a:ln/>
        </p:spPr>
      </p:sp>
      <p:sp>
        <p:nvSpPr>
          <p:cNvPr id="4464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Ritan Park.-Beijing</a:t>
            </a:r>
          </a:p>
          <a:p>
            <a:endParaRPr lang="es-ES" altLang="es-ES" dirty="0">
              <a:latin typeface="Arial" pitchFamily="34" charset="0"/>
              <a:cs typeface="Arial" pitchFamily="34" charset="0"/>
            </a:endParaRPr>
          </a:p>
        </p:txBody>
      </p:sp>
      <p:sp>
        <p:nvSpPr>
          <p:cNvPr id="4464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9764637-7087-484C-A87B-EE4BACD68709}" type="slidenum">
              <a:rPr lang="es-ES_tradnl" altLang="es-ES">
                <a:solidFill>
                  <a:prstClr val="black"/>
                </a:solidFill>
                <a:latin typeface="Arial" pitchFamily="34" charset="0"/>
              </a:rPr>
              <a:pPr eaLnBrk="1" hangingPunct="1"/>
              <a:t>196</a:t>
            </a:fld>
            <a:endParaRPr lang="es-ES_tradnl" altLang="es-ES" dirty="0">
              <a:solidFill>
                <a:prstClr val="black"/>
              </a:solidFill>
              <a:latin typeface="Arial" pitchFamily="34" charset="0"/>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8FC45D7-59CD-4212-BED1-BC279F2A282A}" type="slidenum">
              <a:rPr lang="es-ES_tradnl" altLang="es-ES">
                <a:solidFill>
                  <a:prstClr val="black"/>
                </a:solidFill>
                <a:latin typeface="Arial" pitchFamily="34" charset="0"/>
              </a:rPr>
              <a:pPr eaLnBrk="1" hangingPunct="1"/>
              <a:t>200</a:t>
            </a:fld>
            <a:endParaRPr lang="es-ES_tradnl" altLang="es-ES" dirty="0">
              <a:solidFill>
                <a:prstClr val="black"/>
              </a:solidFill>
              <a:latin typeface="Arial" pitchFamily="34" charset="0"/>
            </a:endParaRPr>
          </a:p>
        </p:txBody>
      </p:sp>
      <p:sp>
        <p:nvSpPr>
          <p:cNvPr id="447491" name="Rectangle 2"/>
          <p:cNvSpPr>
            <a:spLocks noGrp="1" noRot="1" noChangeAspect="1" noChangeArrowheads="1" noTextEdit="1"/>
          </p:cNvSpPr>
          <p:nvPr>
            <p:ph type="sldImg"/>
          </p:nvPr>
        </p:nvSpPr>
        <p:spPr>
          <a:ln/>
        </p:spPr>
      </p:sp>
      <p:sp>
        <p:nvSpPr>
          <p:cNvPr id="447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Summer Palace.-Beijing</a:t>
            </a: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52943E4-BC61-4F37-B133-58A7A4BCBAA8}" type="slidenum">
              <a:rPr lang="es-ES_tradnl" altLang="es-ES">
                <a:solidFill>
                  <a:prstClr val="black"/>
                </a:solidFill>
                <a:latin typeface="Arial" pitchFamily="34" charset="0"/>
              </a:rPr>
              <a:pPr eaLnBrk="1" hangingPunct="1"/>
              <a:t>201</a:t>
            </a:fld>
            <a:endParaRPr lang="es-ES_tradnl" altLang="es-ES" dirty="0">
              <a:solidFill>
                <a:prstClr val="black"/>
              </a:solidFill>
              <a:latin typeface="Arial" pitchFamily="34" charset="0"/>
            </a:endParaRPr>
          </a:p>
        </p:txBody>
      </p:sp>
      <p:sp>
        <p:nvSpPr>
          <p:cNvPr id="448515" name="Rectangle 2"/>
          <p:cNvSpPr>
            <a:spLocks noGrp="1" noRot="1" noChangeAspect="1" noChangeArrowheads="1" noTextEdit="1"/>
          </p:cNvSpPr>
          <p:nvPr>
            <p:ph type="sldImg"/>
          </p:nvPr>
        </p:nvSpPr>
        <p:spPr>
          <a:ln/>
        </p:spPr>
      </p:sp>
      <p:sp>
        <p:nvSpPr>
          <p:cNvPr id="448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Summer Palace Beijing.-</a:t>
            </a: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1 Marcador de imagen de diapositiva"/>
          <p:cNvSpPr>
            <a:spLocks noGrp="1" noRot="1" noChangeAspect="1" noTextEdit="1"/>
          </p:cNvSpPr>
          <p:nvPr>
            <p:ph type="sldImg"/>
          </p:nvPr>
        </p:nvSpPr>
        <p:spPr>
          <a:ln/>
        </p:spPr>
      </p:sp>
      <p:sp>
        <p:nvSpPr>
          <p:cNvPr id="4495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Summer Palace Beijing.-</a:t>
            </a:r>
          </a:p>
          <a:p>
            <a:endParaRPr lang="es-ES" altLang="es-ES" dirty="0">
              <a:latin typeface="Arial" pitchFamily="34" charset="0"/>
              <a:cs typeface="Arial" pitchFamily="34" charset="0"/>
            </a:endParaRPr>
          </a:p>
        </p:txBody>
      </p:sp>
      <p:sp>
        <p:nvSpPr>
          <p:cNvPr id="4495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9C204CC-0D08-4CE1-9FD6-A4FF71FBC18B}" type="slidenum">
              <a:rPr lang="es-ES_tradnl" altLang="es-ES">
                <a:solidFill>
                  <a:prstClr val="black"/>
                </a:solidFill>
                <a:latin typeface="Arial" pitchFamily="34" charset="0"/>
              </a:rPr>
              <a:pPr eaLnBrk="1" hangingPunct="1"/>
              <a:t>202</a:t>
            </a:fld>
            <a:endParaRPr lang="es-ES_tradnl" altLang="es-ES" dirty="0">
              <a:solidFill>
                <a:prstClr val="black"/>
              </a:solidFill>
              <a:latin typeface="Arial" pitchFamily="34" charset="0"/>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1 Marcador de imagen de diapositiva"/>
          <p:cNvSpPr>
            <a:spLocks noGrp="1" noRot="1" noChangeAspect="1" noTextEdit="1"/>
          </p:cNvSpPr>
          <p:nvPr>
            <p:ph type="sldImg"/>
          </p:nvPr>
        </p:nvSpPr>
        <p:spPr>
          <a:ln/>
        </p:spPr>
      </p:sp>
      <p:sp>
        <p:nvSpPr>
          <p:cNvPr id="4505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Summer Palace Beijing.-</a:t>
            </a:r>
          </a:p>
          <a:p>
            <a:endParaRPr lang="es-ES" altLang="es-ES" dirty="0">
              <a:latin typeface="Arial" pitchFamily="34" charset="0"/>
              <a:cs typeface="Arial" pitchFamily="34" charset="0"/>
            </a:endParaRPr>
          </a:p>
        </p:txBody>
      </p:sp>
      <p:sp>
        <p:nvSpPr>
          <p:cNvPr id="4505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66ECAFD-AB82-4C92-93AE-4595C0129ADC}" type="slidenum">
              <a:rPr lang="es-ES_tradnl" altLang="es-ES">
                <a:solidFill>
                  <a:prstClr val="black"/>
                </a:solidFill>
                <a:latin typeface="Arial" pitchFamily="34" charset="0"/>
              </a:rPr>
              <a:pPr eaLnBrk="1" hangingPunct="1"/>
              <a:t>203</a:t>
            </a:fld>
            <a:endParaRPr lang="es-ES_tradnl" altLang="es-ES" dirty="0">
              <a:solidFill>
                <a:prstClr val="black"/>
              </a:solidFill>
              <a:latin typeface="Arial" pitchFamily="34" charset="0"/>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1 Marcador de imagen de diapositiva"/>
          <p:cNvSpPr>
            <a:spLocks noGrp="1" noRot="1" noChangeAspect="1" noTextEdit="1"/>
          </p:cNvSpPr>
          <p:nvPr>
            <p:ph type="sldImg"/>
          </p:nvPr>
        </p:nvSpPr>
        <p:spPr>
          <a:ln/>
        </p:spPr>
      </p:sp>
      <p:sp>
        <p:nvSpPr>
          <p:cNvPr id="451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dirty="0">
              <a:latin typeface="Arial" pitchFamily="34" charset="0"/>
              <a:cs typeface="Arial" pitchFamily="34" charset="0"/>
            </a:endParaRPr>
          </a:p>
        </p:txBody>
      </p:sp>
      <p:sp>
        <p:nvSpPr>
          <p:cNvPr id="451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9D9595E-37FA-4157-AC45-9F4B262BE14F}" type="slidenum">
              <a:rPr lang="es-ES_tradnl" altLang="es-ES">
                <a:solidFill>
                  <a:prstClr val="black"/>
                </a:solidFill>
                <a:latin typeface="Arial" pitchFamily="34" charset="0"/>
              </a:rPr>
              <a:pPr eaLnBrk="1" hangingPunct="1"/>
              <a:t>204</a:t>
            </a:fld>
            <a:endParaRPr lang="es-ES_tradnl" altLang="es-ES" dirty="0">
              <a:solidFill>
                <a:prstClr val="black"/>
              </a:solidFill>
              <a:latin typeface="Arial" pitchFamily="34" charset="0"/>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1 Marcador de imagen de diapositiva"/>
          <p:cNvSpPr>
            <a:spLocks noGrp="1" noRot="1" noChangeAspect="1" noTextEdit="1"/>
          </p:cNvSpPr>
          <p:nvPr>
            <p:ph type="sldImg"/>
          </p:nvPr>
        </p:nvSpPr>
        <p:spPr>
          <a:ln/>
        </p:spPr>
      </p:sp>
      <p:sp>
        <p:nvSpPr>
          <p:cNvPr id="4526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Summer Palace Beijing.-</a:t>
            </a:r>
          </a:p>
          <a:p>
            <a:endParaRPr lang="es-ES" altLang="es-ES" dirty="0">
              <a:latin typeface="Arial" pitchFamily="34" charset="0"/>
              <a:cs typeface="Arial" pitchFamily="34" charset="0"/>
            </a:endParaRPr>
          </a:p>
        </p:txBody>
      </p:sp>
      <p:sp>
        <p:nvSpPr>
          <p:cNvPr id="4526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33770C8-F4BB-464B-8137-0DD0C998B86C}" type="slidenum">
              <a:rPr lang="es-ES_tradnl" altLang="es-ES">
                <a:solidFill>
                  <a:prstClr val="black"/>
                </a:solidFill>
                <a:latin typeface="Arial" pitchFamily="34" charset="0"/>
              </a:rPr>
              <a:pPr eaLnBrk="1" hangingPunct="1"/>
              <a:t>205</a:t>
            </a:fld>
            <a:endParaRPr lang="es-ES_tradnl" altLang="es-ES" dirty="0">
              <a:solidFill>
                <a:prstClr val="black"/>
              </a:solidFill>
              <a:latin typeface="Arial" pitchFamily="34" charset="0"/>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1 Marcador de imagen de diapositiva"/>
          <p:cNvSpPr>
            <a:spLocks noGrp="1" noRot="1" noChangeAspect="1" noTextEdit="1"/>
          </p:cNvSpPr>
          <p:nvPr>
            <p:ph type="sldImg"/>
          </p:nvPr>
        </p:nvSpPr>
        <p:spPr>
          <a:ln/>
        </p:spPr>
      </p:sp>
      <p:sp>
        <p:nvSpPr>
          <p:cNvPr id="4536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Summer Palace Beijing.-</a:t>
            </a:r>
          </a:p>
          <a:p>
            <a:endParaRPr lang="es-ES" altLang="es-ES" dirty="0">
              <a:latin typeface="Arial" pitchFamily="34" charset="0"/>
              <a:cs typeface="Arial" pitchFamily="34" charset="0"/>
            </a:endParaRPr>
          </a:p>
        </p:txBody>
      </p:sp>
      <p:sp>
        <p:nvSpPr>
          <p:cNvPr id="4536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A5E271C-2B3B-4505-9569-04ADD7DD1D3C}" type="slidenum">
              <a:rPr lang="es-ES_tradnl" altLang="es-ES">
                <a:solidFill>
                  <a:prstClr val="black"/>
                </a:solidFill>
                <a:latin typeface="Arial" pitchFamily="34" charset="0"/>
              </a:rPr>
              <a:pPr eaLnBrk="1" hangingPunct="1"/>
              <a:t>206</a:t>
            </a:fld>
            <a:endParaRPr lang="es-ES_tradnl" altLang="es-ES" dirty="0">
              <a:solidFill>
                <a:prstClr val="black"/>
              </a:solidFill>
              <a:latin typeface="Arial" pitchFamily="34" charset="0"/>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1 Marcador de imagen de diapositiva"/>
          <p:cNvSpPr>
            <a:spLocks noGrp="1" noRot="1" noChangeAspect="1" noTextEdit="1"/>
          </p:cNvSpPr>
          <p:nvPr>
            <p:ph type="sldImg"/>
          </p:nvPr>
        </p:nvSpPr>
        <p:spPr>
          <a:ln/>
        </p:spPr>
      </p:sp>
      <p:sp>
        <p:nvSpPr>
          <p:cNvPr id="4546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Summer Palace Beijing.-</a:t>
            </a:r>
          </a:p>
        </p:txBody>
      </p:sp>
      <p:sp>
        <p:nvSpPr>
          <p:cNvPr id="4546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DE32817-11F9-4890-A56B-849177D007E2}" type="slidenum">
              <a:rPr lang="es-ES_tradnl" altLang="es-ES">
                <a:solidFill>
                  <a:prstClr val="black"/>
                </a:solidFill>
                <a:latin typeface="Arial" pitchFamily="34" charset="0"/>
              </a:rPr>
              <a:pPr eaLnBrk="1" hangingPunct="1"/>
              <a:t>207</a:t>
            </a:fld>
            <a:endParaRPr lang="es-ES_tradnl" altLang="es-ES" dirty="0">
              <a:solidFill>
                <a:prstClr val="black"/>
              </a:solidFill>
              <a:latin typeface="Arial" pitchFamily="34" charset="0"/>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1 Marcador de imagen de diapositiva"/>
          <p:cNvSpPr>
            <a:spLocks noGrp="1" noRot="1" noChangeAspect="1" noTextEdit="1"/>
          </p:cNvSpPr>
          <p:nvPr>
            <p:ph type="sldImg"/>
          </p:nvPr>
        </p:nvSpPr>
        <p:spPr>
          <a:ln/>
        </p:spPr>
      </p:sp>
      <p:sp>
        <p:nvSpPr>
          <p:cNvPr id="4556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Summer Old Palace Beijing.-</a:t>
            </a:r>
          </a:p>
          <a:p>
            <a:endParaRPr lang="es-ES" altLang="es-ES" dirty="0">
              <a:latin typeface="Arial" pitchFamily="34" charset="0"/>
              <a:cs typeface="Arial" pitchFamily="34" charset="0"/>
            </a:endParaRPr>
          </a:p>
        </p:txBody>
      </p:sp>
      <p:sp>
        <p:nvSpPr>
          <p:cNvPr id="4556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AD8C105-5CF3-49ED-B0EA-51EF09609BBB}" type="slidenum">
              <a:rPr lang="es-ES_tradnl" altLang="es-ES">
                <a:solidFill>
                  <a:prstClr val="black"/>
                </a:solidFill>
                <a:latin typeface="Arial" pitchFamily="34" charset="0"/>
              </a:rPr>
              <a:pPr eaLnBrk="1" hangingPunct="1"/>
              <a:t>208</a:t>
            </a:fld>
            <a:endParaRPr lang="es-ES_tradnl" altLang="es-ES" dirty="0">
              <a:solidFill>
                <a:prstClr val="black"/>
              </a:solidFill>
              <a:latin typeface="Arial" pitchFamily="34" charset="0"/>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1 Marcador de imagen de diapositiva"/>
          <p:cNvSpPr>
            <a:spLocks noGrp="1" noRot="1" noChangeAspect="1" noTextEdit="1"/>
          </p:cNvSpPr>
          <p:nvPr>
            <p:ph type="sldImg"/>
          </p:nvPr>
        </p:nvSpPr>
        <p:spPr>
          <a:ln/>
        </p:spPr>
      </p:sp>
      <p:sp>
        <p:nvSpPr>
          <p:cNvPr id="4567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Summer Palace Beijing.-</a:t>
            </a:r>
          </a:p>
          <a:p>
            <a:endParaRPr lang="es-ES" altLang="es-ES" dirty="0">
              <a:latin typeface="Arial" pitchFamily="34" charset="0"/>
              <a:cs typeface="Arial" pitchFamily="34" charset="0"/>
            </a:endParaRPr>
          </a:p>
        </p:txBody>
      </p:sp>
      <p:sp>
        <p:nvSpPr>
          <p:cNvPr id="4567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2572003-3818-4FF7-9B52-D00EA435B44C}" type="slidenum">
              <a:rPr lang="es-ES_tradnl" altLang="es-ES">
                <a:solidFill>
                  <a:prstClr val="black"/>
                </a:solidFill>
                <a:latin typeface="Arial" pitchFamily="34" charset="0"/>
              </a:rPr>
              <a:pPr eaLnBrk="1" hangingPunct="1"/>
              <a:t>209</a:t>
            </a:fld>
            <a:endParaRPr lang="es-ES_tradnl" altLang="es-ES" dirty="0">
              <a:solidFill>
                <a:prstClr val="black"/>
              </a:solidFill>
              <a:latin typeface="Arial" pitchFamily="34" charset="0"/>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6CA3B3C-E9E2-491E-A938-6297358B785F}" type="slidenum">
              <a:rPr lang="es-ES_tradnl" altLang="es-ES">
                <a:solidFill>
                  <a:prstClr val="black"/>
                </a:solidFill>
                <a:latin typeface="Arial" pitchFamily="34" charset="0"/>
              </a:rPr>
              <a:pPr eaLnBrk="1" hangingPunct="1"/>
              <a:t>213</a:t>
            </a:fld>
            <a:endParaRPr lang="es-ES_tradnl" altLang="es-ES" dirty="0">
              <a:solidFill>
                <a:prstClr val="black"/>
              </a:solidFill>
              <a:latin typeface="Arial" pitchFamily="34" charset="0"/>
            </a:endParaRPr>
          </a:p>
        </p:txBody>
      </p:sp>
      <p:sp>
        <p:nvSpPr>
          <p:cNvPr id="457731" name="Rectangle 2"/>
          <p:cNvSpPr>
            <a:spLocks noGrp="1" noRot="1" noChangeAspect="1" noChangeArrowheads="1" noTextEdit="1"/>
          </p:cNvSpPr>
          <p:nvPr>
            <p:ph type="sldImg"/>
          </p:nvPr>
        </p:nvSpPr>
        <p:spPr>
          <a:ln/>
        </p:spPr>
      </p:sp>
      <p:sp>
        <p:nvSpPr>
          <p:cNvPr id="457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Bonsai Gardens</a:t>
            </a: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62B05DB-3E08-41EE-BE34-4BEA81730F20}" type="slidenum">
              <a:rPr lang="es-ES_tradnl" altLang="es-ES">
                <a:solidFill>
                  <a:prstClr val="black"/>
                </a:solidFill>
                <a:latin typeface="Arial" pitchFamily="34" charset="0"/>
              </a:rPr>
              <a:pPr eaLnBrk="1" hangingPunct="1"/>
              <a:t>214</a:t>
            </a:fld>
            <a:endParaRPr lang="es-ES_tradnl" altLang="es-ES" dirty="0">
              <a:solidFill>
                <a:prstClr val="black"/>
              </a:solidFill>
              <a:latin typeface="Arial" pitchFamily="34" charset="0"/>
            </a:endParaRPr>
          </a:p>
        </p:txBody>
      </p:sp>
      <p:sp>
        <p:nvSpPr>
          <p:cNvPr id="458755" name="Rectangle 2"/>
          <p:cNvSpPr>
            <a:spLocks noGrp="1" noRot="1" noChangeAspect="1" noChangeArrowheads="1" noTextEdit="1"/>
          </p:cNvSpPr>
          <p:nvPr>
            <p:ph type="sldImg"/>
          </p:nvPr>
        </p:nvSpPr>
        <p:spPr>
          <a:ln/>
        </p:spPr>
      </p:sp>
      <p:sp>
        <p:nvSpPr>
          <p:cNvPr id="458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tradicional Garden</a:t>
            </a: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50289FE-1426-4F69-8C7C-0F166A3279C1}" type="slidenum">
              <a:rPr lang="es-ES_tradnl" altLang="es-ES">
                <a:solidFill>
                  <a:prstClr val="black"/>
                </a:solidFill>
                <a:latin typeface="Arial" pitchFamily="34" charset="0"/>
              </a:rPr>
              <a:pPr eaLnBrk="1" hangingPunct="1"/>
              <a:t>215</a:t>
            </a:fld>
            <a:endParaRPr lang="es-ES_tradnl" altLang="es-ES" dirty="0">
              <a:solidFill>
                <a:prstClr val="black"/>
              </a:solidFill>
              <a:latin typeface="Arial" pitchFamily="34" charset="0"/>
            </a:endParaRPr>
          </a:p>
        </p:txBody>
      </p:sp>
      <p:sp>
        <p:nvSpPr>
          <p:cNvPr id="459779" name="Rectangle 2"/>
          <p:cNvSpPr>
            <a:spLocks noGrp="1" noRot="1" noChangeAspect="1" noChangeArrowheads="1" noTextEdit="1"/>
          </p:cNvSpPr>
          <p:nvPr>
            <p:ph type="sldImg"/>
          </p:nvPr>
        </p:nvSpPr>
        <p:spPr>
          <a:ln/>
        </p:spPr>
      </p:sp>
      <p:sp>
        <p:nvSpPr>
          <p:cNvPr id="459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50370F2-91A8-4ECF-A491-EE25AACB2935}" type="slidenum">
              <a:rPr lang="es-ES_tradnl" altLang="es-ES">
                <a:solidFill>
                  <a:prstClr val="black"/>
                </a:solidFill>
                <a:latin typeface="Arial" pitchFamily="34" charset="0"/>
              </a:rPr>
              <a:pPr eaLnBrk="1" hangingPunct="1"/>
              <a:t>216</a:t>
            </a:fld>
            <a:endParaRPr lang="es-ES_tradnl" altLang="es-ES" dirty="0">
              <a:solidFill>
                <a:prstClr val="black"/>
              </a:solidFill>
              <a:latin typeface="Arial" pitchFamily="34" charset="0"/>
            </a:endParaRPr>
          </a:p>
        </p:txBody>
      </p:sp>
      <p:sp>
        <p:nvSpPr>
          <p:cNvPr id="460803" name="Rectangle 2"/>
          <p:cNvSpPr>
            <a:spLocks noGrp="1" noRot="1" noChangeAspect="1" noChangeArrowheads="1" noTextEdit="1"/>
          </p:cNvSpPr>
          <p:nvPr>
            <p:ph type="sldImg"/>
          </p:nvPr>
        </p:nvSpPr>
        <p:spPr>
          <a:ln/>
        </p:spPr>
      </p:sp>
      <p:sp>
        <p:nvSpPr>
          <p:cNvPr id="460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2D354D9-2BB0-41BC-B4EC-FC14F8359340}" type="slidenum">
              <a:rPr lang="es-ES_tradnl" altLang="es-ES">
                <a:solidFill>
                  <a:prstClr val="black"/>
                </a:solidFill>
                <a:latin typeface="Arial" pitchFamily="34" charset="0"/>
              </a:rPr>
              <a:pPr eaLnBrk="1" hangingPunct="1"/>
              <a:t>217</a:t>
            </a:fld>
            <a:endParaRPr lang="es-ES_tradnl" altLang="es-ES" dirty="0">
              <a:solidFill>
                <a:prstClr val="black"/>
              </a:solidFill>
              <a:latin typeface="Arial" pitchFamily="34" charset="0"/>
            </a:endParaRPr>
          </a:p>
        </p:txBody>
      </p:sp>
      <p:sp>
        <p:nvSpPr>
          <p:cNvPr id="461827" name="Rectangle 2"/>
          <p:cNvSpPr>
            <a:spLocks noGrp="1" noRot="1" noChangeAspect="1" noChangeArrowheads="1" noTextEdit="1"/>
          </p:cNvSpPr>
          <p:nvPr>
            <p:ph type="sldImg"/>
          </p:nvPr>
        </p:nvSpPr>
        <p:spPr>
          <a:ln/>
        </p:spPr>
      </p:sp>
      <p:sp>
        <p:nvSpPr>
          <p:cNvPr id="461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57B44CA-0981-441F-AB63-A37270B131F2}" type="slidenum">
              <a:rPr lang="es-ES_tradnl" altLang="es-ES">
                <a:solidFill>
                  <a:prstClr val="black"/>
                </a:solidFill>
                <a:latin typeface="Arial" pitchFamily="34" charset="0"/>
              </a:rPr>
              <a:pPr eaLnBrk="1" hangingPunct="1"/>
              <a:t>218</a:t>
            </a:fld>
            <a:endParaRPr lang="es-ES_tradnl" altLang="es-ES" dirty="0">
              <a:solidFill>
                <a:prstClr val="black"/>
              </a:solidFill>
              <a:latin typeface="Arial" pitchFamily="34" charset="0"/>
            </a:endParaRPr>
          </a:p>
        </p:txBody>
      </p:sp>
      <p:sp>
        <p:nvSpPr>
          <p:cNvPr id="462851" name="Rectangle 2"/>
          <p:cNvSpPr>
            <a:spLocks noGrp="1" noRot="1" noChangeAspect="1" noChangeArrowheads="1" noTextEdit="1"/>
          </p:cNvSpPr>
          <p:nvPr>
            <p:ph type="sldImg"/>
          </p:nvPr>
        </p:nvSpPr>
        <p:spPr>
          <a:ln/>
        </p:spPr>
      </p:sp>
      <p:sp>
        <p:nvSpPr>
          <p:cNvPr id="462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4AE2874-EE1A-4D11-A07B-B1B3FA5580F4}" type="slidenum">
              <a:rPr lang="es-ES_tradnl" altLang="es-ES">
                <a:solidFill>
                  <a:prstClr val="black"/>
                </a:solidFill>
                <a:latin typeface="Arial" pitchFamily="34" charset="0"/>
              </a:rPr>
              <a:pPr eaLnBrk="1" hangingPunct="1"/>
              <a:t>219</a:t>
            </a:fld>
            <a:endParaRPr lang="es-ES_tradnl" altLang="es-ES" dirty="0">
              <a:solidFill>
                <a:prstClr val="black"/>
              </a:solidFill>
              <a:latin typeface="Arial" pitchFamily="34" charset="0"/>
            </a:endParaRPr>
          </a:p>
        </p:txBody>
      </p:sp>
      <p:sp>
        <p:nvSpPr>
          <p:cNvPr id="463875" name="Rectangle 2"/>
          <p:cNvSpPr>
            <a:spLocks noGrp="1" noRot="1" noChangeAspect="1" noChangeArrowheads="1" noTextEdit="1"/>
          </p:cNvSpPr>
          <p:nvPr>
            <p:ph type="sldImg"/>
          </p:nvPr>
        </p:nvSpPr>
        <p:spPr>
          <a:ln/>
        </p:spPr>
      </p:sp>
      <p:sp>
        <p:nvSpPr>
          <p:cNvPr id="463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207B985-0CE4-4D28-98FF-6BF7A63031BA}" type="slidenum">
              <a:rPr lang="es-ES_tradnl" altLang="es-ES">
                <a:solidFill>
                  <a:prstClr val="black"/>
                </a:solidFill>
                <a:latin typeface="Arial" pitchFamily="34" charset="0"/>
              </a:rPr>
              <a:pPr eaLnBrk="1" hangingPunct="1"/>
              <a:t>220</a:t>
            </a:fld>
            <a:endParaRPr lang="es-ES_tradnl" altLang="es-ES" dirty="0">
              <a:solidFill>
                <a:prstClr val="black"/>
              </a:solidFill>
              <a:latin typeface="Arial" pitchFamily="34" charset="0"/>
            </a:endParaRPr>
          </a:p>
        </p:txBody>
      </p:sp>
      <p:sp>
        <p:nvSpPr>
          <p:cNvPr id="464899" name="Rectangle 2"/>
          <p:cNvSpPr>
            <a:spLocks noGrp="1" noRot="1" noChangeAspect="1" noChangeArrowheads="1" noTextEdit="1"/>
          </p:cNvSpPr>
          <p:nvPr>
            <p:ph type="sldImg"/>
          </p:nvPr>
        </p:nvSpPr>
        <p:spPr>
          <a:ln/>
        </p:spPr>
      </p:sp>
      <p:sp>
        <p:nvSpPr>
          <p:cNvPr id="464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F5AECCF-7CB9-42E6-A70A-4860D3D596D7}" type="slidenum">
              <a:rPr lang="es-ES_tradnl" altLang="es-ES">
                <a:solidFill>
                  <a:prstClr val="black"/>
                </a:solidFill>
                <a:latin typeface="Arial" pitchFamily="34" charset="0"/>
              </a:rPr>
              <a:pPr eaLnBrk="1" hangingPunct="1"/>
              <a:t>221</a:t>
            </a:fld>
            <a:endParaRPr lang="es-ES_tradnl" altLang="es-ES" dirty="0">
              <a:solidFill>
                <a:prstClr val="black"/>
              </a:solidFill>
              <a:latin typeface="Arial" pitchFamily="34" charset="0"/>
            </a:endParaRPr>
          </a:p>
        </p:txBody>
      </p:sp>
      <p:sp>
        <p:nvSpPr>
          <p:cNvPr id="465923" name="Rectangle 2"/>
          <p:cNvSpPr>
            <a:spLocks noGrp="1" noRot="1" noChangeAspect="1" noChangeArrowheads="1" noTextEdit="1"/>
          </p:cNvSpPr>
          <p:nvPr>
            <p:ph type="sldImg"/>
          </p:nvPr>
        </p:nvSpPr>
        <p:spPr>
          <a:ln/>
        </p:spPr>
      </p:sp>
      <p:sp>
        <p:nvSpPr>
          <p:cNvPr id="465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01C7EB3-EFA9-44A0-B317-7A49D1C37199}" type="slidenum">
              <a:rPr lang="es-ES_tradnl" altLang="es-ES">
                <a:solidFill>
                  <a:prstClr val="black"/>
                </a:solidFill>
                <a:latin typeface="Arial" pitchFamily="34" charset="0"/>
              </a:rPr>
              <a:pPr eaLnBrk="1" hangingPunct="1"/>
              <a:t>222</a:t>
            </a:fld>
            <a:endParaRPr lang="es-ES_tradnl" altLang="es-ES" dirty="0">
              <a:solidFill>
                <a:prstClr val="black"/>
              </a:solidFill>
              <a:latin typeface="Arial" pitchFamily="34" charset="0"/>
            </a:endParaRPr>
          </a:p>
        </p:txBody>
      </p:sp>
      <p:sp>
        <p:nvSpPr>
          <p:cNvPr id="466947" name="Rectangle 2"/>
          <p:cNvSpPr>
            <a:spLocks noGrp="1" noRot="1" noChangeAspect="1" noChangeArrowheads="1" noTextEdit="1"/>
          </p:cNvSpPr>
          <p:nvPr>
            <p:ph type="sldImg"/>
          </p:nvPr>
        </p:nvSpPr>
        <p:spPr>
          <a:ln/>
        </p:spPr>
      </p:sp>
      <p:sp>
        <p:nvSpPr>
          <p:cNvPr id="466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0F15C62-B5FB-4B49-A807-48B1BEF5FA19}" type="slidenum">
              <a:rPr lang="es-ES_tradnl" altLang="es-ES">
                <a:solidFill>
                  <a:prstClr val="black"/>
                </a:solidFill>
                <a:latin typeface="Arial" pitchFamily="34" charset="0"/>
              </a:rPr>
              <a:pPr eaLnBrk="1" hangingPunct="1"/>
              <a:t>223</a:t>
            </a:fld>
            <a:endParaRPr lang="es-ES_tradnl" altLang="es-ES" dirty="0">
              <a:solidFill>
                <a:prstClr val="black"/>
              </a:solidFill>
              <a:latin typeface="Arial" pitchFamily="34" charset="0"/>
            </a:endParaRPr>
          </a:p>
        </p:txBody>
      </p:sp>
      <p:sp>
        <p:nvSpPr>
          <p:cNvPr id="467971" name="Rectangle 2"/>
          <p:cNvSpPr>
            <a:spLocks noGrp="1" noRot="1" noChangeAspect="1" noChangeArrowheads="1" noTextEdit="1"/>
          </p:cNvSpPr>
          <p:nvPr>
            <p:ph type="sldImg"/>
          </p:nvPr>
        </p:nvSpPr>
        <p:spPr>
          <a:ln/>
        </p:spPr>
      </p:sp>
      <p:sp>
        <p:nvSpPr>
          <p:cNvPr id="467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97ACDF1-27EC-4EEF-8E53-368ABE3D4360}" type="slidenum">
              <a:rPr lang="es-ES_tradnl" altLang="es-ES">
                <a:solidFill>
                  <a:prstClr val="black"/>
                </a:solidFill>
                <a:latin typeface="Arial" pitchFamily="34" charset="0"/>
              </a:rPr>
              <a:pPr eaLnBrk="1" hangingPunct="1"/>
              <a:t>224</a:t>
            </a:fld>
            <a:endParaRPr lang="es-ES_tradnl" altLang="es-ES" dirty="0">
              <a:solidFill>
                <a:prstClr val="black"/>
              </a:solidFill>
              <a:latin typeface="Arial" pitchFamily="34" charset="0"/>
            </a:endParaRPr>
          </a:p>
        </p:txBody>
      </p:sp>
      <p:sp>
        <p:nvSpPr>
          <p:cNvPr id="468995" name="Rectangle 2"/>
          <p:cNvSpPr>
            <a:spLocks noGrp="1" noRot="1" noChangeAspect="1" noChangeArrowheads="1" noTextEdit="1"/>
          </p:cNvSpPr>
          <p:nvPr>
            <p:ph type="sldImg"/>
          </p:nvPr>
        </p:nvSpPr>
        <p:spPr>
          <a:ln/>
        </p:spPr>
      </p:sp>
      <p:sp>
        <p:nvSpPr>
          <p:cNvPr id="468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E1879AE-E276-4FDA-AFA8-67DC25C1684B}" type="slidenum">
              <a:rPr lang="es-ES_tradnl" altLang="es-ES">
                <a:solidFill>
                  <a:prstClr val="black"/>
                </a:solidFill>
                <a:latin typeface="Arial" pitchFamily="34" charset="0"/>
              </a:rPr>
              <a:pPr eaLnBrk="1" hangingPunct="1"/>
              <a:t>225</a:t>
            </a:fld>
            <a:endParaRPr lang="es-ES_tradnl" altLang="es-ES" dirty="0">
              <a:solidFill>
                <a:prstClr val="black"/>
              </a:solidFill>
              <a:latin typeface="Arial" pitchFamily="34" charset="0"/>
            </a:endParaRPr>
          </a:p>
        </p:txBody>
      </p:sp>
      <p:sp>
        <p:nvSpPr>
          <p:cNvPr id="470019" name="Rectangle 2"/>
          <p:cNvSpPr>
            <a:spLocks noGrp="1" noRot="1" noChangeAspect="1" noChangeArrowheads="1" noTextEdit="1"/>
          </p:cNvSpPr>
          <p:nvPr>
            <p:ph type="sldImg"/>
          </p:nvPr>
        </p:nvSpPr>
        <p:spPr>
          <a:ln/>
        </p:spPr>
      </p:sp>
      <p:sp>
        <p:nvSpPr>
          <p:cNvPr id="470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7A19C0B-087A-44D9-95F4-C5D42C1B9502}" type="slidenum">
              <a:rPr lang="es-ES_tradnl" altLang="es-ES">
                <a:solidFill>
                  <a:prstClr val="black"/>
                </a:solidFill>
                <a:latin typeface="Arial" pitchFamily="34" charset="0"/>
              </a:rPr>
              <a:pPr eaLnBrk="1" hangingPunct="1"/>
              <a:t>226</a:t>
            </a:fld>
            <a:endParaRPr lang="es-ES_tradnl" altLang="es-ES" dirty="0">
              <a:solidFill>
                <a:prstClr val="black"/>
              </a:solidFill>
              <a:latin typeface="Arial" pitchFamily="34" charset="0"/>
            </a:endParaRPr>
          </a:p>
        </p:txBody>
      </p:sp>
      <p:sp>
        <p:nvSpPr>
          <p:cNvPr id="471043" name="Rectangle 2"/>
          <p:cNvSpPr>
            <a:spLocks noGrp="1" noRot="1" noChangeAspect="1" noChangeArrowheads="1" noTextEdit="1"/>
          </p:cNvSpPr>
          <p:nvPr>
            <p:ph type="sldImg"/>
          </p:nvPr>
        </p:nvSpPr>
        <p:spPr>
          <a:ln/>
        </p:spPr>
      </p:sp>
      <p:sp>
        <p:nvSpPr>
          <p:cNvPr id="471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A2C6005-9DC8-43F3-9730-F9E6B638CE87}" type="slidenum">
              <a:rPr lang="es-ES_tradnl" altLang="es-ES">
                <a:solidFill>
                  <a:prstClr val="black"/>
                </a:solidFill>
                <a:latin typeface="Arial" pitchFamily="34" charset="0"/>
              </a:rPr>
              <a:pPr eaLnBrk="1" hangingPunct="1"/>
              <a:t>227</a:t>
            </a:fld>
            <a:endParaRPr lang="es-ES_tradnl" altLang="es-ES" dirty="0">
              <a:solidFill>
                <a:prstClr val="black"/>
              </a:solidFill>
              <a:latin typeface="Arial" pitchFamily="34" charset="0"/>
            </a:endParaRPr>
          </a:p>
        </p:txBody>
      </p:sp>
      <p:sp>
        <p:nvSpPr>
          <p:cNvPr id="472067" name="Rectangle 2"/>
          <p:cNvSpPr>
            <a:spLocks noGrp="1" noRot="1" noChangeAspect="1" noChangeArrowheads="1" noTextEdit="1"/>
          </p:cNvSpPr>
          <p:nvPr>
            <p:ph type="sldImg"/>
          </p:nvPr>
        </p:nvSpPr>
        <p:spPr>
          <a:ln/>
        </p:spPr>
      </p:sp>
      <p:sp>
        <p:nvSpPr>
          <p:cNvPr id="472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Marble Bridge</a:t>
            </a: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9F4D824-322E-436F-950B-1BB319848DB0}" type="slidenum">
              <a:rPr lang="es-ES_tradnl" altLang="es-ES">
                <a:solidFill>
                  <a:prstClr val="black"/>
                </a:solidFill>
                <a:latin typeface="Arial" pitchFamily="34" charset="0"/>
              </a:rPr>
              <a:pPr eaLnBrk="1" hangingPunct="1"/>
              <a:t>228</a:t>
            </a:fld>
            <a:endParaRPr lang="es-ES_tradnl" altLang="es-ES" dirty="0">
              <a:solidFill>
                <a:prstClr val="black"/>
              </a:solidFill>
              <a:latin typeface="Arial" pitchFamily="34" charset="0"/>
            </a:endParaRPr>
          </a:p>
        </p:txBody>
      </p:sp>
      <p:sp>
        <p:nvSpPr>
          <p:cNvPr id="473091" name="Rectangle 2"/>
          <p:cNvSpPr>
            <a:spLocks noGrp="1" noRot="1" noChangeAspect="1" noChangeArrowheads="1" noTextEdit="1"/>
          </p:cNvSpPr>
          <p:nvPr>
            <p:ph type="sldImg"/>
          </p:nvPr>
        </p:nvSpPr>
        <p:spPr>
          <a:ln/>
        </p:spPr>
      </p:sp>
      <p:sp>
        <p:nvSpPr>
          <p:cNvPr id="473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F5B071D-9DF3-48DB-A0DE-0D60BCB99B5C}" type="slidenum">
              <a:rPr lang="es-ES_tradnl" altLang="es-ES">
                <a:solidFill>
                  <a:prstClr val="black"/>
                </a:solidFill>
                <a:latin typeface="Arial" pitchFamily="34" charset="0"/>
              </a:rPr>
              <a:pPr eaLnBrk="1" hangingPunct="1"/>
              <a:t>229</a:t>
            </a:fld>
            <a:endParaRPr lang="es-ES_tradnl" altLang="es-ES" dirty="0">
              <a:solidFill>
                <a:prstClr val="black"/>
              </a:solidFill>
              <a:latin typeface="Arial" pitchFamily="34" charset="0"/>
            </a:endParaRPr>
          </a:p>
        </p:txBody>
      </p:sp>
      <p:sp>
        <p:nvSpPr>
          <p:cNvPr id="474115" name="Rectangle 2"/>
          <p:cNvSpPr>
            <a:spLocks noGrp="1" noRot="1" noChangeAspect="1" noChangeArrowheads="1" noTextEdit="1"/>
          </p:cNvSpPr>
          <p:nvPr>
            <p:ph type="sldImg"/>
          </p:nvPr>
        </p:nvSpPr>
        <p:spPr>
          <a:ln/>
        </p:spPr>
      </p:sp>
      <p:sp>
        <p:nvSpPr>
          <p:cNvPr id="474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4CD4C8C-86ED-4CC9-9136-3DA8680B93C9}" type="slidenum">
              <a:rPr lang="es-ES_tradnl" altLang="es-ES">
                <a:solidFill>
                  <a:prstClr val="black"/>
                </a:solidFill>
                <a:latin typeface="Arial" pitchFamily="34" charset="0"/>
              </a:rPr>
              <a:pPr eaLnBrk="1" hangingPunct="1"/>
              <a:t>230</a:t>
            </a:fld>
            <a:endParaRPr lang="es-ES_tradnl" altLang="es-ES" dirty="0">
              <a:solidFill>
                <a:prstClr val="black"/>
              </a:solidFill>
              <a:latin typeface="Arial" pitchFamily="34" charset="0"/>
            </a:endParaRPr>
          </a:p>
        </p:txBody>
      </p:sp>
      <p:sp>
        <p:nvSpPr>
          <p:cNvPr id="475139" name="Rectangle 2"/>
          <p:cNvSpPr>
            <a:spLocks noGrp="1" noRot="1" noChangeAspect="1" noChangeArrowheads="1" noTextEdit="1"/>
          </p:cNvSpPr>
          <p:nvPr>
            <p:ph type="sldImg"/>
          </p:nvPr>
        </p:nvSpPr>
        <p:spPr>
          <a:ln/>
        </p:spPr>
      </p:sp>
      <p:sp>
        <p:nvSpPr>
          <p:cNvPr id="475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5445D2F-A3A5-462D-BF44-11FC1E4A53EA}" type="slidenum">
              <a:rPr lang="es-ES_tradnl" altLang="es-ES">
                <a:solidFill>
                  <a:prstClr val="black"/>
                </a:solidFill>
                <a:latin typeface="Arial" pitchFamily="34" charset="0"/>
              </a:rPr>
              <a:pPr eaLnBrk="1" hangingPunct="1"/>
              <a:t>231</a:t>
            </a:fld>
            <a:endParaRPr lang="es-ES_tradnl" altLang="es-ES" dirty="0">
              <a:solidFill>
                <a:prstClr val="black"/>
              </a:solidFill>
              <a:latin typeface="Arial" pitchFamily="34" charset="0"/>
            </a:endParaRPr>
          </a:p>
        </p:txBody>
      </p:sp>
      <p:sp>
        <p:nvSpPr>
          <p:cNvPr id="476163" name="Rectangle 2"/>
          <p:cNvSpPr>
            <a:spLocks noGrp="1" noRot="1" noChangeAspect="1" noChangeArrowheads="1" noTextEdit="1"/>
          </p:cNvSpPr>
          <p:nvPr>
            <p:ph type="sldImg"/>
          </p:nvPr>
        </p:nvSpPr>
        <p:spPr>
          <a:ln/>
        </p:spPr>
      </p:sp>
      <p:sp>
        <p:nvSpPr>
          <p:cNvPr id="476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5C4A9FC-0496-4844-9FC9-54827EA95C26}" type="slidenum">
              <a:rPr lang="es-ES_tradnl" altLang="es-ES">
                <a:solidFill>
                  <a:prstClr val="black"/>
                </a:solidFill>
                <a:latin typeface="Arial" pitchFamily="34" charset="0"/>
              </a:rPr>
              <a:pPr eaLnBrk="1" hangingPunct="1"/>
              <a:t>232</a:t>
            </a:fld>
            <a:endParaRPr lang="es-ES_tradnl" altLang="es-ES" dirty="0">
              <a:solidFill>
                <a:prstClr val="black"/>
              </a:solidFill>
              <a:latin typeface="Arial" pitchFamily="34" charset="0"/>
            </a:endParaRPr>
          </a:p>
        </p:txBody>
      </p:sp>
      <p:sp>
        <p:nvSpPr>
          <p:cNvPr id="477187" name="Rectangle 2"/>
          <p:cNvSpPr>
            <a:spLocks noGrp="1" noRot="1" noChangeAspect="1" noChangeArrowheads="1" noTextEdit="1"/>
          </p:cNvSpPr>
          <p:nvPr>
            <p:ph type="sldImg"/>
          </p:nvPr>
        </p:nvSpPr>
        <p:spPr>
          <a:ln/>
        </p:spPr>
      </p:sp>
      <p:sp>
        <p:nvSpPr>
          <p:cNvPr id="477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71082C7-E0BE-4EC7-A4D8-6BDA23C6283F}" type="slidenum">
              <a:rPr lang="es-ES_tradnl" altLang="es-ES">
                <a:solidFill>
                  <a:prstClr val="black"/>
                </a:solidFill>
                <a:latin typeface="Arial" pitchFamily="34" charset="0"/>
              </a:rPr>
              <a:pPr eaLnBrk="1" hangingPunct="1"/>
              <a:t>233</a:t>
            </a:fld>
            <a:endParaRPr lang="es-ES_tradnl" altLang="es-ES" dirty="0">
              <a:solidFill>
                <a:prstClr val="black"/>
              </a:solidFill>
              <a:latin typeface="Arial" pitchFamily="34" charset="0"/>
            </a:endParaRPr>
          </a:p>
        </p:txBody>
      </p:sp>
      <p:sp>
        <p:nvSpPr>
          <p:cNvPr id="478211" name="Rectangle 2"/>
          <p:cNvSpPr>
            <a:spLocks noGrp="1" noRot="1" noChangeAspect="1" noChangeArrowheads="1" noTextEdit="1"/>
          </p:cNvSpPr>
          <p:nvPr>
            <p:ph type="sldImg"/>
          </p:nvPr>
        </p:nvSpPr>
        <p:spPr>
          <a:ln/>
        </p:spPr>
      </p:sp>
      <p:sp>
        <p:nvSpPr>
          <p:cNvPr id="478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1063B71-4CE0-4823-8CD5-8010DDFDADBE}" type="slidenum">
              <a:rPr lang="es-ES_tradnl" altLang="es-ES">
                <a:solidFill>
                  <a:prstClr val="black"/>
                </a:solidFill>
                <a:latin typeface="Arial" pitchFamily="34" charset="0"/>
              </a:rPr>
              <a:pPr eaLnBrk="1" hangingPunct="1"/>
              <a:t>234</a:t>
            </a:fld>
            <a:endParaRPr lang="es-ES_tradnl" altLang="es-ES" dirty="0">
              <a:solidFill>
                <a:prstClr val="black"/>
              </a:solidFill>
              <a:latin typeface="Arial" pitchFamily="34" charset="0"/>
            </a:endParaRPr>
          </a:p>
        </p:txBody>
      </p:sp>
      <p:sp>
        <p:nvSpPr>
          <p:cNvPr id="479235" name="Rectangle 2"/>
          <p:cNvSpPr>
            <a:spLocks noGrp="1" noRot="1" noChangeAspect="1" noChangeArrowheads="1" noTextEdit="1"/>
          </p:cNvSpPr>
          <p:nvPr>
            <p:ph type="sldImg"/>
          </p:nvPr>
        </p:nvSpPr>
        <p:spPr>
          <a:ln/>
        </p:spPr>
      </p:sp>
      <p:sp>
        <p:nvSpPr>
          <p:cNvPr id="479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8D4BB5B-43FF-42C7-9A96-DB6EAF900227}" type="slidenum">
              <a:rPr lang="es-ES_tradnl" altLang="es-ES">
                <a:solidFill>
                  <a:prstClr val="black"/>
                </a:solidFill>
                <a:latin typeface="Arial" pitchFamily="34" charset="0"/>
              </a:rPr>
              <a:pPr eaLnBrk="1" hangingPunct="1"/>
              <a:t>235</a:t>
            </a:fld>
            <a:endParaRPr lang="es-ES_tradnl" altLang="es-ES" dirty="0">
              <a:solidFill>
                <a:prstClr val="black"/>
              </a:solidFill>
              <a:latin typeface="Arial" pitchFamily="34" charset="0"/>
            </a:endParaRPr>
          </a:p>
        </p:txBody>
      </p:sp>
      <p:sp>
        <p:nvSpPr>
          <p:cNvPr id="480259" name="Rectangle 2"/>
          <p:cNvSpPr>
            <a:spLocks noGrp="1" noRot="1" noChangeAspect="1" noChangeArrowheads="1" noTextEdit="1"/>
          </p:cNvSpPr>
          <p:nvPr>
            <p:ph type="sldImg"/>
          </p:nvPr>
        </p:nvSpPr>
        <p:spPr>
          <a:ln/>
        </p:spPr>
      </p:sp>
      <p:sp>
        <p:nvSpPr>
          <p:cNvPr id="480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42A8CCA-05C3-48E2-97CB-C34CB38BFD00}" type="slidenum">
              <a:rPr lang="es-ES_tradnl" altLang="es-ES">
                <a:solidFill>
                  <a:prstClr val="black"/>
                </a:solidFill>
                <a:latin typeface="Arial" pitchFamily="34" charset="0"/>
              </a:rPr>
              <a:pPr eaLnBrk="1" hangingPunct="1"/>
              <a:t>236</a:t>
            </a:fld>
            <a:endParaRPr lang="es-ES_tradnl" altLang="es-ES" dirty="0">
              <a:solidFill>
                <a:prstClr val="black"/>
              </a:solidFill>
              <a:latin typeface="Arial" pitchFamily="34" charset="0"/>
            </a:endParaRPr>
          </a:p>
        </p:txBody>
      </p:sp>
      <p:sp>
        <p:nvSpPr>
          <p:cNvPr id="481283" name="Rectangle 2"/>
          <p:cNvSpPr>
            <a:spLocks noGrp="1" noRot="1" noChangeAspect="1" noChangeArrowheads="1" noTextEdit="1"/>
          </p:cNvSpPr>
          <p:nvPr>
            <p:ph type="sldImg"/>
          </p:nvPr>
        </p:nvSpPr>
        <p:spPr>
          <a:ln/>
        </p:spPr>
      </p:sp>
      <p:sp>
        <p:nvSpPr>
          <p:cNvPr id="481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3892334-DE59-4BE1-8A3F-3E4F051C8B47}" type="slidenum">
              <a:rPr lang="es-ES_tradnl" altLang="es-ES">
                <a:solidFill>
                  <a:prstClr val="black"/>
                </a:solidFill>
                <a:latin typeface="Arial" pitchFamily="34" charset="0"/>
              </a:rPr>
              <a:pPr eaLnBrk="1" hangingPunct="1"/>
              <a:t>237</a:t>
            </a:fld>
            <a:endParaRPr lang="es-ES_tradnl" altLang="es-ES" dirty="0">
              <a:solidFill>
                <a:prstClr val="black"/>
              </a:solidFill>
              <a:latin typeface="Arial" pitchFamily="34" charset="0"/>
            </a:endParaRPr>
          </a:p>
        </p:txBody>
      </p:sp>
      <p:sp>
        <p:nvSpPr>
          <p:cNvPr id="482307" name="Rectangle 2"/>
          <p:cNvSpPr>
            <a:spLocks noGrp="1" noRot="1" noChangeAspect="1" noChangeArrowheads="1" noTextEdit="1"/>
          </p:cNvSpPr>
          <p:nvPr>
            <p:ph type="sldImg"/>
          </p:nvPr>
        </p:nvSpPr>
        <p:spPr>
          <a:ln/>
        </p:spPr>
      </p:sp>
      <p:sp>
        <p:nvSpPr>
          <p:cNvPr id="482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994443A-0F18-4E3D-9F17-099677E4BA11}" type="slidenum">
              <a:rPr lang="es-ES_tradnl" altLang="es-ES">
                <a:solidFill>
                  <a:prstClr val="black"/>
                </a:solidFill>
                <a:latin typeface="Arial" pitchFamily="34" charset="0"/>
              </a:rPr>
              <a:pPr eaLnBrk="1" hangingPunct="1"/>
              <a:t>238</a:t>
            </a:fld>
            <a:endParaRPr lang="es-ES_tradnl" altLang="es-ES" dirty="0">
              <a:solidFill>
                <a:prstClr val="black"/>
              </a:solidFill>
              <a:latin typeface="Arial" pitchFamily="34" charset="0"/>
            </a:endParaRPr>
          </a:p>
        </p:txBody>
      </p:sp>
      <p:sp>
        <p:nvSpPr>
          <p:cNvPr id="483331" name="Rectangle 2"/>
          <p:cNvSpPr>
            <a:spLocks noGrp="1" noRot="1" noChangeAspect="1" noChangeArrowheads="1" noTextEdit="1"/>
          </p:cNvSpPr>
          <p:nvPr>
            <p:ph type="sldImg"/>
          </p:nvPr>
        </p:nvSpPr>
        <p:spPr>
          <a:ln/>
        </p:spPr>
      </p:sp>
      <p:sp>
        <p:nvSpPr>
          <p:cNvPr id="483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0797338-E3C6-4BCC-AAD2-25F5AAC6DAD6}" type="slidenum">
              <a:rPr lang="es-ES_tradnl" altLang="es-ES">
                <a:solidFill>
                  <a:prstClr val="black"/>
                </a:solidFill>
                <a:latin typeface="Arial" pitchFamily="34" charset="0"/>
              </a:rPr>
              <a:pPr eaLnBrk="1" hangingPunct="1"/>
              <a:t>239</a:t>
            </a:fld>
            <a:endParaRPr lang="es-ES_tradnl" altLang="es-ES" dirty="0">
              <a:solidFill>
                <a:prstClr val="black"/>
              </a:solidFill>
              <a:latin typeface="Arial" pitchFamily="34" charset="0"/>
            </a:endParaRPr>
          </a:p>
        </p:txBody>
      </p:sp>
      <p:sp>
        <p:nvSpPr>
          <p:cNvPr id="484355" name="Rectangle 2"/>
          <p:cNvSpPr>
            <a:spLocks noGrp="1" noRot="1" noChangeAspect="1" noChangeArrowheads="1" noTextEdit="1"/>
          </p:cNvSpPr>
          <p:nvPr>
            <p:ph type="sldImg"/>
          </p:nvPr>
        </p:nvSpPr>
        <p:spPr>
          <a:ln/>
        </p:spPr>
      </p:sp>
      <p:sp>
        <p:nvSpPr>
          <p:cNvPr id="484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7507230-FA79-42B3-BA36-FB24973A2B53}" type="slidenum">
              <a:rPr lang="es-ES_tradnl" altLang="es-ES">
                <a:solidFill>
                  <a:prstClr val="black"/>
                </a:solidFill>
                <a:latin typeface="Arial" pitchFamily="34" charset="0"/>
              </a:rPr>
              <a:pPr eaLnBrk="1" hangingPunct="1"/>
              <a:t>240</a:t>
            </a:fld>
            <a:endParaRPr lang="es-ES_tradnl" altLang="es-ES" dirty="0">
              <a:solidFill>
                <a:prstClr val="black"/>
              </a:solidFill>
              <a:latin typeface="Arial" pitchFamily="34" charset="0"/>
            </a:endParaRPr>
          </a:p>
        </p:txBody>
      </p:sp>
      <p:sp>
        <p:nvSpPr>
          <p:cNvPr id="485379" name="Rectangle 2"/>
          <p:cNvSpPr>
            <a:spLocks noGrp="1" noRot="1" noChangeAspect="1" noChangeArrowheads="1" noTextEdit="1"/>
          </p:cNvSpPr>
          <p:nvPr>
            <p:ph type="sldImg"/>
          </p:nvPr>
        </p:nvSpPr>
        <p:spPr>
          <a:ln/>
        </p:spPr>
      </p:sp>
      <p:sp>
        <p:nvSpPr>
          <p:cNvPr id="485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F79A2D6-A8EF-4A8D-AEAC-2BCEF60FE5BC}" type="slidenum">
              <a:rPr lang="es-ES_tradnl" altLang="es-ES">
                <a:solidFill>
                  <a:prstClr val="black"/>
                </a:solidFill>
                <a:latin typeface="Arial" pitchFamily="34" charset="0"/>
              </a:rPr>
              <a:pPr eaLnBrk="1" hangingPunct="1"/>
              <a:t>241</a:t>
            </a:fld>
            <a:endParaRPr lang="es-ES_tradnl" altLang="es-ES" dirty="0">
              <a:solidFill>
                <a:prstClr val="black"/>
              </a:solidFill>
              <a:latin typeface="Arial" pitchFamily="34" charset="0"/>
            </a:endParaRPr>
          </a:p>
        </p:txBody>
      </p:sp>
      <p:sp>
        <p:nvSpPr>
          <p:cNvPr id="486403" name="Rectangle 2"/>
          <p:cNvSpPr>
            <a:spLocks noGrp="1" noRot="1" noChangeAspect="1" noChangeArrowheads="1" noTextEdit="1"/>
          </p:cNvSpPr>
          <p:nvPr>
            <p:ph type="sldImg"/>
          </p:nvPr>
        </p:nvSpPr>
        <p:spPr>
          <a:ln/>
        </p:spPr>
      </p:sp>
      <p:sp>
        <p:nvSpPr>
          <p:cNvPr id="486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DC53627-98EA-43C9-A15B-7F3B2C719B13}" type="slidenum">
              <a:rPr lang="es-ES_tradnl" altLang="es-ES">
                <a:solidFill>
                  <a:prstClr val="black"/>
                </a:solidFill>
                <a:latin typeface="Arial" pitchFamily="34" charset="0"/>
              </a:rPr>
              <a:pPr eaLnBrk="1" hangingPunct="1"/>
              <a:t>242</a:t>
            </a:fld>
            <a:endParaRPr lang="es-ES_tradnl" altLang="es-ES" dirty="0">
              <a:solidFill>
                <a:prstClr val="black"/>
              </a:solidFill>
              <a:latin typeface="Arial" pitchFamily="34" charset="0"/>
            </a:endParaRPr>
          </a:p>
        </p:txBody>
      </p:sp>
      <p:sp>
        <p:nvSpPr>
          <p:cNvPr id="487427" name="Rectangle 2"/>
          <p:cNvSpPr>
            <a:spLocks noGrp="1" noRot="1" noChangeAspect="1" noChangeArrowheads="1" noTextEdit="1"/>
          </p:cNvSpPr>
          <p:nvPr>
            <p:ph type="sldImg"/>
          </p:nvPr>
        </p:nvSpPr>
        <p:spPr>
          <a:ln/>
        </p:spPr>
      </p:sp>
      <p:sp>
        <p:nvSpPr>
          <p:cNvPr id="487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4872D7B-D702-40B0-97A2-0D6ADD5CDEE2}" type="slidenum">
              <a:rPr lang="es-ES_tradnl" altLang="es-ES">
                <a:solidFill>
                  <a:prstClr val="black"/>
                </a:solidFill>
                <a:latin typeface="Arial" pitchFamily="34" charset="0"/>
              </a:rPr>
              <a:pPr eaLnBrk="1" hangingPunct="1"/>
              <a:t>243</a:t>
            </a:fld>
            <a:endParaRPr lang="es-ES_tradnl" altLang="es-ES" dirty="0">
              <a:solidFill>
                <a:prstClr val="black"/>
              </a:solidFill>
              <a:latin typeface="Arial" pitchFamily="34" charset="0"/>
            </a:endParaRPr>
          </a:p>
        </p:txBody>
      </p:sp>
      <p:sp>
        <p:nvSpPr>
          <p:cNvPr id="488451" name="Rectangle 2"/>
          <p:cNvSpPr>
            <a:spLocks noGrp="1" noRot="1" noChangeAspect="1" noChangeArrowheads="1" noTextEdit="1"/>
          </p:cNvSpPr>
          <p:nvPr>
            <p:ph type="sldImg"/>
          </p:nvPr>
        </p:nvSpPr>
        <p:spPr>
          <a:ln/>
        </p:spPr>
      </p:sp>
      <p:sp>
        <p:nvSpPr>
          <p:cNvPr id="488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77F04FC-A01C-488B-88E2-3F932AAB9B69}" type="slidenum">
              <a:rPr lang="es-ES_tradnl" altLang="es-ES">
                <a:solidFill>
                  <a:prstClr val="black"/>
                </a:solidFill>
                <a:latin typeface="Arial" pitchFamily="34" charset="0"/>
              </a:rPr>
              <a:pPr eaLnBrk="1" hangingPunct="1"/>
              <a:t>244</a:t>
            </a:fld>
            <a:endParaRPr lang="es-ES_tradnl" altLang="es-ES" dirty="0">
              <a:solidFill>
                <a:prstClr val="black"/>
              </a:solidFill>
              <a:latin typeface="Arial" pitchFamily="34" charset="0"/>
            </a:endParaRPr>
          </a:p>
        </p:txBody>
      </p:sp>
      <p:sp>
        <p:nvSpPr>
          <p:cNvPr id="489475" name="Rectangle 2"/>
          <p:cNvSpPr>
            <a:spLocks noGrp="1" noRot="1" noChangeAspect="1" noChangeArrowheads="1" noTextEdit="1"/>
          </p:cNvSpPr>
          <p:nvPr>
            <p:ph type="sldImg"/>
          </p:nvPr>
        </p:nvSpPr>
        <p:spPr>
          <a:ln/>
        </p:spPr>
      </p:sp>
      <p:sp>
        <p:nvSpPr>
          <p:cNvPr id="489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Bonsai Garden</a:t>
            </a: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1B9C470-9391-49A1-B1E1-9EFDA647BDB2}" type="slidenum">
              <a:rPr lang="es-ES_tradnl" altLang="es-ES">
                <a:solidFill>
                  <a:prstClr val="black"/>
                </a:solidFill>
                <a:latin typeface="Arial" pitchFamily="34" charset="0"/>
              </a:rPr>
              <a:pPr eaLnBrk="1" hangingPunct="1"/>
              <a:t>245</a:t>
            </a:fld>
            <a:endParaRPr lang="es-ES_tradnl" altLang="es-ES" dirty="0">
              <a:solidFill>
                <a:prstClr val="black"/>
              </a:solidFill>
              <a:latin typeface="Arial" pitchFamily="34" charset="0"/>
            </a:endParaRPr>
          </a:p>
        </p:txBody>
      </p:sp>
      <p:sp>
        <p:nvSpPr>
          <p:cNvPr id="490499" name="Rectangle 2"/>
          <p:cNvSpPr>
            <a:spLocks noGrp="1" noRot="1" noChangeAspect="1" noChangeArrowheads="1" noTextEdit="1"/>
          </p:cNvSpPr>
          <p:nvPr>
            <p:ph type="sldImg"/>
          </p:nvPr>
        </p:nvSpPr>
        <p:spPr>
          <a:ln/>
        </p:spPr>
      </p:sp>
      <p:sp>
        <p:nvSpPr>
          <p:cNvPr id="490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Fish Net</a:t>
            </a: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Humble Administrator Garden</a:t>
            </a:r>
          </a:p>
          <a:p>
            <a:endParaRPr lang="es-ES" dirty="0"/>
          </a:p>
        </p:txBody>
      </p:sp>
      <p:sp>
        <p:nvSpPr>
          <p:cNvPr id="4" name="3 Marcador de número de diapositiva"/>
          <p:cNvSpPr>
            <a:spLocks noGrp="1"/>
          </p:cNvSpPr>
          <p:nvPr>
            <p:ph type="sldNum" sz="quarter" idx="10"/>
          </p:nvPr>
        </p:nvSpPr>
        <p:spPr/>
        <p:txBody>
          <a:bodyPr/>
          <a:lstStyle/>
          <a:p>
            <a:fld id="{14B344B0-8633-4D87-B7E3-ED6A7797BA3E}" type="slidenum">
              <a:rPr lang="es-ES" smtClean="0"/>
              <a:t>253</a:t>
            </a:fld>
            <a:endParaRPr lang="es-ES" dirty="0"/>
          </a:p>
        </p:txBody>
      </p:sp>
    </p:spTree>
    <p:extLst>
      <p:ext uri="{BB962C8B-B14F-4D97-AF65-F5344CB8AC3E}">
        <p14:creationId xmlns:p14="http://schemas.microsoft.com/office/powerpoint/2010/main" val="1171912848"/>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Humble Administrator Garden</a:t>
            </a:r>
          </a:p>
          <a:p>
            <a:endParaRPr lang="es-ES" dirty="0"/>
          </a:p>
        </p:txBody>
      </p:sp>
      <p:sp>
        <p:nvSpPr>
          <p:cNvPr id="4" name="3 Marcador de número de diapositiva"/>
          <p:cNvSpPr>
            <a:spLocks noGrp="1"/>
          </p:cNvSpPr>
          <p:nvPr>
            <p:ph type="sldNum" sz="quarter" idx="10"/>
          </p:nvPr>
        </p:nvSpPr>
        <p:spPr/>
        <p:txBody>
          <a:bodyPr/>
          <a:lstStyle/>
          <a:p>
            <a:fld id="{14B344B0-8633-4D87-B7E3-ED6A7797BA3E}" type="slidenum">
              <a:rPr lang="es-ES" smtClean="0"/>
              <a:t>254</a:t>
            </a:fld>
            <a:endParaRPr lang="es-ES" dirty="0"/>
          </a:p>
        </p:txBody>
      </p:sp>
    </p:spTree>
    <p:extLst>
      <p:ext uri="{BB962C8B-B14F-4D97-AF65-F5344CB8AC3E}">
        <p14:creationId xmlns:p14="http://schemas.microsoft.com/office/powerpoint/2010/main" val="1322896532"/>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Humble Administrator Garden</a:t>
            </a:r>
          </a:p>
          <a:p>
            <a:endParaRPr lang="es-ES" dirty="0"/>
          </a:p>
        </p:txBody>
      </p:sp>
      <p:sp>
        <p:nvSpPr>
          <p:cNvPr id="4" name="3 Marcador de número de diapositiva"/>
          <p:cNvSpPr>
            <a:spLocks noGrp="1"/>
          </p:cNvSpPr>
          <p:nvPr>
            <p:ph type="sldNum" sz="quarter" idx="10"/>
          </p:nvPr>
        </p:nvSpPr>
        <p:spPr/>
        <p:txBody>
          <a:bodyPr/>
          <a:lstStyle/>
          <a:p>
            <a:fld id="{14B344B0-8633-4D87-B7E3-ED6A7797BA3E}" type="slidenum">
              <a:rPr lang="es-ES" smtClean="0"/>
              <a:t>255</a:t>
            </a:fld>
            <a:endParaRPr lang="es-ES" dirty="0"/>
          </a:p>
        </p:txBody>
      </p:sp>
    </p:spTree>
    <p:extLst>
      <p:ext uri="{BB962C8B-B14F-4D97-AF65-F5344CB8AC3E}">
        <p14:creationId xmlns:p14="http://schemas.microsoft.com/office/powerpoint/2010/main" val="2111450342"/>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Humble Administrator Garden</a:t>
            </a:r>
          </a:p>
          <a:p>
            <a:endParaRPr lang="es-ES" dirty="0"/>
          </a:p>
        </p:txBody>
      </p:sp>
      <p:sp>
        <p:nvSpPr>
          <p:cNvPr id="4" name="3 Marcador de número de diapositiva"/>
          <p:cNvSpPr>
            <a:spLocks noGrp="1"/>
          </p:cNvSpPr>
          <p:nvPr>
            <p:ph type="sldNum" sz="quarter" idx="10"/>
          </p:nvPr>
        </p:nvSpPr>
        <p:spPr/>
        <p:txBody>
          <a:bodyPr/>
          <a:lstStyle/>
          <a:p>
            <a:fld id="{14B344B0-8633-4D87-B7E3-ED6A7797BA3E}" type="slidenum">
              <a:rPr lang="es-ES" smtClean="0"/>
              <a:t>256</a:t>
            </a:fld>
            <a:endParaRPr lang="es-ES" dirty="0"/>
          </a:p>
        </p:txBody>
      </p:sp>
    </p:spTree>
    <p:extLst>
      <p:ext uri="{BB962C8B-B14F-4D97-AF65-F5344CB8AC3E}">
        <p14:creationId xmlns:p14="http://schemas.microsoft.com/office/powerpoint/2010/main" val="4189850912"/>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Humble Administrator Garden</a:t>
            </a:r>
          </a:p>
          <a:p>
            <a:endParaRPr lang="es-ES" dirty="0"/>
          </a:p>
        </p:txBody>
      </p:sp>
      <p:sp>
        <p:nvSpPr>
          <p:cNvPr id="4" name="3 Marcador de número de diapositiva"/>
          <p:cNvSpPr>
            <a:spLocks noGrp="1"/>
          </p:cNvSpPr>
          <p:nvPr>
            <p:ph type="sldNum" sz="quarter" idx="10"/>
          </p:nvPr>
        </p:nvSpPr>
        <p:spPr/>
        <p:txBody>
          <a:bodyPr/>
          <a:lstStyle/>
          <a:p>
            <a:fld id="{14B344B0-8633-4D87-B7E3-ED6A7797BA3E}" type="slidenum">
              <a:rPr lang="es-ES" smtClean="0"/>
              <a:t>257</a:t>
            </a:fld>
            <a:endParaRPr lang="es-ES" dirty="0"/>
          </a:p>
        </p:txBody>
      </p:sp>
    </p:spTree>
    <p:extLst>
      <p:ext uri="{BB962C8B-B14F-4D97-AF65-F5344CB8AC3E}">
        <p14:creationId xmlns:p14="http://schemas.microsoft.com/office/powerpoint/2010/main" val="2158267870"/>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Humble Administrator Garden</a:t>
            </a:r>
          </a:p>
          <a:p>
            <a:endParaRPr lang="es-ES" dirty="0"/>
          </a:p>
        </p:txBody>
      </p:sp>
      <p:sp>
        <p:nvSpPr>
          <p:cNvPr id="4" name="3 Marcador de número de diapositiva"/>
          <p:cNvSpPr>
            <a:spLocks noGrp="1"/>
          </p:cNvSpPr>
          <p:nvPr>
            <p:ph type="sldNum" sz="quarter" idx="10"/>
          </p:nvPr>
        </p:nvSpPr>
        <p:spPr/>
        <p:txBody>
          <a:bodyPr/>
          <a:lstStyle/>
          <a:p>
            <a:fld id="{14B344B0-8633-4D87-B7E3-ED6A7797BA3E}" type="slidenum">
              <a:rPr lang="es-ES" smtClean="0"/>
              <a:t>258</a:t>
            </a:fld>
            <a:endParaRPr lang="es-ES" dirty="0"/>
          </a:p>
        </p:txBody>
      </p:sp>
    </p:spTree>
    <p:extLst>
      <p:ext uri="{BB962C8B-B14F-4D97-AF65-F5344CB8AC3E}">
        <p14:creationId xmlns:p14="http://schemas.microsoft.com/office/powerpoint/2010/main" val="2584254146"/>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Humble Administrator Garden</a:t>
            </a:r>
          </a:p>
          <a:p>
            <a:endParaRPr lang="es-ES" dirty="0"/>
          </a:p>
        </p:txBody>
      </p:sp>
      <p:sp>
        <p:nvSpPr>
          <p:cNvPr id="4" name="3 Marcador de número de diapositiva"/>
          <p:cNvSpPr>
            <a:spLocks noGrp="1"/>
          </p:cNvSpPr>
          <p:nvPr>
            <p:ph type="sldNum" sz="quarter" idx="10"/>
          </p:nvPr>
        </p:nvSpPr>
        <p:spPr/>
        <p:txBody>
          <a:bodyPr/>
          <a:lstStyle/>
          <a:p>
            <a:fld id="{14B344B0-8633-4D87-B7E3-ED6A7797BA3E}" type="slidenum">
              <a:rPr lang="es-ES" smtClean="0"/>
              <a:t>259</a:t>
            </a:fld>
            <a:endParaRPr lang="es-ES" dirty="0"/>
          </a:p>
        </p:txBody>
      </p:sp>
    </p:spTree>
    <p:extLst>
      <p:ext uri="{BB962C8B-B14F-4D97-AF65-F5344CB8AC3E}">
        <p14:creationId xmlns:p14="http://schemas.microsoft.com/office/powerpoint/2010/main" val="991791052"/>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Humble Administrator Garden</a:t>
            </a:r>
          </a:p>
          <a:p>
            <a:endParaRPr lang="es-ES" dirty="0"/>
          </a:p>
        </p:txBody>
      </p:sp>
      <p:sp>
        <p:nvSpPr>
          <p:cNvPr id="4" name="3 Marcador de número de diapositiva"/>
          <p:cNvSpPr>
            <a:spLocks noGrp="1"/>
          </p:cNvSpPr>
          <p:nvPr>
            <p:ph type="sldNum" sz="quarter" idx="10"/>
          </p:nvPr>
        </p:nvSpPr>
        <p:spPr/>
        <p:txBody>
          <a:bodyPr/>
          <a:lstStyle/>
          <a:p>
            <a:fld id="{14B344B0-8633-4D87-B7E3-ED6A7797BA3E}" type="slidenum">
              <a:rPr lang="es-ES" smtClean="0"/>
              <a:t>260</a:t>
            </a:fld>
            <a:endParaRPr lang="es-ES" dirty="0"/>
          </a:p>
        </p:txBody>
      </p:sp>
    </p:spTree>
    <p:extLst>
      <p:ext uri="{BB962C8B-B14F-4D97-AF65-F5344CB8AC3E}">
        <p14:creationId xmlns:p14="http://schemas.microsoft.com/office/powerpoint/2010/main" val="3229344732"/>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Humble Administrator Garden</a:t>
            </a:r>
          </a:p>
          <a:p>
            <a:endParaRPr lang="es-ES" dirty="0"/>
          </a:p>
        </p:txBody>
      </p:sp>
      <p:sp>
        <p:nvSpPr>
          <p:cNvPr id="4" name="3 Marcador de número de diapositiva"/>
          <p:cNvSpPr>
            <a:spLocks noGrp="1"/>
          </p:cNvSpPr>
          <p:nvPr>
            <p:ph type="sldNum" sz="quarter" idx="10"/>
          </p:nvPr>
        </p:nvSpPr>
        <p:spPr/>
        <p:txBody>
          <a:bodyPr/>
          <a:lstStyle/>
          <a:p>
            <a:fld id="{14B344B0-8633-4D87-B7E3-ED6A7797BA3E}" type="slidenum">
              <a:rPr lang="es-ES" smtClean="0"/>
              <a:t>261</a:t>
            </a:fld>
            <a:endParaRPr lang="es-ES" dirty="0"/>
          </a:p>
        </p:txBody>
      </p:sp>
    </p:spTree>
    <p:extLst>
      <p:ext uri="{BB962C8B-B14F-4D97-AF65-F5344CB8AC3E}">
        <p14:creationId xmlns:p14="http://schemas.microsoft.com/office/powerpoint/2010/main" val="4078095610"/>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Humble Administrator Garden</a:t>
            </a:r>
          </a:p>
          <a:p>
            <a:endParaRPr lang="es-ES" dirty="0"/>
          </a:p>
        </p:txBody>
      </p:sp>
      <p:sp>
        <p:nvSpPr>
          <p:cNvPr id="4" name="3 Marcador de número de diapositiva"/>
          <p:cNvSpPr>
            <a:spLocks noGrp="1"/>
          </p:cNvSpPr>
          <p:nvPr>
            <p:ph type="sldNum" sz="quarter" idx="10"/>
          </p:nvPr>
        </p:nvSpPr>
        <p:spPr/>
        <p:txBody>
          <a:bodyPr/>
          <a:lstStyle/>
          <a:p>
            <a:fld id="{14B344B0-8633-4D87-B7E3-ED6A7797BA3E}" type="slidenum">
              <a:rPr lang="es-ES" smtClean="0"/>
              <a:t>262</a:t>
            </a:fld>
            <a:endParaRPr lang="es-ES" dirty="0"/>
          </a:p>
        </p:txBody>
      </p:sp>
    </p:spTree>
    <p:extLst>
      <p:ext uri="{BB962C8B-B14F-4D97-AF65-F5344CB8AC3E}">
        <p14:creationId xmlns:p14="http://schemas.microsoft.com/office/powerpoint/2010/main" val="1258559036"/>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872590A-74A3-40B3-8753-99E74124D4C1}" type="slidenum">
              <a:rPr lang="es-ES_tradnl" altLang="es-ES">
                <a:solidFill>
                  <a:prstClr val="black"/>
                </a:solidFill>
                <a:latin typeface="Arial" pitchFamily="34" charset="0"/>
              </a:rPr>
              <a:pPr eaLnBrk="1" hangingPunct="1"/>
              <a:t>265</a:t>
            </a:fld>
            <a:endParaRPr lang="es-ES_tradnl" altLang="es-ES" dirty="0">
              <a:solidFill>
                <a:prstClr val="black"/>
              </a:solidFill>
              <a:latin typeface="Arial" pitchFamily="34" charset="0"/>
            </a:endParaRPr>
          </a:p>
        </p:txBody>
      </p:sp>
      <p:sp>
        <p:nvSpPr>
          <p:cNvPr id="491523" name="Rectangle 2"/>
          <p:cNvSpPr>
            <a:spLocks noGrp="1" noRot="1" noChangeAspect="1" noChangeArrowheads="1" noTextEdit="1"/>
          </p:cNvSpPr>
          <p:nvPr>
            <p:ph type="sldImg"/>
          </p:nvPr>
        </p:nvSpPr>
        <p:spPr>
          <a:ln/>
        </p:spPr>
      </p:sp>
      <p:sp>
        <p:nvSpPr>
          <p:cNvPr id="491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Gardens.-Suzhou</a:t>
            </a: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B0F6FB8-9B6E-41C0-9817-CF23981E7DED}" type="slidenum">
              <a:rPr lang="es-ES_tradnl" altLang="es-ES">
                <a:solidFill>
                  <a:prstClr val="black"/>
                </a:solidFill>
                <a:latin typeface="Arial" pitchFamily="34" charset="0"/>
              </a:rPr>
              <a:pPr eaLnBrk="1" hangingPunct="1"/>
              <a:t>266</a:t>
            </a:fld>
            <a:endParaRPr lang="es-ES_tradnl" altLang="es-ES" dirty="0">
              <a:solidFill>
                <a:prstClr val="black"/>
              </a:solidFill>
              <a:latin typeface="Arial" pitchFamily="34" charset="0"/>
            </a:endParaRPr>
          </a:p>
        </p:txBody>
      </p:sp>
      <p:sp>
        <p:nvSpPr>
          <p:cNvPr id="492547" name="Rectangle 2"/>
          <p:cNvSpPr>
            <a:spLocks noGrp="1" noRot="1" noChangeAspect="1" noChangeArrowheads="1" noTextEdit="1"/>
          </p:cNvSpPr>
          <p:nvPr>
            <p:ph type="sldImg"/>
          </p:nvPr>
        </p:nvSpPr>
        <p:spPr>
          <a:ln/>
        </p:spPr>
      </p:sp>
      <p:sp>
        <p:nvSpPr>
          <p:cNvPr id="492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11E89C6-99A4-49E1-A5E8-7B15134FC82E}" type="slidenum">
              <a:rPr lang="es-ES_tradnl" altLang="es-ES">
                <a:solidFill>
                  <a:prstClr val="black"/>
                </a:solidFill>
                <a:latin typeface="Arial" pitchFamily="34" charset="0"/>
              </a:rPr>
              <a:pPr eaLnBrk="1" hangingPunct="1"/>
              <a:t>267</a:t>
            </a:fld>
            <a:endParaRPr lang="es-ES_tradnl" altLang="es-ES" dirty="0">
              <a:solidFill>
                <a:prstClr val="black"/>
              </a:solidFill>
              <a:latin typeface="Arial" pitchFamily="34" charset="0"/>
            </a:endParaRPr>
          </a:p>
        </p:txBody>
      </p:sp>
      <p:sp>
        <p:nvSpPr>
          <p:cNvPr id="493571" name="Rectangle 2"/>
          <p:cNvSpPr>
            <a:spLocks noGrp="1" noRot="1" noChangeAspect="1" noChangeArrowheads="1" noTextEdit="1"/>
          </p:cNvSpPr>
          <p:nvPr>
            <p:ph type="sldImg"/>
          </p:nvPr>
        </p:nvSpPr>
        <p:spPr>
          <a:ln/>
        </p:spPr>
      </p:sp>
      <p:sp>
        <p:nvSpPr>
          <p:cNvPr id="493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Advent of the moon and the wind.</a:t>
            </a: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6348A55-0C5D-4DFD-B9C2-4FCF76084CA1}" type="slidenum">
              <a:rPr lang="es-ES_tradnl" altLang="es-ES">
                <a:solidFill>
                  <a:prstClr val="black"/>
                </a:solidFill>
                <a:latin typeface="Arial" pitchFamily="34" charset="0"/>
              </a:rPr>
              <a:pPr eaLnBrk="1" hangingPunct="1"/>
              <a:t>268</a:t>
            </a:fld>
            <a:endParaRPr lang="es-ES_tradnl" altLang="es-ES" dirty="0">
              <a:solidFill>
                <a:prstClr val="black"/>
              </a:solidFill>
              <a:latin typeface="Arial" pitchFamily="34" charset="0"/>
            </a:endParaRPr>
          </a:p>
        </p:txBody>
      </p:sp>
      <p:sp>
        <p:nvSpPr>
          <p:cNvPr id="494595" name="Rectangle 2"/>
          <p:cNvSpPr>
            <a:spLocks noGrp="1" noRot="1" noChangeAspect="1" noChangeArrowheads="1" noTextEdit="1"/>
          </p:cNvSpPr>
          <p:nvPr>
            <p:ph type="sldImg"/>
          </p:nvPr>
        </p:nvSpPr>
        <p:spPr>
          <a:ln/>
        </p:spPr>
      </p:sp>
      <p:sp>
        <p:nvSpPr>
          <p:cNvPr id="494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C2B2E6C-4353-42B4-82FE-4CEEA99BBC39}" type="slidenum">
              <a:rPr lang="es-ES_tradnl" altLang="es-ES">
                <a:solidFill>
                  <a:prstClr val="black"/>
                </a:solidFill>
                <a:latin typeface="Arial" pitchFamily="34" charset="0"/>
              </a:rPr>
              <a:pPr eaLnBrk="1" hangingPunct="1"/>
              <a:t>269</a:t>
            </a:fld>
            <a:endParaRPr lang="es-ES_tradnl" altLang="es-ES" dirty="0">
              <a:solidFill>
                <a:prstClr val="black"/>
              </a:solidFill>
              <a:latin typeface="Arial" pitchFamily="34" charset="0"/>
            </a:endParaRPr>
          </a:p>
        </p:txBody>
      </p:sp>
      <p:sp>
        <p:nvSpPr>
          <p:cNvPr id="495619" name="Rectangle 2"/>
          <p:cNvSpPr>
            <a:spLocks noGrp="1" noRot="1" noChangeAspect="1" noChangeArrowheads="1" noTextEdit="1"/>
          </p:cNvSpPr>
          <p:nvPr>
            <p:ph type="sldImg"/>
          </p:nvPr>
        </p:nvSpPr>
        <p:spPr>
          <a:ln/>
        </p:spPr>
      </p:sp>
      <p:sp>
        <p:nvSpPr>
          <p:cNvPr id="495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2FC9A2A-6815-4879-B049-F662F78D7280}" type="slidenum">
              <a:rPr lang="es-ES_tradnl" altLang="es-ES">
                <a:solidFill>
                  <a:prstClr val="black"/>
                </a:solidFill>
                <a:latin typeface="Arial" pitchFamily="34" charset="0"/>
              </a:rPr>
              <a:pPr eaLnBrk="1" hangingPunct="1"/>
              <a:t>270</a:t>
            </a:fld>
            <a:endParaRPr lang="es-ES_tradnl" altLang="es-ES" dirty="0">
              <a:solidFill>
                <a:prstClr val="black"/>
              </a:solidFill>
              <a:latin typeface="Arial" pitchFamily="34" charset="0"/>
            </a:endParaRPr>
          </a:p>
        </p:txBody>
      </p:sp>
      <p:sp>
        <p:nvSpPr>
          <p:cNvPr id="496643" name="Rectangle 2"/>
          <p:cNvSpPr>
            <a:spLocks noGrp="1" noRot="1" noChangeAspect="1" noChangeArrowheads="1" noTextEdit="1"/>
          </p:cNvSpPr>
          <p:nvPr>
            <p:ph type="sldImg"/>
          </p:nvPr>
        </p:nvSpPr>
        <p:spPr>
          <a:ln/>
        </p:spPr>
      </p:sp>
      <p:sp>
        <p:nvSpPr>
          <p:cNvPr id="496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6498CF4-DFC8-43A4-894E-10E98584C66E}" type="slidenum">
              <a:rPr lang="es-ES_tradnl" altLang="es-ES">
                <a:solidFill>
                  <a:prstClr val="black"/>
                </a:solidFill>
                <a:latin typeface="Arial" pitchFamily="34" charset="0"/>
              </a:rPr>
              <a:pPr eaLnBrk="1" hangingPunct="1"/>
              <a:t>271</a:t>
            </a:fld>
            <a:endParaRPr lang="es-ES_tradnl" altLang="es-ES" dirty="0">
              <a:solidFill>
                <a:prstClr val="black"/>
              </a:solidFill>
              <a:latin typeface="Arial" pitchFamily="34" charset="0"/>
            </a:endParaRPr>
          </a:p>
        </p:txBody>
      </p:sp>
      <p:sp>
        <p:nvSpPr>
          <p:cNvPr id="497667" name="Rectangle 2"/>
          <p:cNvSpPr>
            <a:spLocks noGrp="1" noRot="1" noChangeAspect="1" noChangeArrowheads="1" noTextEdit="1"/>
          </p:cNvSpPr>
          <p:nvPr>
            <p:ph type="sldImg"/>
          </p:nvPr>
        </p:nvSpPr>
        <p:spPr>
          <a:ln/>
        </p:spPr>
      </p:sp>
      <p:sp>
        <p:nvSpPr>
          <p:cNvPr id="497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6C94667-D788-467C-8BEA-6CFA2F33380D}" type="slidenum">
              <a:rPr lang="es-ES_tradnl" altLang="es-ES">
                <a:solidFill>
                  <a:prstClr val="black"/>
                </a:solidFill>
                <a:latin typeface="Arial" pitchFamily="34" charset="0"/>
              </a:rPr>
              <a:pPr eaLnBrk="1" hangingPunct="1"/>
              <a:t>272</a:t>
            </a:fld>
            <a:endParaRPr lang="es-ES_tradnl" altLang="es-ES" dirty="0">
              <a:solidFill>
                <a:prstClr val="black"/>
              </a:solidFill>
              <a:latin typeface="Arial" pitchFamily="34" charset="0"/>
            </a:endParaRPr>
          </a:p>
        </p:txBody>
      </p:sp>
      <p:sp>
        <p:nvSpPr>
          <p:cNvPr id="498691" name="Rectangle 2"/>
          <p:cNvSpPr>
            <a:spLocks noGrp="1" noRot="1" noChangeAspect="1" noChangeArrowheads="1" noTextEdit="1"/>
          </p:cNvSpPr>
          <p:nvPr>
            <p:ph type="sldImg"/>
          </p:nvPr>
        </p:nvSpPr>
        <p:spPr>
          <a:ln/>
        </p:spPr>
      </p:sp>
      <p:sp>
        <p:nvSpPr>
          <p:cNvPr id="498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C2165AF-0F74-494A-AC31-7E2DD114EAAA}" type="slidenum">
              <a:rPr lang="es-ES_tradnl" altLang="es-ES">
                <a:solidFill>
                  <a:prstClr val="black"/>
                </a:solidFill>
                <a:latin typeface="Arial" pitchFamily="34" charset="0"/>
              </a:rPr>
              <a:pPr eaLnBrk="1" hangingPunct="1"/>
              <a:t>273</a:t>
            </a:fld>
            <a:endParaRPr lang="es-ES_tradnl" altLang="es-ES" dirty="0">
              <a:solidFill>
                <a:prstClr val="black"/>
              </a:solidFill>
              <a:latin typeface="Arial" pitchFamily="34" charset="0"/>
            </a:endParaRPr>
          </a:p>
        </p:txBody>
      </p:sp>
      <p:sp>
        <p:nvSpPr>
          <p:cNvPr id="499715" name="Rectangle 2"/>
          <p:cNvSpPr>
            <a:spLocks noGrp="1" noRot="1" noChangeAspect="1" noChangeArrowheads="1" noTextEdit="1"/>
          </p:cNvSpPr>
          <p:nvPr>
            <p:ph type="sldImg"/>
          </p:nvPr>
        </p:nvSpPr>
        <p:spPr>
          <a:ln/>
        </p:spPr>
      </p:sp>
      <p:sp>
        <p:nvSpPr>
          <p:cNvPr id="499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B06ACB6-E59D-4455-890A-FF13535A2828}" type="slidenum">
              <a:rPr lang="es-ES_tradnl" altLang="es-ES">
                <a:solidFill>
                  <a:prstClr val="black"/>
                </a:solidFill>
                <a:latin typeface="Arial" pitchFamily="34" charset="0"/>
              </a:rPr>
              <a:pPr eaLnBrk="1" hangingPunct="1"/>
              <a:t>274</a:t>
            </a:fld>
            <a:endParaRPr lang="es-ES_tradnl" altLang="es-ES" dirty="0">
              <a:solidFill>
                <a:prstClr val="black"/>
              </a:solidFill>
              <a:latin typeface="Arial" pitchFamily="34" charset="0"/>
            </a:endParaRPr>
          </a:p>
        </p:txBody>
      </p:sp>
      <p:sp>
        <p:nvSpPr>
          <p:cNvPr id="500739" name="Rectangle 2"/>
          <p:cNvSpPr>
            <a:spLocks noGrp="1" noRot="1" noChangeAspect="1" noChangeArrowheads="1" noTextEdit="1"/>
          </p:cNvSpPr>
          <p:nvPr>
            <p:ph type="sldImg"/>
          </p:nvPr>
        </p:nvSpPr>
        <p:spPr>
          <a:ln/>
        </p:spPr>
      </p:sp>
      <p:sp>
        <p:nvSpPr>
          <p:cNvPr id="500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A87597B-E256-414F-93A2-213A65287FE3}" type="slidenum">
              <a:rPr lang="es-ES_tradnl" altLang="es-ES">
                <a:solidFill>
                  <a:prstClr val="black"/>
                </a:solidFill>
                <a:latin typeface="Arial" pitchFamily="34" charset="0"/>
              </a:rPr>
              <a:pPr eaLnBrk="1" hangingPunct="1"/>
              <a:t>275</a:t>
            </a:fld>
            <a:endParaRPr lang="es-ES_tradnl" altLang="es-ES" dirty="0">
              <a:solidFill>
                <a:prstClr val="black"/>
              </a:solidFill>
              <a:latin typeface="Arial" pitchFamily="34" charset="0"/>
            </a:endParaRPr>
          </a:p>
        </p:txBody>
      </p:sp>
      <p:sp>
        <p:nvSpPr>
          <p:cNvPr id="501763" name="Rectangle 2"/>
          <p:cNvSpPr>
            <a:spLocks noGrp="1" noRot="1" noChangeAspect="1" noChangeArrowheads="1" noTextEdit="1"/>
          </p:cNvSpPr>
          <p:nvPr>
            <p:ph type="sldImg"/>
          </p:nvPr>
        </p:nvSpPr>
        <p:spPr>
          <a:ln/>
        </p:spPr>
      </p:sp>
      <p:sp>
        <p:nvSpPr>
          <p:cNvPr id="501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D407EF7-07A8-47EC-9204-A825DF76EFBC}" type="slidenum">
              <a:rPr lang="es-ES_tradnl" altLang="es-ES">
                <a:solidFill>
                  <a:prstClr val="black"/>
                </a:solidFill>
                <a:latin typeface="Arial" pitchFamily="34" charset="0"/>
              </a:rPr>
              <a:pPr eaLnBrk="1" hangingPunct="1"/>
              <a:t>276</a:t>
            </a:fld>
            <a:endParaRPr lang="es-ES_tradnl" altLang="es-ES" dirty="0">
              <a:solidFill>
                <a:prstClr val="black"/>
              </a:solidFill>
              <a:latin typeface="Arial" pitchFamily="34" charset="0"/>
            </a:endParaRPr>
          </a:p>
        </p:txBody>
      </p:sp>
      <p:sp>
        <p:nvSpPr>
          <p:cNvPr id="502787" name="Rectangle 2"/>
          <p:cNvSpPr>
            <a:spLocks noGrp="1" noRot="1" noChangeAspect="1" noChangeArrowheads="1" noTextEdit="1"/>
          </p:cNvSpPr>
          <p:nvPr>
            <p:ph type="sldImg"/>
          </p:nvPr>
        </p:nvSpPr>
        <p:spPr>
          <a:ln/>
        </p:spPr>
      </p:sp>
      <p:sp>
        <p:nvSpPr>
          <p:cNvPr id="502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40E5104-6C66-4612-B15F-E830DEDE911D}" type="slidenum">
              <a:rPr lang="es-ES_tradnl" altLang="es-ES">
                <a:solidFill>
                  <a:prstClr val="black"/>
                </a:solidFill>
                <a:latin typeface="Arial" pitchFamily="34" charset="0"/>
              </a:rPr>
              <a:pPr eaLnBrk="1" hangingPunct="1"/>
              <a:t>277</a:t>
            </a:fld>
            <a:endParaRPr lang="es-ES_tradnl" altLang="es-ES" dirty="0">
              <a:solidFill>
                <a:prstClr val="black"/>
              </a:solidFill>
              <a:latin typeface="Arial" pitchFamily="34" charset="0"/>
            </a:endParaRPr>
          </a:p>
        </p:txBody>
      </p:sp>
      <p:sp>
        <p:nvSpPr>
          <p:cNvPr id="503811" name="Rectangle 2"/>
          <p:cNvSpPr>
            <a:spLocks noGrp="1" noRot="1" noChangeAspect="1" noChangeArrowheads="1" noTextEdit="1"/>
          </p:cNvSpPr>
          <p:nvPr>
            <p:ph type="sldImg"/>
          </p:nvPr>
        </p:nvSpPr>
        <p:spPr>
          <a:ln/>
        </p:spPr>
      </p:sp>
      <p:sp>
        <p:nvSpPr>
          <p:cNvPr id="503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ACA5A83-73CE-443F-A67F-9A3C4F986935}" type="slidenum">
              <a:rPr lang="es-ES_tradnl" altLang="es-ES">
                <a:solidFill>
                  <a:prstClr val="black"/>
                </a:solidFill>
                <a:latin typeface="Arial" pitchFamily="34" charset="0"/>
              </a:rPr>
              <a:pPr eaLnBrk="1" hangingPunct="1"/>
              <a:t>278</a:t>
            </a:fld>
            <a:endParaRPr lang="es-ES_tradnl" altLang="es-ES" dirty="0">
              <a:solidFill>
                <a:prstClr val="black"/>
              </a:solidFill>
              <a:latin typeface="Arial" pitchFamily="34" charset="0"/>
            </a:endParaRPr>
          </a:p>
        </p:txBody>
      </p:sp>
      <p:sp>
        <p:nvSpPr>
          <p:cNvPr id="504835" name="Rectangle 2"/>
          <p:cNvSpPr>
            <a:spLocks noGrp="1" noRot="1" noChangeAspect="1" noChangeArrowheads="1" noTextEdit="1"/>
          </p:cNvSpPr>
          <p:nvPr>
            <p:ph type="sldImg"/>
          </p:nvPr>
        </p:nvSpPr>
        <p:spPr>
          <a:ln/>
        </p:spPr>
      </p:sp>
      <p:sp>
        <p:nvSpPr>
          <p:cNvPr id="504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41D5A7D-EEF0-4FFA-9387-B02CBE894C0A}" type="slidenum">
              <a:rPr lang="es-ES_tradnl" altLang="es-ES">
                <a:solidFill>
                  <a:prstClr val="black"/>
                </a:solidFill>
                <a:latin typeface="Arial" pitchFamily="34" charset="0"/>
              </a:rPr>
              <a:pPr eaLnBrk="1" hangingPunct="1"/>
              <a:t>279</a:t>
            </a:fld>
            <a:endParaRPr lang="es-ES_tradnl" altLang="es-ES" dirty="0">
              <a:solidFill>
                <a:prstClr val="black"/>
              </a:solidFill>
              <a:latin typeface="Arial" pitchFamily="34" charset="0"/>
            </a:endParaRPr>
          </a:p>
        </p:txBody>
      </p:sp>
      <p:sp>
        <p:nvSpPr>
          <p:cNvPr id="505859" name="Rectangle 2"/>
          <p:cNvSpPr>
            <a:spLocks noGrp="1" noRot="1" noChangeAspect="1" noChangeArrowheads="1" noTextEdit="1"/>
          </p:cNvSpPr>
          <p:nvPr>
            <p:ph type="sldImg"/>
          </p:nvPr>
        </p:nvSpPr>
        <p:spPr>
          <a:ln/>
        </p:spPr>
      </p:sp>
      <p:sp>
        <p:nvSpPr>
          <p:cNvPr id="505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D4A2922-3C66-4914-BE8D-9C710369CBEB}" type="slidenum">
              <a:rPr lang="es-ES_tradnl" altLang="es-ES">
                <a:solidFill>
                  <a:prstClr val="black"/>
                </a:solidFill>
                <a:latin typeface="Arial" pitchFamily="34" charset="0"/>
              </a:rPr>
              <a:pPr eaLnBrk="1" hangingPunct="1"/>
              <a:t>280</a:t>
            </a:fld>
            <a:endParaRPr lang="es-ES_tradnl" altLang="es-ES" dirty="0">
              <a:solidFill>
                <a:prstClr val="black"/>
              </a:solidFill>
              <a:latin typeface="Arial" pitchFamily="34" charset="0"/>
            </a:endParaRPr>
          </a:p>
        </p:txBody>
      </p:sp>
      <p:sp>
        <p:nvSpPr>
          <p:cNvPr id="506883" name="Rectangle 2"/>
          <p:cNvSpPr>
            <a:spLocks noGrp="1" noRot="1" noChangeAspect="1" noChangeArrowheads="1" noTextEdit="1"/>
          </p:cNvSpPr>
          <p:nvPr>
            <p:ph type="sldImg"/>
          </p:nvPr>
        </p:nvSpPr>
        <p:spPr>
          <a:ln/>
        </p:spPr>
      </p:sp>
      <p:sp>
        <p:nvSpPr>
          <p:cNvPr id="506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BD69E92-29A8-4633-A857-52890912283F}" type="slidenum">
              <a:rPr lang="es-ES_tradnl" altLang="es-ES">
                <a:solidFill>
                  <a:prstClr val="black"/>
                </a:solidFill>
                <a:latin typeface="Arial" pitchFamily="34" charset="0"/>
              </a:rPr>
              <a:pPr eaLnBrk="1" hangingPunct="1"/>
              <a:t>281</a:t>
            </a:fld>
            <a:endParaRPr lang="es-ES_tradnl" altLang="es-ES" dirty="0">
              <a:solidFill>
                <a:prstClr val="black"/>
              </a:solidFill>
              <a:latin typeface="Arial" pitchFamily="34" charset="0"/>
            </a:endParaRPr>
          </a:p>
        </p:txBody>
      </p:sp>
      <p:sp>
        <p:nvSpPr>
          <p:cNvPr id="507907" name="Rectangle 2"/>
          <p:cNvSpPr>
            <a:spLocks noGrp="1" noRot="1" noChangeAspect="1" noChangeArrowheads="1" noTextEdit="1"/>
          </p:cNvSpPr>
          <p:nvPr>
            <p:ph type="sldImg"/>
          </p:nvPr>
        </p:nvSpPr>
        <p:spPr>
          <a:ln/>
        </p:spPr>
      </p:sp>
      <p:sp>
        <p:nvSpPr>
          <p:cNvPr id="507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30E3518-AECB-4451-A28B-153AA4D20866}" type="slidenum">
              <a:rPr lang="es-ES_tradnl" altLang="es-ES">
                <a:solidFill>
                  <a:prstClr val="black"/>
                </a:solidFill>
                <a:latin typeface="Arial" pitchFamily="34" charset="0"/>
              </a:rPr>
              <a:pPr eaLnBrk="1" hangingPunct="1"/>
              <a:t>282</a:t>
            </a:fld>
            <a:endParaRPr lang="es-ES_tradnl" altLang="es-ES" dirty="0">
              <a:solidFill>
                <a:prstClr val="black"/>
              </a:solidFill>
              <a:latin typeface="Arial" pitchFamily="34" charset="0"/>
            </a:endParaRPr>
          </a:p>
        </p:txBody>
      </p:sp>
      <p:sp>
        <p:nvSpPr>
          <p:cNvPr id="508931" name="Rectangle 2"/>
          <p:cNvSpPr>
            <a:spLocks noGrp="1" noRot="1" noChangeAspect="1" noChangeArrowheads="1" noTextEdit="1"/>
          </p:cNvSpPr>
          <p:nvPr>
            <p:ph type="sldImg"/>
          </p:nvPr>
        </p:nvSpPr>
        <p:spPr>
          <a:ln/>
        </p:spPr>
      </p:sp>
      <p:sp>
        <p:nvSpPr>
          <p:cNvPr id="508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BA4224B-A51E-4372-BD78-679F80743111}" type="slidenum">
              <a:rPr lang="es-ES_tradnl" altLang="es-ES">
                <a:solidFill>
                  <a:prstClr val="black"/>
                </a:solidFill>
                <a:latin typeface="Arial" pitchFamily="34" charset="0"/>
              </a:rPr>
              <a:pPr eaLnBrk="1" hangingPunct="1"/>
              <a:t>283</a:t>
            </a:fld>
            <a:endParaRPr lang="es-ES_tradnl" altLang="es-ES" dirty="0">
              <a:solidFill>
                <a:prstClr val="black"/>
              </a:solidFill>
              <a:latin typeface="Arial" pitchFamily="34" charset="0"/>
            </a:endParaRPr>
          </a:p>
        </p:txBody>
      </p:sp>
      <p:sp>
        <p:nvSpPr>
          <p:cNvPr id="509955" name="Rectangle 2"/>
          <p:cNvSpPr>
            <a:spLocks noGrp="1" noRot="1" noChangeAspect="1" noChangeArrowheads="1" noTextEdit="1"/>
          </p:cNvSpPr>
          <p:nvPr>
            <p:ph type="sldImg"/>
          </p:nvPr>
        </p:nvSpPr>
        <p:spPr>
          <a:ln/>
        </p:spPr>
      </p:sp>
      <p:sp>
        <p:nvSpPr>
          <p:cNvPr id="509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4519EEE-5463-4415-858C-F8AD955FA557}" type="slidenum">
              <a:rPr lang="es-ES_tradnl" altLang="es-ES">
                <a:solidFill>
                  <a:prstClr val="black"/>
                </a:solidFill>
                <a:latin typeface="Arial" pitchFamily="34" charset="0"/>
              </a:rPr>
              <a:pPr eaLnBrk="1" hangingPunct="1"/>
              <a:t>284</a:t>
            </a:fld>
            <a:endParaRPr lang="es-ES_tradnl" altLang="es-ES" dirty="0">
              <a:solidFill>
                <a:prstClr val="black"/>
              </a:solidFill>
              <a:latin typeface="Arial" pitchFamily="34" charset="0"/>
            </a:endParaRPr>
          </a:p>
        </p:txBody>
      </p:sp>
      <p:sp>
        <p:nvSpPr>
          <p:cNvPr id="510979" name="Rectangle 2"/>
          <p:cNvSpPr>
            <a:spLocks noGrp="1" noRot="1" noChangeAspect="1" noChangeArrowheads="1" noTextEdit="1"/>
          </p:cNvSpPr>
          <p:nvPr>
            <p:ph type="sldImg"/>
          </p:nvPr>
        </p:nvSpPr>
        <p:spPr>
          <a:ln/>
        </p:spPr>
      </p:sp>
      <p:sp>
        <p:nvSpPr>
          <p:cNvPr id="510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3EA9F46-1801-4784-ABBB-0DE501CDB59A}" type="slidenum">
              <a:rPr lang="es-ES_tradnl" altLang="es-ES">
                <a:solidFill>
                  <a:prstClr val="black"/>
                </a:solidFill>
                <a:latin typeface="Arial" pitchFamily="34" charset="0"/>
              </a:rPr>
              <a:pPr eaLnBrk="1" hangingPunct="1"/>
              <a:t>285</a:t>
            </a:fld>
            <a:endParaRPr lang="es-ES_tradnl" altLang="es-ES" dirty="0">
              <a:solidFill>
                <a:prstClr val="black"/>
              </a:solidFill>
              <a:latin typeface="Arial" pitchFamily="34" charset="0"/>
            </a:endParaRPr>
          </a:p>
        </p:txBody>
      </p:sp>
      <p:sp>
        <p:nvSpPr>
          <p:cNvPr id="512003" name="Rectangle 2"/>
          <p:cNvSpPr>
            <a:spLocks noGrp="1" noRot="1" noChangeAspect="1" noChangeArrowheads="1" noTextEdit="1"/>
          </p:cNvSpPr>
          <p:nvPr>
            <p:ph type="sldImg"/>
          </p:nvPr>
        </p:nvSpPr>
        <p:spPr>
          <a:ln/>
        </p:spPr>
      </p:sp>
      <p:sp>
        <p:nvSpPr>
          <p:cNvPr id="512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505ADD7-E88C-4893-9355-2F4869E5B014}" type="slidenum">
              <a:rPr lang="es-ES_tradnl" altLang="es-ES">
                <a:solidFill>
                  <a:prstClr val="black"/>
                </a:solidFill>
                <a:latin typeface="Arial" pitchFamily="34" charset="0"/>
              </a:rPr>
              <a:pPr eaLnBrk="1" hangingPunct="1"/>
              <a:t>286</a:t>
            </a:fld>
            <a:endParaRPr lang="es-ES_tradnl" altLang="es-ES" dirty="0">
              <a:solidFill>
                <a:prstClr val="black"/>
              </a:solidFill>
              <a:latin typeface="Arial" pitchFamily="34" charset="0"/>
            </a:endParaRPr>
          </a:p>
        </p:txBody>
      </p:sp>
      <p:sp>
        <p:nvSpPr>
          <p:cNvPr id="513027" name="Rectangle 2"/>
          <p:cNvSpPr>
            <a:spLocks noGrp="1" noRot="1" noChangeAspect="1" noChangeArrowheads="1" noTextEdit="1"/>
          </p:cNvSpPr>
          <p:nvPr>
            <p:ph type="sldImg"/>
          </p:nvPr>
        </p:nvSpPr>
        <p:spPr>
          <a:ln/>
        </p:spPr>
      </p:sp>
      <p:sp>
        <p:nvSpPr>
          <p:cNvPr id="513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5989540-A520-4FC9-9960-8FA2255DAC6B}" type="slidenum">
              <a:rPr lang="es-ES_tradnl" altLang="es-ES">
                <a:solidFill>
                  <a:prstClr val="black"/>
                </a:solidFill>
                <a:latin typeface="Arial" pitchFamily="34" charset="0"/>
              </a:rPr>
              <a:pPr eaLnBrk="1" hangingPunct="1"/>
              <a:t>287</a:t>
            </a:fld>
            <a:endParaRPr lang="es-ES_tradnl" altLang="es-ES" dirty="0">
              <a:solidFill>
                <a:prstClr val="black"/>
              </a:solidFill>
              <a:latin typeface="Arial" pitchFamily="34" charset="0"/>
            </a:endParaRPr>
          </a:p>
        </p:txBody>
      </p:sp>
      <p:sp>
        <p:nvSpPr>
          <p:cNvPr id="514051" name="Rectangle 2"/>
          <p:cNvSpPr>
            <a:spLocks noGrp="1" noRot="1" noChangeAspect="1" noChangeArrowheads="1" noTextEdit="1"/>
          </p:cNvSpPr>
          <p:nvPr>
            <p:ph type="sldImg"/>
          </p:nvPr>
        </p:nvSpPr>
        <p:spPr>
          <a:ln/>
        </p:spPr>
      </p:sp>
      <p:sp>
        <p:nvSpPr>
          <p:cNvPr id="514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Master of Nets.-Suzhou</a:t>
            </a:r>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03683A6-250E-4595-8DC4-80A4E4B76517}" type="slidenum">
              <a:rPr lang="es-ES_tradnl" altLang="es-ES">
                <a:solidFill>
                  <a:prstClr val="black"/>
                </a:solidFill>
                <a:latin typeface="Arial" pitchFamily="34" charset="0"/>
              </a:rPr>
              <a:pPr eaLnBrk="1" hangingPunct="1"/>
              <a:t>288</a:t>
            </a:fld>
            <a:endParaRPr lang="es-ES_tradnl" altLang="es-ES" dirty="0">
              <a:solidFill>
                <a:prstClr val="black"/>
              </a:solidFill>
              <a:latin typeface="Arial" pitchFamily="34" charset="0"/>
            </a:endParaRPr>
          </a:p>
        </p:txBody>
      </p:sp>
      <p:sp>
        <p:nvSpPr>
          <p:cNvPr id="515075" name="Rectangle 2"/>
          <p:cNvSpPr>
            <a:spLocks noGrp="1" noRot="1" noChangeAspect="1" noChangeArrowheads="1" noTextEdit="1"/>
          </p:cNvSpPr>
          <p:nvPr>
            <p:ph type="sldImg"/>
          </p:nvPr>
        </p:nvSpPr>
        <p:spPr>
          <a:ln/>
        </p:spPr>
      </p:sp>
      <p:sp>
        <p:nvSpPr>
          <p:cNvPr id="515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Dong Schan Chi</a:t>
            </a: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B55A8A5-5E35-4994-ADDF-C67B1C1356B9}" type="slidenum">
              <a:rPr lang="es-ES_tradnl" altLang="es-ES">
                <a:solidFill>
                  <a:prstClr val="black"/>
                </a:solidFill>
                <a:latin typeface="Arial" pitchFamily="34" charset="0"/>
              </a:rPr>
              <a:pPr eaLnBrk="1" hangingPunct="1"/>
              <a:t>289</a:t>
            </a:fld>
            <a:endParaRPr lang="es-ES_tradnl" altLang="es-ES" dirty="0">
              <a:solidFill>
                <a:prstClr val="black"/>
              </a:solidFill>
              <a:latin typeface="Arial" pitchFamily="34" charset="0"/>
            </a:endParaRPr>
          </a:p>
        </p:txBody>
      </p:sp>
      <p:sp>
        <p:nvSpPr>
          <p:cNvPr id="516099" name="Rectangle 2"/>
          <p:cNvSpPr>
            <a:spLocks noGrp="1" noRot="1" noChangeAspect="1" noChangeArrowheads="1" noTextEdit="1"/>
          </p:cNvSpPr>
          <p:nvPr>
            <p:ph type="sldImg"/>
          </p:nvPr>
        </p:nvSpPr>
        <p:spPr>
          <a:ln/>
        </p:spPr>
      </p:sp>
      <p:sp>
        <p:nvSpPr>
          <p:cNvPr id="516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Dr.Sen Chang Chi</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endParaRPr lang="es-ES_tradnl" dirty="0">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_tradnl" dirty="0">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7B8FE1C0-7BBB-40F9-9C6A-9DC82B4094B3}" type="slidenum">
              <a:rPr lang="es-ES_tradnl" smtClean="0"/>
              <a:pPr>
                <a:defRPr/>
              </a:pPr>
              <a:t>‹Nº›</a:t>
            </a:fld>
            <a:endParaRPr lang="es-ES_tradnl" dirty="0"/>
          </a:p>
        </p:txBody>
      </p:sp>
    </p:spTree>
    <p:extLst>
      <p:ext uri="{BB962C8B-B14F-4D97-AF65-F5344CB8AC3E}">
        <p14:creationId xmlns:p14="http://schemas.microsoft.com/office/powerpoint/2010/main" val="34805050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endParaRPr lang="es-ES_tradnl" dirty="0">
              <a:solidFill>
                <a:srgbClr val="575F6D"/>
              </a:solidFill>
            </a:endParaRPr>
          </a:p>
        </p:txBody>
      </p:sp>
      <p:sp>
        <p:nvSpPr>
          <p:cNvPr id="9" name="8 Marcador de número de diapositiva"/>
          <p:cNvSpPr>
            <a:spLocks noGrp="1"/>
          </p:cNvSpPr>
          <p:nvPr>
            <p:ph type="sldNum" sz="quarter" idx="15"/>
          </p:nvPr>
        </p:nvSpPr>
        <p:spPr/>
        <p:txBody>
          <a:bodyPr rtlCol="0"/>
          <a:lstStyle/>
          <a:p>
            <a:pPr>
              <a:defRPr/>
            </a:pPr>
            <a:fld id="{C99172E8-CE96-4134-B7E1-19E125274E2C}" type="slidenum">
              <a:rPr lang="es-ES_tradnl" smtClean="0"/>
              <a:pPr>
                <a:defRPr/>
              </a:pPr>
              <a:t>‹Nº›</a:t>
            </a:fld>
            <a:endParaRPr lang="es-ES_tradnl" dirty="0"/>
          </a:p>
        </p:txBody>
      </p:sp>
      <p:sp>
        <p:nvSpPr>
          <p:cNvPr id="10" name="9 Marcador de pie de página"/>
          <p:cNvSpPr>
            <a:spLocks noGrp="1"/>
          </p:cNvSpPr>
          <p:nvPr>
            <p:ph type="ftr" sz="quarter" idx="16"/>
          </p:nvPr>
        </p:nvSpPr>
        <p:spPr/>
        <p:txBody>
          <a:bodyPr rtlCol="0"/>
          <a:lstStyle/>
          <a:p>
            <a:pPr>
              <a:defRPr/>
            </a:pPr>
            <a:endParaRPr lang="es-ES_tradnl" dirty="0">
              <a:solidFill>
                <a:srgbClr val="575F6D"/>
              </a:solidFill>
            </a:endParaRPr>
          </a:p>
        </p:txBody>
      </p:sp>
    </p:spTree>
    <p:extLst>
      <p:ext uri="{BB962C8B-B14F-4D97-AF65-F5344CB8AC3E}">
        <p14:creationId xmlns:p14="http://schemas.microsoft.com/office/powerpoint/2010/main" val="38592332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endParaRPr lang="es-ES_tradnl"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_tradnl"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3EAF3076-B44A-47AA-91FF-ACA8FD664C07}" type="slidenum">
              <a:rPr lang="es-ES_tradnl" smtClean="0"/>
              <a:pPr>
                <a:defRPr/>
              </a:pPr>
              <a:t>‹Nº›</a:t>
            </a:fld>
            <a:endParaRPr lang="es-ES_tradnl" dirty="0"/>
          </a:p>
        </p:txBody>
      </p:sp>
    </p:spTree>
    <p:extLst>
      <p:ext uri="{BB962C8B-B14F-4D97-AF65-F5344CB8AC3E}">
        <p14:creationId xmlns:p14="http://schemas.microsoft.com/office/powerpoint/2010/main" val="35832801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endParaRPr lang="es-ES_tradnl" dirty="0">
              <a:solidFill>
                <a:srgbClr val="575F6D"/>
              </a:solidFill>
            </a:endParaRPr>
          </a:p>
        </p:txBody>
      </p:sp>
      <p:sp>
        <p:nvSpPr>
          <p:cNvPr id="6" name="5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7" name="6 Marcador de número de diapositiva"/>
          <p:cNvSpPr>
            <a:spLocks noGrp="1"/>
          </p:cNvSpPr>
          <p:nvPr>
            <p:ph type="sldNum" sz="quarter" idx="12"/>
          </p:nvPr>
        </p:nvSpPr>
        <p:spPr/>
        <p:txBody>
          <a:bodyPr/>
          <a:lstStyle/>
          <a:p>
            <a:pPr>
              <a:defRPr/>
            </a:pPr>
            <a:fld id="{7DD4D9FC-054B-4CF0-8FE4-F0E1CAB4A8FB}" type="slidenum">
              <a:rPr lang="es-ES_tradnl" smtClean="0"/>
              <a:pPr>
                <a:defRPr/>
              </a:pPr>
              <a:t>‹Nº›</a:t>
            </a:fld>
            <a:endParaRPr lang="es-ES_tradnl"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01505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endParaRPr lang="es-ES_tradnl" dirty="0">
              <a:solidFill>
                <a:srgbClr val="575F6D"/>
              </a:solidFill>
            </a:endParaRPr>
          </a:p>
        </p:txBody>
      </p:sp>
      <p:sp>
        <p:nvSpPr>
          <p:cNvPr id="8" name="7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9" name="8 Marcador de número de diapositiva"/>
          <p:cNvSpPr>
            <a:spLocks noGrp="1"/>
          </p:cNvSpPr>
          <p:nvPr>
            <p:ph type="sldNum" sz="quarter" idx="12"/>
          </p:nvPr>
        </p:nvSpPr>
        <p:spPr/>
        <p:txBody>
          <a:bodyPr/>
          <a:lstStyle/>
          <a:p>
            <a:pPr>
              <a:defRPr/>
            </a:pPr>
            <a:fld id="{BF901562-ADE8-4BA5-B3FA-B5E5C1466D1C}" type="slidenum">
              <a:rPr lang="es-ES_tradnl" smtClean="0"/>
              <a:pPr>
                <a:defRPr/>
              </a:pPr>
              <a:t>‹Nº›</a:t>
            </a:fld>
            <a:endParaRPr lang="es-ES_tradnl"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4288238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endParaRPr lang="es-ES_tradnl" dirty="0">
              <a:solidFill>
                <a:srgbClr val="575F6D"/>
              </a:solidFill>
            </a:endParaRPr>
          </a:p>
        </p:txBody>
      </p:sp>
      <p:sp>
        <p:nvSpPr>
          <p:cNvPr id="7" name="6 Marcador de número de diapositiva"/>
          <p:cNvSpPr>
            <a:spLocks noGrp="1"/>
          </p:cNvSpPr>
          <p:nvPr>
            <p:ph type="sldNum" sz="quarter" idx="11"/>
          </p:nvPr>
        </p:nvSpPr>
        <p:spPr/>
        <p:txBody>
          <a:bodyPr rtlCol="0"/>
          <a:lstStyle/>
          <a:p>
            <a:pPr>
              <a:defRPr/>
            </a:pPr>
            <a:fld id="{5651147F-2092-4C2E-AED9-BA472CCCA950}" type="slidenum">
              <a:rPr lang="es-ES_tradnl" smtClean="0"/>
              <a:pPr>
                <a:defRPr/>
              </a:pPr>
              <a:t>‹Nº›</a:t>
            </a:fld>
            <a:endParaRPr lang="es-ES_tradnl" dirty="0"/>
          </a:p>
        </p:txBody>
      </p:sp>
      <p:sp>
        <p:nvSpPr>
          <p:cNvPr id="8" name="7 Marcador de pie de página"/>
          <p:cNvSpPr>
            <a:spLocks noGrp="1"/>
          </p:cNvSpPr>
          <p:nvPr>
            <p:ph type="ftr" sz="quarter" idx="12"/>
          </p:nvPr>
        </p:nvSpPr>
        <p:spPr/>
        <p:txBody>
          <a:bodyPr rtlCol="0"/>
          <a:lstStyle/>
          <a:p>
            <a:pPr>
              <a:defRPr/>
            </a:pPr>
            <a:endParaRPr lang="es-ES_tradnl" dirty="0">
              <a:solidFill>
                <a:srgbClr val="575F6D"/>
              </a:solidFill>
            </a:endParaRPr>
          </a:p>
        </p:txBody>
      </p:sp>
    </p:spTree>
    <p:extLst>
      <p:ext uri="{BB962C8B-B14F-4D97-AF65-F5344CB8AC3E}">
        <p14:creationId xmlns:p14="http://schemas.microsoft.com/office/powerpoint/2010/main" val="7136421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endParaRPr lang="es-ES_tradnl" dirty="0">
              <a:solidFill>
                <a:srgbClr val="575F6D"/>
              </a:solidFill>
            </a:endParaRPr>
          </a:p>
        </p:txBody>
      </p:sp>
      <p:sp>
        <p:nvSpPr>
          <p:cNvPr id="3" name="2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4" name="3 Marcador de número de diapositiva"/>
          <p:cNvSpPr>
            <a:spLocks noGrp="1"/>
          </p:cNvSpPr>
          <p:nvPr>
            <p:ph type="sldNum" sz="quarter" idx="12"/>
          </p:nvPr>
        </p:nvSpPr>
        <p:spPr/>
        <p:txBody>
          <a:bodyPr/>
          <a:lstStyle/>
          <a:p>
            <a:pPr>
              <a:defRPr/>
            </a:pPr>
            <a:fld id="{14337A66-7A17-43B0-9F19-4357C49B771E}" type="slidenum">
              <a:rPr lang="es-ES_tradnl" smtClean="0"/>
              <a:pPr>
                <a:defRPr/>
              </a:pPr>
              <a:t>‹Nº›</a:t>
            </a:fld>
            <a:endParaRPr lang="es-ES_tradnl" dirty="0"/>
          </a:p>
        </p:txBody>
      </p:sp>
    </p:spTree>
    <p:extLst>
      <p:ext uri="{BB962C8B-B14F-4D97-AF65-F5344CB8AC3E}">
        <p14:creationId xmlns:p14="http://schemas.microsoft.com/office/powerpoint/2010/main" val="28341883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endParaRPr lang="es-ES_tradnl" dirty="0">
              <a:solidFill>
                <a:srgbClr val="575F6D"/>
              </a:solidFill>
            </a:endParaRPr>
          </a:p>
        </p:txBody>
      </p:sp>
      <p:sp>
        <p:nvSpPr>
          <p:cNvPr id="22" name="21 Marcador de número de diapositiva"/>
          <p:cNvSpPr>
            <a:spLocks noGrp="1"/>
          </p:cNvSpPr>
          <p:nvPr>
            <p:ph type="sldNum" sz="quarter" idx="15"/>
          </p:nvPr>
        </p:nvSpPr>
        <p:spPr/>
        <p:txBody>
          <a:bodyPr rtlCol="0"/>
          <a:lstStyle/>
          <a:p>
            <a:pPr>
              <a:defRPr/>
            </a:pPr>
            <a:fld id="{CA071068-647C-415C-AFF0-920D08745D85}" type="slidenum">
              <a:rPr lang="es-ES_tradnl" smtClean="0"/>
              <a:pPr>
                <a:defRPr/>
              </a:pPr>
              <a:t>‹Nº›</a:t>
            </a:fld>
            <a:endParaRPr lang="es-ES_tradnl" dirty="0"/>
          </a:p>
        </p:txBody>
      </p:sp>
      <p:sp>
        <p:nvSpPr>
          <p:cNvPr id="23" name="22 Marcador de pie de página"/>
          <p:cNvSpPr>
            <a:spLocks noGrp="1"/>
          </p:cNvSpPr>
          <p:nvPr>
            <p:ph type="ftr" sz="quarter" idx="16"/>
          </p:nvPr>
        </p:nvSpPr>
        <p:spPr/>
        <p:txBody>
          <a:bodyPr rtlCol="0"/>
          <a:lstStyle/>
          <a:p>
            <a:pPr>
              <a:defRPr/>
            </a:pPr>
            <a:endParaRPr lang="es-ES_tradnl" dirty="0">
              <a:solidFill>
                <a:srgbClr val="575F6D"/>
              </a:solidFill>
            </a:endParaRPr>
          </a:p>
        </p:txBody>
      </p:sp>
    </p:spTree>
    <p:extLst>
      <p:ext uri="{BB962C8B-B14F-4D97-AF65-F5344CB8AC3E}">
        <p14:creationId xmlns:p14="http://schemas.microsoft.com/office/powerpoint/2010/main" val="29808104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pPr>
              <a:defRPr/>
            </a:pPr>
            <a:endParaRPr lang="es-ES_tradnl" dirty="0">
              <a:solidFill>
                <a:srgbClr val="575F6D"/>
              </a:solidFill>
            </a:endParaRPr>
          </a:p>
        </p:txBody>
      </p:sp>
      <p:sp>
        <p:nvSpPr>
          <p:cNvPr id="18" name="17 Marcador de número de diapositiva"/>
          <p:cNvSpPr>
            <a:spLocks noGrp="1"/>
          </p:cNvSpPr>
          <p:nvPr>
            <p:ph type="sldNum" sz="quarter" idx="11"/>
          </p:nvPr>
        </p:nvSpPr>
        <p:spPr/>
        <p:txBody>
          <a:bodyPr rtlCol="0"/>
          <a:lstStyle/>
          <a:p>
            <a:pPr>
              <a:defRPr/>
            </a:pPr>
            <a:fld id="{16283E2E-8058-46CE-A9F9-9D92793E5996}" type="slidenum">
              <a:rPr lang="es-ES_tradnl" smtClean="0"/>
              <a:pPr>
                <a:defRPr/>
              </a:pPr>
              <a:t>‹Nº›</a:t>
            </a:fld>
            <a:endParaRPr lang="es-ES_tradnl" dirty="0"/>
          </a:p>
        </p:txBody>
      </p:sp>
      <p:sp>
        <p:nvSpPr>
          <p:cNvPr id="21" name="20 Marcador de pie de página"/>
          <p:cNvSpPr>
            <a:spLocks noGrp="1"/>
          </p:cNvSpPr>
          <p:nvPr>
            <p:ph type="ftr" sz="quarter" idx="12"/>
          </p:nvPr>
        </p:nvSpPr>
        <p:spPr/>
        <p:txBody>
          <a:bodyPr rtlCol="0"/>
          <a:lstStyle/>
          <a:p>
            <a:pPr>
              <a:defRPr/>
            </a:pPr>
            <a:endParaRPr lang="es-ES_tradnl" dirty="0">
              <a:solidFill>
                <a:srgbClr val="575F6D"/>
              </a:solidFill>
            </a:endParaRPr>
          </a:p>
        </p:txBody>
      </p:sp>
    </p:spTree>
    <p:extLst>
      <p:ext uri="{BB962C8B-B14F-4D97-AF65-F5344CB8AC3E}">
        <p14:creationId xmlns:p14="http://schemas.microsoft.com/office/powerpoint/2010/main" val="7675012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575F6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6" name="5 Marcador de número de diapositiva"/>
          <p:cNvSpPr>
            <a:spLocks noGrp="1"/>
          </p:cNvSpPr>
          <p:nvPr>
            <p:ph type="sldNum" sz="quarter" idx="12"/>
          </p:nvPr>
        </p:nvSpPr>
        <p:spPr/>
        <p:txBody>
          <a:bodyPr/>
          <a:lstStyle/>
          <a:p>
            <a:pPr>
              <a:defRPr/>
            </a:pPr>
            <a:fld id="{0A2D23A5-EDB7-4783-BA22-2EA6E6BA461D}" type="slidenum">
              <a:rPr lang="es-ES_tradnl" smtClean="0"/>
              <a:pPr>
                <a:defRPr/>
              </a:pPr>
              <a:t>‹Nº›</a:t>
            </a:fld>
            <a:endParaRPr lang="es-ES_tradnl" dirty="0"/>
          </a:p>
        </p:txBody>
      </p:sp>
    </p:spTree>
    <p:extLst>
      <p:ext uri="{BB962C8B-B14F-4D97-AF65-F5344CB8AC3E}">
        <p14:creationId xmlns:p14="http://schemas.microsoft.com/office/powerpoint/2010/main" val="20255107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575F6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6" name="5 Marcador de número de diapositiva"/>
          <p:cNvSpPr>
            <a:spLocks noGrp="1"/>
          </p:cNvSpPr>
          <p:nvPr>
            <p:ph type="sldNum" sz="quarter" idx="12"/>
          </p:nvPr>
        </p:nvSpPr>
        <p:spPr/>
        <p:txBody>
          <a:bodyPr/>
          <a:lstStyle/>
          <a:p>
            <a:pPr>
              <a:defRPr/>
            </a:pPr>
            <a:fld id="{628C1AAB-EB3A-4041-BA5D-6686025FD5BE}" type="slidenum">
              <a:rPr lang="es-ES_tradnl" smtClean="0"/>
              <a:pPr>
                <a:defRPr/>
              </a:pPr>
              <a:t>‹Nº›</a:t>
            </a:fld>
            <a:endParaRPr lang="es-ES_tradnl" dirty="0"/>
          </a:p>
        </p:txBody>
      </p:sp>
    </p:spTree>
    <p:extLst>
      <p:ext uri="{BB962C8B-B14F-4D97-AF65-F5344CB8AC3E}">
        <p14:creationId xmlns:p14="http://schemas.microsoft.com/office/powerpoint/2010/main" val="36806915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endParaRPr lang="es-ES_tradnl" dirty="0">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_tradnl" dirty="0">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7B8FE1C0-7BBB-40F9-9C6A-9DC82B4094B3}" type="slidenum">
              <a:rPr lang="es-ES_tradnl" smtClean="0"/>
              <a:pPr>
                <a:defRPr/>
              </a:pPr>
              <a:t>‹Nº›</a:t>
            </a:fld>
            <a:endParaRPr lang="es-ES_tradnl" dirty="0"/>
          </a:p>
        </p:txBody>
      </p:sp>
    </p:spTree>
    <p:extLst>
      <p:ext uri="{BB962C8B-B14F-4D97-AF65-F5344CB8AC3E}">
        <p14:creationId xmlns:p14="http://schemas.microsoft.com/office/powerpoint/2010/main" val="40772602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endParaRPr lang="es-ES_tradnl" dirty="0">
              <a:solidFill>
                <a:srgbClr val="575F6D"/>
              </a:solidFill>
            </a:endParaRPr>
          </a:p>
        </p:txBody>
      </p:sp>
      <p:sp>
        <p:nvSpPr>
          <p:cNvPr id="9" name="8 Marcador de número de diapositiva"/>
          <p:cNvSpPr>
            <a:spLocks noGrp="1"/>
          </p:cNvSpPr>
          <p:nvPr>
            <p:ph type="sldNum" sz="quarter" idx="15"/>
          </p:nvPr>
        </p:nvSpPr>
        <p:spPr/>
        <p:txBody>
          <a:bodyPr rtlCol="0"/>
          <a:lstStyle/>
          <a:p>
            <a:pPr>
              <a:defRPr/>
            </a:pPr>
            <a:fld id="{C99172E8-CE96-4134-B7E1-19E125274E2C}" type="slidenum">
              <a:rPr lang="es-ES_tradnl" smtClean="0"/>
              <a:pPr>
                <a:defRPr/>
              </a:pPr>
              <a:t>‹Nº›</a:t>
            </a:fld>
            <a:endParaRPr lang="es-ES_tradnl" dirty="0"/>
          </a:p>
        </p:txBody>
      </p:sp>
      <p:sp>
        <p:nvSpPr>
          <p:cNvPr id="10" name="9 Marcador de pie de página"/>
          <p:cNvSpPr>
            <a:spLocks noGrp="1"/>
          </p:cNvSpPr>
          <p:nvPr>
            <p:ph type="ftr" sz="quarter" idx="16"/>
          </p:nvPr>
        </p:nvSpPr>
        <p:spPr/>
        <p:txBody>
          <a:bodyPr rtlCol="0"/>
          <a:lstStyle/>
          <a:p>
            <a:pPr>
              <a:defRPr/>
            </a:pPr>
            <a:endParaRPr lang="es-ES_tradnl" dirty="0">
              <a:solidFill>
                <a:srgbClr val="575F6D"/>
              </a:solidFill>
            </a:endParaRPr>
          </a:p>
        </p:txBody>
      </p:sp>
    </p:spTree>
    <p:extLst>
      <p:ext uri="{BB962C8B-B14F-4D97-AF65-F5344CB8AC3E}">
        <p14:creationId xmlns:p14="http://schemas.microsoft.com/office/powerpoint/2010/main" val="41085520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endParaRPr lang="es-ES_tradnl"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_tradnl"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3EAF3076-B44A-47AA-91FF-ACA8FD664C07}" type="slidenum">
              <a:rPr lang="es-ES_tradnl" smtClean="0"/>
              <a:pPr>
                <a:defRPr/>
              </a:pPr>
              <a:t>‹Nº›</a:t>
            </a:fld>
            <a:endParaRPr lang="es-ES_tradnl" dirty="0"/>
          </a:p>
        </p:txBody>
      </p:sp>
    </p:spTree>
    <p:extLst>
      <p:ext uri="{BB962C8B-B14F-4D97-AF65-F5344CB8AC3E}">
        <p14:creationId xmlns:p14="http://schemas.microsoft.com/office/powerpoint/2010/main" val="29299784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endParaRPr lang="es-ES_tradnl" dirty="0">
              <a:solidFill>
                <a:srgbClr val="575F6D"/>
              </a:solidFill>
            </a:endParaRPr>
          </a:p>
        </p:txBody>
      </p:sp>
      <p:sp>
        <p:nvSpPr>
          <p:cNvPr id="6" name="5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7" name="6 Marcador de número de diapositiva"/>
          <p:cNvSpPr>
            <a:spLocks noGrp="1"/>
          </p:cNvSpPr>
          <p:nvPr>
            <p:ph type="sldNum" sz="quarter" idx="12"/>
          </p:nvPr>
        </p:nvSpPr>
        <p:spPr/>
        <p:txBody>
          <a:bodyPr/>
          <a:lstStyle/>
          <a:p>
            <a:pPr>
              <a:defRPr/>
            </a:pPr>
            <a:fld id="{7DD4D9FC-054B-4CF0-8FE4-F0E1CAB4A8FB}" type="slidenum">
              <a:rPr lang="es-ES_tradnl" smtClean="0"/>
              <a:pPr>
                <a:defRPr/>
              </a:pPr>
              <a:t>‹Nº›</a:t>
            </a:fld>
            <a:endParaRPr lang="es-ES_tradnl"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1216601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endParaRPr lang="es-ES_tradnl" dirty="0">
              <a:solidFill>
                <a:srgbClr val="575F6D"/>
              </a:solidFill>
            </a:endParaRPr>
          </a:p>
        </p:txBody>
      </p:sp>
      <p:sp>
        <p:nvSpPr>
          <p:cNvPr id="8" name="7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9" name="8 Marcador de número de diapositiva"/>
          <p:cNvSpPr>
            <a:spLocks noGrp="1"/>
          </p:cNvSpPr>
          <p:nvPr>
            <p:ph type="sldNum" sz="quarter" idx="12"/>
          </p:nvPr>
        </p:nvSpPr>
        <p:spPr/>
        <p:txBody>
          <a:bodyPr/>
          <a:lstStyle/>
          <a:p>
            <a:pPr>
              <a:defRPr/>
            </a:pPr>
            <a:fld id="{BF901562-ADE8-4BA5-B3FA-B5E5C1466D1C}" type="slidenum">
              <a:rPr lang="es-ES_tradnl" smtClean="0"/>
              <a:pPr>
                <a:defRPr/>
              </a:pPr>
              <a:t>‹Nº›</a:t>
            </a:fld>
            <a:endParaRPr lang="es-ES_tradnl"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4593147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endParaRPr lang="es-ES_tradnl" dirty="0">
              <a:solidFill>
                <a:srgbClr val="575F6D"/>
              </a:solidFill>
            </a:endParaRPr>
          </a:p>
        </p:txBody>
      </p:sp>
      <p:sp>
        <p:nvSpPr>
          <p:cNvPr id="7" name="6 Marcador de número de diapositiva"/>
          <p:cNvSpPr>
            <a:spLocks noGrp="1"/>
          </p:cNvSpPr>
          <p:nvPr>
            <p:ph type="sldNum" sz="quarter" idx="11"/>
          </p:nvPr>
        </p:nvSpPr>
        <p:spPr/>
        <p:txBody>
          <a:bodyPr rtlCol="0"/>
          <a:lstStyle/>
          <a:p>
            <a:pPr>
              <a:defRPr/>
            </a:pPr>
            <a:fld id="{5651147F-2092-4C2E-AED9-BA472CCCA950}" type="slidenum">
              <a:rPr lang="es-ES_tradnl" smtClean="0"/>
              <a:pPr>
                <a:defRPr/>
              </a:pPr>
              <a:t>‹Nº›</a:t>
            </a:fld>
            <a:endParaRPr lang="es-ES_tradnl" dirty="0"/>
          </a:p>
        </p:txBody>
      </p:sp>
      <p:sp>
        <p:nvSpPr>
          <p:cNvPr id="8" name="7 Marcador de pie de página"/>
          <p:cNvSpPr>
            <a:spLocks noGrp="1"/>
          </p:cNvSpPr>
          <p:nvPr>
            <p:ph type="ftr" sz="quarter" idx="12"/>
          </p:nvPr>
        </p:nvSpPr>
        <p:spPr/>
        <p:txBody>
          <a:bodyPr rtlCol="0"/>
          <a:lstStyle/>
          <a:p>
            <a:pPr>
              <a:defRPr/>
            </a:pPr>
            <a:endParaRPr lang="es-ES_tradnl" dirty="0">
              <a:solidFill>
                <a:srgbClr val="575F6D"/>
              </a:solidFill>
            </a:endParaRPr>
          </a:p>
        </p:txBody>
      </p:sp>
    </p:spTree>
    <p:extLst>
      <p:ext uri="{BB962C8B-B14F-4D97-AF65-F5344CB8AC3E}">
        <p14:creationId xmlns:p14="http://schemas.microsoft.com/office/powerpoint/2010/main" val="4965197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endParaRPr lang="es-ES_tradnl" dirty="0">
              <a:solidFill>
                <a:srgbClr val="575F6D"/>
              </a:solidFill>
            </a:endParaRPr>
          </a:p>
        </p:txBody>
      </p:sp>
      <p:sp>
        <p:nvSpPr>
          <p:cNvPr id="3" name="2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4" name="3 Marcador de número de diapositiva"/>
          <p:cNvSpPr>
            <a:spLocks noGrp="1"/>
          </p:cNvSpPr>
          <p:nvPr>
            <p:ph type="sldNum" sz="quarter" idx="12"/>
          </p:nvPr>
        </p:nvSpPr>
        <p:spPr/>
        <p:txBody>
          <a:bodyPr/>
          <a:lstStyle/>
          <a:p>
            <a:pPr>
              <a:defRPr/>
            </a:pPr>
            <a:fld id="{14337A66-7A17-43B0-9F19-4357C49B771E}" type="slidenum">
              <a:rPr lang="es-ES_tradnl" smtClean="0"/>
              <a:pPr>
                <a:defRPr/>
              </a:pPr>
              <a:t>‹Nº›</a:t>
            </a:fld>
            <a:endParaRPr lang="es-ES_tradnl" dirty="0"/>
          </a:p>
        </p:txBody>
      </p:sp>
    </p:spTree>
    <p:extLst>
      <p:ext uri="{BB962C8B-B14F-4D97-AF65-F5344CB8AC3E}">
        <p14:creationId xmlns:p14="http://schemas.microsoft.com/office/powerpoint/2010/main" val="39901529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endParaRPr lang="es-ES_tradnl" dirty="0">
              <a:solidFill>
                <a:srgbClr val="575F6D"/>
              </a:solidFill>
            </a:endParaRPr>
          </a:p>
        </p:txBody>
      </p:sp>
      <p:sp>
        <p:nvSpPr>
          <p:cNvPr id="22" name="21 Marcador de número de diapositiva"/>
          <p:cNvSpPr>
            <a:spLocks noGrp="1"/>
          </p:cNvSpPr>
          <p:nvPr>
            <p:ph type="sldNum" sz="quarter" idx="15"/>
          </p:nvPr>
        </p:nvSpPr>
        <p:spPr/>
        <p:txBody>
          <a:bodyPr rtlCol="0"/>
          <a:lstStyle/>
          <a:p>
            <a:pPr>
              <a:defRPr/>
            </a:pPr>
            <a:fld id="{CA071068-647C-415C-AFF0-920D08745D85}" type="slidenum">
              <a:rPr lang="es-ES_tradnl" smtClean="0"/>
              <a:pPr>
                <a:defRPr/>
              </a:pPr>
              <a:t>‹Nº›</a:t>
            </a:fld>
            <a:endParaRPr lang="es-ES_tradnl" dirty="0"/>
          </a:p>
        </p:txBody>
      </p:sp>
      <p:sp>
        <p:nvSpPr>
          <p:cNvPr id="23" name="22 Marcador de pie de página"/>
          <p:cNvSpPr>
            <a:spLocks noGrp="1"/>
          </p:cNvSpPr>
          <p:nvPr>
            <p:ph type="ftr" sz="quarter" idx="16"/>
          </p:nvPr>
        </p:nvSpPr>
        <p:spPr/>
        <p:txBody>
          <a:bodyPr rtlCol="0"/>
          <a:lstStyle/>
          <a:p>
            <a:pPr>
              <a:defRPr/>
            </a:pPr>
            <a:endParaRPr lang="es-ES_tradnl" dirty="0">
              <a:solidFill>
                <a:srgbClr val="575F6D"/>
              </a:solidFill>
            </a:endParaRPr>
          </a:p>
        </p:txBody>
      </p:sp>
    </p:spTree>
    <p:extLst>
      <p:ext uri="{BB962C8B-B14F-4D97-AF65-F5344CB8AC3E}">
        <p14:creationId xmlns:p14="http://schemas.microsoft.com/office/powerpoint/2010/main" val="12434885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pPr>
              <a:defRPr/>
            </a:pPr>
            <a:endParaRPr lang="es-ES_tradnl" dirty="0">
              <a:solidFill>
                <a:srgbClr val="575F6D"/>
              </a:solidFill>
            </a:endParaRPr>
          </a:p>
        </p:txBody>
      </p:sp>
      <p:sp>
        <p:nvSpPr>
          <p:cNvPr id="18" name="17 Marcador de número de diapositiva"/>
          <p:cNvSpPr>
            <a:spLocks noGrp="1"/>
          </p:cNvSpPr>
          <p:nvPr>
            <p:ph type="sldNum" sz="quarter" idx="11"/>
          </p:nvPr>
        </p:nvSpPr>
        <p:spPr/>
        <p:txBody>
          <a:bodyPr rtlCol="0"/>
          <a:lstStyle/>
          <a:p>
            <a:pPr>
              <a:defRPr/>
            </a:pPr>
            <a:fld id="{16283E2E-8058-46CE-A9F9-9D92793E5996}" type="slidenum">
              <a:rPr lang="es-ES_tradnl" smtClean="0"/>
              <a:pPr>
                <a:defRPr/>
              </a:pPr>
              <a:t>‹Nº›</a:t>
            </a:fld>
            <a:endParaRPr lang="es-ES_tradnl" dirty="0"/>
          </a:p>
        </p:txBody>
      </p:sp>
      <p:sp>
        <p:nvSpPr>
          <p:cNvPr id="21" name="20 Marcador de pie de página"/>
          <p:cNvSpPr>
            <a:spLocks noGrp="1"/>
          </p:cNvSpPr>
          <p:nvPr>
            <p:ph type="ftr" sz="quarter" idx="12"/>
          </p:nvPr>
        </p:nvSpPr>
        <p:spPr/>
        <p:txBody>
          <a:bodyPr rtlCol="0"/>
          <a:lstStyle/>
          <a:p>
            <a:pPr>
              <a:defRPr/>
            </a:pPr>
            <a:endParaRPr lang="es-ES_tradnl" dirty="0">
              <a:solidFill>
                <a:srgbClr val="575F6D"/>
              </a:solidFill>
            </a:endParaRPr>
          </a:p>
        </p:txBody>
      </p:sp>
    </p:spTree>
    <p:extLst>
      <p:ext uri="{BB962C8B-B14F-4D97-AF65-F5344CB8AC3E}">
        <p14:creationId xmlns:p14="http://schemas.microsoft.com/office/powerpoint/2010/main" val="10013622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575F6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6" name="5 Marcador de número de diapositiva"/>
          <p:cNvSpPr>
            <a:spLocks noGrp="1"/>
          </p:cNvSpPr>
          <p:nvPr>
            <p:ph type="sldNum" sz="quarter" idx="12"/>
          </p:nvPr>
        </p:nvSpPr>
        <p:spPr/>
        <p:txBody>
          <a:bodyPr/>
          <a:lstStyle/>
          <a:p>
            <a:pPr>
              <a:defRPr/>
            </a:pPr>
            <a:fld id="{0A2D23A5-EDB7-4783-BA22-2EA6E6BA461D}" type="slidenum">
              <a:rPr lang="es-ES_tradnl" smtClean="0"/>
              <a:pPr>
                <a:defRPr/>
              </a:pPr>
              <a:t>‹Nº›</a:t>
            </a:fld>
            <a:endParaRPr lang="es-ES_tradnl" dirty="0"/>
          </a:p>
        </p:txBody>
      </p:sp>
    </p:spTree>
    <p:extLst>
      <p:ext uri="{BB962C8B-B14F-4D97-AF65-F5344CB8AC3E}">
        <p14:creationId xmlns:p14="http://schemas.microsoft.com/office/powerpoint/2010/main" val="15866709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_tradnl" dirty="0">
              <a:solidFill>
                <a:srgbClr val="575F6D"/>
              </a:solidFill>
            </a:endParaRPr>
          </a:p>
        </p:txBody>
      </p:sp>
      <p:sp>
        <p:nvSpPr>
          <p:cNvPr id="5" name="4 Marcador de pie de página"/>
          <p:cNvSpPr>
            <a:spLocks noGrp="1"/>
          </p:cNvSpPr>
          <p:nvPr>
            <p:ph type="ftr" sz="quarter" idx="11"/>
          </p:nvPr>
        </p:nvSpPr>
        <p:spPr/>
        <p:txBody>
          <a:bodyPr/>
          <a:lstStyle/>
          <a:p>
            <a:pPr>
              <a:defRPr/>
            </a:pPr>
            <a:endParaRPr lang="es-ES_tradnl" dirty="0">
              <a:solidFill>
                <a:srgbClr val="575F6D"/>
              </a:solidFill>
            </a:endParaRPr>
          </a:p>
        </p:txBody>
      </p:sp>
      <p:sp>
        <p:nvSpPr>
          <p:cNvPr id="6" name="5 Marcador de número de diapositiva"/>
          <p:cNvSpPr>
            <a:spLocks noGrp="1"/>
          </p:cNvSpPr>
          <p:nvPr>
            <p:ph type="sldNum" sz="quarter" idx="12"/>
          </p:nvPr>
        </p:nvSpPr>
        <p:spPr/>
        <p:txBody>
          <a:bodyPr/>
          <a:lstStyle/>
          <a:p>
            <a:pPr>
              <a:defRPr/>
            </a:pPr>
            <a:fld id="{628C1AAB-EB3A-4041-BA5D-6686025FD5BE}" type="slidenum">
              <a:rPr lang="es-ES_tradnl" smtClean="0"/>
              <a:pPr>
                <a:defRPr/>
              </a:pPr>
              <a:t>‹Nº›</a:t>
            </a:fld>
            <a:endParaRPr lang="es-ES_tradnl" dirty="0"/>
          </a:p>
        </p:txBody>
      </p:sp>
    </p:spTree>
    <p:extLst>
      <p:ext uri="{BB962C8B-B14F-4D97-AF65-F5344CB8AC3E}">
        <p14:creationId xmlns:p14="http://schemas.microsoft.com/office/powerpoint/2010/main" val="3201780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032687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0742706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upload.wikimedia.org/wikipedia/commons/6/67/Beihaiparkpic6.jp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hyperlink" Target="//upload.wikimedia.org/wikipedia/commons/e/e4/Beihaipark2.jp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29.xml"/></Relationships>
</file>

<file path=ppt/slides/_rels/slide7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3.xml"/><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4.xml"/><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5.xml"/><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7.xml"/><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8.xml"/><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9.xml"/><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hyperlink" Target="//upload.wikimedia.org/wikipedia/commons/3/37/ZhaoMiaoPaiFang.JPG" TargetMode="External"/><Relationship Id="rId2" Type="http://schemas.openxmlformats.org/officeDocument/2006/relationships/notesSlide" Target="../notesSlides/notesSlide70.xml"/><Relationship Id="rId1" Type="http://schemas.openxmlformats.org/officeDocument/2006/relationships/slideLayout" Target="../slideLayouts/slideLayout7.xml"/><Relationship Id="rId6" Type="http://schemas.openxmlformats.org/officeDocument/2006/relationships/image" Target="../media/image70.jpeg"/><Relationship Id="rId5" Type="http://schemas.openxmlformats.org/officeDocument/2006/relationships/hyperlink" Target="//upload.wikimedia.org/wikipedia/commons/e/ee/%E5%8C%97%E4%BA%AC_%E9%A6%99%E5%B1%B1_%E8%A5%BF%E5%B1%B1%E6%99%B4%E9%9B%AA.jpg" TargetMode="External"/><Relationship Id="rId4" Type="http://schemas.openxmlformats.org/officeDocument/2006/relationships/image" Target="../media/image69.jpeg"/></Relationships>
</file>

<file path=ppt/slides/_rels/slide95.xml.rels><?xml version="1.0" encoding="UTF-8" standalone="yes"?>
<Relationships xmlns="http://schemas.openxmlformats.org/package/2006/relationships"><Relationship Id="rId3" Type="http://schemas.openxmlformats.org/officeDocument/2006/relationships/hyperlink" Target="http://www.china.org.cn/travel/2011-10/27/content_23738829_2.htm" TargetMode="External"/><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9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hyperlink" Target="//upload.wikimedia.org/wikipedia/commons/7/76/Western_tower.jpg" TargetMode="External"/><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123.xml.rels><?xml version="1.0" encoding="UTF-8" standalone="yes"?>
<Relationships xmlns="http://schemas.openxmlformats.org/package/2006/relationships"><Relationship Id="rId3" Type="http://schemas.openxmlformats.org/officeDocument/2006/relationships/hyperlink" Target="//upload.wikimedia.org/wikipedia/commons/f/f7/Lingering_Garden_1.jpg" TargetMode="External"/><Relationship Id="rId2" Type="http://schemas.openxmlformats.org/officeDocument/2006/relationships/notesSlide" Target="../notesSlides/notesSlide89.xml"/><Relationship Id="rId1" Type="http://schemas.openxmlformats.org/officeDocument/2006/relationships/slideLayout" Target="../slideLayouts/slideLayout7.xml"/><Relationship Id="rId4" Type="http://schemas.openxmlformats.org/officeDocument/2006/relationships/image" Target="../media/image90.jpeg"/></Relationships>
</file>

<file path=ppt/slides/_rels/slide124.xml.rels><?xml version="1.0" encoding="UTF-8" standalone="yes"?>
<Relationships xmlns="http://schemas.openxmlformats.org/package/2006/relationships"><Relationship Id="rId3" Type="http://schemas.openxmlformats.org/officeDocument/2006/relationships/hyperlink" Target="//upload.wikimedia.org/wikipedia/commons/2/2c/Liuyuan.jpg" TargetMode="External"/><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91.jpeg"/></Relationships>
</file>

<file path=ppt/slides/_rels/slide125.xml.rels><?xml version="1.0" encoding="UTF-8" standalone="yes"?>
<Relationships xmlns="http://schemas.openxmlformats.org/package/2006/relationships"><Relationship Id="rId3" Type="http://schemas.openxmlformats.org/officeDocument/2006/relationships/hyperlink" Target="http://www.google.es/url?sa=i&amp;rct=j&amp;q=lingering+gardens+suzhou&amp;source=images&amp;cd=&amp;cad=rja&amp;docid=NEM5x2yvsRrRMM&amp;tbnid=dUHk5E8ks25s7M:&amp;ved=0CAUQjRw&amp;url=http://www.chinatourguide.com/suzhou/lingering_garden.html&amp;ei=9HhNUfLSDIrW0QXc9oDwDQ&amp;bvm=bv.44158598,d.d2k&amp;psig=AFQjCNEsIt8b946Cd314Bh-xBXtADKCMWA&amp;ust=1364118128500800" TargetMode="External"/><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92.jpeg"/></Relationships>
</file>

<file path=ppt/slides/_rels/slide126.xml.rels><?xml version="1.0" encoding="UTF-8" standalone="yes"?>
<Relationships xmlns="http://schemas.openxmlformats.org/package/2006/relationships"><Relationship Id="rId3" Type="http://schemas.openxmlformats.org/officeDocument/2006/relationships/hyperlink" Target="http://www.google.es/url?sa=i&amp;rct=j&amp;q=lingering+gardens+suzhou&amp;source=images&amp;cd=&amp;cad=rja&amp;docid=h_ALWqD7nO6xvM&amp;tbnid=DHAkTL2kr_U7bM:&amp;ved=0CAUQjRw&amp;url=http://www.gardenvisit.com/garden/the_lingering_garden-liu_yuan&amp;ei=InlNUYG6NKLB0QWzg4DYDA&amp;bvm=bv.44158598,d.d2k&amp;psig=AFQjCNEsIt8b946Cd314Bh-xBXtADKCMWA&amp;ust=1364118128500800" TargetMode="External"/><Relationship Id="rId2" Type="http://schemas.openxmlformats.org/officeDocument/2006/relationships/notesSlide" Target="../notesSlides/notesSlide92.xml"/><Relationship Id="rId1" Type="http://schemas.openxmlformats.org/officeDocument/2006/relationships/slideLayout" Target="../slideLayouts/slideLayout7.xml"/><Relationship Id="rId4" Type="http://schemas.openxmlformats.org/officeDocument/2006/relationships/image" Target="../media/image93.jpeg"/></Relationships>
</file>

<file path=ppt/slides/_rels/slide12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hyperlink" Target="//upload.wikimedia.org/wikipedia/commons/b/b5/Shizilin001.jpg" TargetMode="External"/><Relationship Id="rId2" Type="http://schemas.openxmlformats.org/officeDocument/2006/relationships/notesSlide" Target="../notesSlides/notesSlide109.xml"/><Relationship Id="rId1" Type="http://schemas.openxmlformats.org/officeDocument/2006/relationships/slideLayout" Target="../slideLayouts/slideLayout7.xml"/><Relationship Id="rId4" Type="http://schemas.openxmlformats.org/officeDocument/2006/relationships/image" Target="../media/image110.jpeg"/></Relationships>
</file>

<file path=ppt/slides/_rels/slide151.xml.rels><?xml version="1.0" encoding="UTF-8" standalone="yes"?>
<Relationships xmlns="http://schemas.openxmlformats.org/package/2006/relationships"><Relationship Id="rId3" Type="http://schemas.openxmlformats.org/officeDocument/2006/relationships/hyperlink" Target="//upload.wikimedia.org/wikipedia/commons/e/ef/20090905_Suzhou_Lion_Grove_Garden_4502.jpg" TargetMode="External"/><Relationship Id="rId2" Type="http://schemas.openxmlformats.org/officeDocument/2006/relationships/notesSlide" Target="../notesSlides/notesSlide110.xml"/><Relationship Id="rId1" Type="http://schemas.openxmlformats.org/officeDocument/2006/relationships/slideLayout" Target="../slideLayouts/slideLayout7.xml"/><Relationship Id="rId4" Type="http://schemas.openxmlformats.org/officeDocument/2006/relationships/image" Target="../media/image111.jpeg"/></Relationships>
</file>

<file path=ppt/slides/_rels/slide152.xml.rels><?xml version="1.0" encoding="UTF-8" standalone="yes"?>
<Relationships xmlns="http://schemas.openxmlformats.org/package/2006/relationships"><Relationship Id="rId3" Type="http://schemas.openxmlformats.org/officeDocument/2006/relationships/hyperlink" Target="//upload.wikimedia.org/wikipedia/commons/b/b1/20090905_Suzhou_Lion_Grove_Garden_4520.jpg" TargetMode="External"/><Relationship Id="rId2" Type="http://schemas.openxmlformats.org/officeDocument/2006/relationships/notesSlide" Target="../notesSlides/notesSlide111.xml"/><Relationship Id="rId1" Type="http://schemas.openxmlformats.org/officeDocument/2006/relationships/slideLayout" Target="../slideLayouts/slideLayout7.xml"/><Relationship Id="rId4" Type="http://schemas.openxmlformats.org/officeDocument/2006/relationships/image" Target="../media/image112.jpeg"/></Relationships>
</file>

<file path=ppt/slides/_rels/slide153.xml.rels><?xml version="1.0" encoding="UTF-8" standalone="yes"?>
<Relationships xmlns="http://schemas.openxmlformats.org/package/2006/relationships"><Relationship Id="rId3" Type="http://schemas.openxmlformats.org/officeDocument/2006/relationships/hyperlink" Target="//upload.wikimedia.org/wikipedia/commons/d/db/Lion_garden_9_lion_peak.jpg" TargetMode="External"/><Relationship Id="rId2" Type="http://schemas.openxmlformats.org/officeDocument/2006/relationships/notesSlide" Target="../notesSlides/notesSlide112.xml"/><Relationship Id="rId1" Type="http://schemas.openxmlformats.org/officeDocument/2006/relationships/slideLayout" Target="../slideLayouts/slideLayout7.xml"/><Relationship Id="rId4" Type="http://schemas.openxmlformats.org/officeDocument/2006/relationships/image" Target="../media/image113.jpeg"/></Relationships>
</file>

<file path=ppt/slides/_rels/slide154.xml.rels><?xml version="1.0" encoding="UTF-8" standalone="yes"?>
<Relationships xmlns="http://schemas.openxmlformats.org/package/2006/relationships"><Relationship Id="rId3" Type="http://schemas.openxmlformats.org/officeDocument/2006/relationships/hyperlink" Target="http://www.google.es/url?sa=i&amp;rct=j&amp;q=Lion+Grove+Gardens&amp;source=images&amp;cd=&amp;cad=rja&amp;docid=YK0BQ4605t4IhM&amp;tbnid=3XT2Zr4l_UBpdM:&amp;ved=0CAUQjRw&amp;url=http://www.oakgoeseast.com/?attachment_id%3D303&amp;ei=bo1NUZSlH5Ca0QXwwIC4DQ&amp;bvm=bv.44158598,d.d2k&amp;psig=AFQjCNFGUdKGJdM8AQdRhKvj4b9FiviuaQ&amp;ust=1364123369892181" TargetMode="External"/><Relationship Id="rId2" Type="http://schemas.openxmlformats.org/officeDocument/2006/relationships/notesSlide" Target="../notesSlides/notesSlide113.xml"/><Relationship Id="rId1" Type="http://schemas.openxmlformats.org/officeDocument/2006/relationships/slideLayout" Target="../slideLayouts/slideLayout7.xml"/><Relationship Id="rId4" Type="http://schemas.openxmlformats.org/officeDocument/2006/relationships/image" Target="../media/image114.jpeg"/></Relationships>
</file>

<file path=ppt/slides/_rels/slide155.xml.rels><?xml version="1.0" encoding="UTF-8" standalone="yes"?>
<Relationships xmlns="http://schemas.openxmlformats.org/package/2006/relationships"><Relationship Id="rId3" Type="http://schemas.openxmlformats.org/officeDocument/2006/relationships/hyperlink" Target="http://www.google.es/url?sa=i&amp;rct=j&amp;q=Lion+Grove+Gardens&amp;source=images&amp;cd=&amp;cad=rja&amp;docid=KL6oiKvU61LBsM&amp;tbnid=LvXBvLUfN-dssM:&amp;ved=0CAUQjRw&amp;url=http://solarka-stock.deviantart.com/art/Lion-Grove-Garden-53253253&amp;ei=rI1NUZa6L-qn0AX0zoCYBQ&amp;bvm=bv.44158598,d.d2k&amp;psig=AFQjCNFGUdKGJdM8AQdRhKvj4b9FiviuaQ&amp;ust=1364123369892181" TargetMode="External"/><Relationship Id="rId2" Type="http://schemas.openxmlformats.org/officeDocument/2006/relationships/notesSlide" Target="../notesSlides/notesSlide114.xml"/><Relationship Id="rId1" Type="http://schemas.openxmlformats.org/officeDocument/2006/relationships/slideLayout" Target="../slideLayouts/slideLayout7.xml"/><Relationship Id="rId4" Type="http://schemas.openxmlformats.org/officeDocument/2006/relationships/image" Target="../media/image115.jpeg"/></Relationships>
</file>

<file path=ppt/slides/_rels/slide156.xml.rels><?xml version="1.0" encoding="UTF-8" standalone="yes"?>
<Relationships xmlns="http://schemas.openxmlformats.org/package/2006/relationships"><Relationship Id="rId3" Type="http://schemas.openxmlformats.org/officeDocument/2006/relationships/hyperlink" Target="http://www.google.es/url?sa=i&amp;rct=j&amp;q=Lion+Grove+Gardens&amp;source=images&amp;cd=&amp;cad=rja&amp;docid=aOxUOfhT-Ic9AM&amp;tbnid=oBeU7-YBt-JkGM:&amp;ved=0CAUQjRw&amp;url=http://www.chinaexpeditiontours.com/attractions/suzhou-lion-grove-garden.html&amp;ei=MI5NUfiXPMXV0QW0g4HYBg&amp;bvm=bv.44158598,d.d2k&amp;psig=AFQjCNFGUdKGJdM8AQdRhKvj4b9FiviuaQ&amp;ust=1364123369892181" TargetMode="External"/><Relationship Id="rId2" Type="http://schemas.openxmlformats.org/officeDocument/2006/relationships/notesSlide" Target="../notesSlides/notesSlide115.xml"/><Relationship Id="rId1" Type="http://schemas.openxmlformats.org/officeDocument/2006/relationships/slideLayout" Target="../slideLayouts/slideLayout7.xml"/><Relationship Id="rId4" Type="http://schemas.openxmlformats.org/officeDocument/2006/relationships/image" Target="../media/image116.jpeg"/></Relationships>
</file>

<file path=ppt/slides/_rels/slide157.xml.rels><?xml version="1.0" encoding="UTF-8" standalone="yes"?>
<Relationships xmlns="http://schemas.openxmlformats.org/package/2006/relationships"><Relationship Id="rId3" Type="http://schemas.openxmlformats.org/officeDocument/2006/relationships/hyperlink" Target="http://www.google.es/url?sa=i&amp;rct=j&amp;q=Lion+Grove+Gardens&amp;source=images&amp;cd=&amp;cad=rja&amp;docid=Or3gZqC7InlZGM&amp;tbnid=gxDp-wE_POhWPM:&amp;ved=0CAUQjRw&amp;url=http://www.skyscrapercity.com/showthread.php?t%3D596713%26page%3D10&amp;ei=YY5NUbKmGqqa0QXeqYGAAg&amp;bvm=bv.44158598,d.d2k&amp;psig=AFQjCNFGUdKGJdM8AQdRhKvj4b9FiviuaQ&amp;ust=1364123369892181" TargetMode="External"/><Relationship Id="rId2" Type="http://schemas.openxmlformats.org/officeDocument/2006/relationships/notesSlide" Target="../notesSlides/notesSlide116.xml"/><Relationship Id="rId1" Type="http://schemas.openxmlformats.org/officeDocument/2006/relationships/slideLayout" Target="../slideLayouts/slideLayout7.xml"/><Relationship Id="rId4" Type="http://schemas.openxmlformats.org/officeDocument/2006/relationships/image" Target="../media/image117.jpeg"/></Relationships>
</file>

<file path=ppt/slides/_rels/slide158.xml.rels><?xml version="1.0" encoding="UTF-8" standalone="yes"?>
<Relationships xmlns="http://schemas.openxmlformats.org/package/2006/relationships"><Relationship Id="rId3" Type="http://schemas.openxmlformats.org/officeDocument/2006/relationships/hyperlink" Target="http://www.google.es/url?sa=i&amp;rct=j&amp;q=Lion+Grove+Gardens&amp;source=images&amp;cd=&amp;cad=rja&amp;docid=FfmHFU3OR16ZfM&amp;tbnid=KaLU1hg9kT51dM:&amp;ved=0CAUQjRw&amp;url=http://hoerrschaudt.com/blog/?p%3D563&amp;ei=tI5NUc6NHrLy0gXB0oGwAQ&amp;bvm=bv.44158598,d.d2k&amp;psig=AFQjCNFGUdKGJdM8AQdRhKvj4b9FiviuaQ&amp;ust=1364123369892181" TargetMode="External"/><Relationship Id="rId2" Type="http://schemas.openxmlformats.org/officeDocument/2006/relationships/notesSlide" Target="../notesSlides/notesSlide117.xml"/><Relationship Id="rId1" Type="http://schemas.openxmlformats.org/officeDocument/2006/relationships/slideLayout" Target="../slideLayouts/slideLayout7.xml"/><Relationship Id="rId4" Type="http://schemas.openxmlformats.org/officeDocument/2006/relationships/image" Target="../media/image118.png"/></Relationships>
</file>

<file path=ppt/slides/_rels/slide159.xml.rels><?xml version="1.0" encoding="UTF-8" standalone="yes"?>
<Relationships xmlns="http://schemas.openxmlformats.org/package/2006/relationships"><Relationship Id="rId3" Type="http://schemas.openxmlformats.org/officeDocument/2006/relationships/hyperlink" Target="http://www.google.es/url?sa=i&amp;rct=j&amp;q=Lion+Grove+Gardens&amp;source=images&amp;cd=&amp;cad=rja&amp;docid=hyuQIquF2pdnGM&amp;tbnid=1yQA1as4QD499M:&amp;ved=0CAUQjRw&amp;url=http://www.chinatourservices.com/things-to-do/things-to-do-in-suzhou.html&amp;ei=9o5NUeGwA4nO0QW6moGQBg&amp;bvm=bv.44158598,d.d2k&amp;psig=AFQjCNFGUdKGJdM8AQdRhKvj4b9FiviuaQ&amp;ust=1364123369892181" TargetMode="External"/><Relationship Id="rId2" Type="http://schemas.openxmlformats.org/officeDocument/2006/relationships/notesSlide" Target="../notesSlides/notesSlide118.xml"/><Relationship Id="rId1" Type="http://schemas.openxmlformats.org/officeDocument/2006/relationships/slideLayout" Target="../slideLayouts/slideLayout7.xml"/><Relationship Id="rId4" Type="http://schemas.openxmlformats.org/officeDocument/2006/relationships/image" Target="../media/image119.jpeg"/></Relationships>
</file>

<file path=ppt/slides/_rels/slide160.xml.rels><?xml version="1.0" encoding="UTF-8" standalone="yes"?>
<Relationships xmlns="http://schemas.openxmlformats.org/package/2006/relationships"><Relationship Id="rId3" Type="http://schemas.openxmlformats.org/officeDocument/2006/relationships/hyperlink" Target="http://www.google.es/url?sa=i&amp;rct=j&amp;q=Lion+Grove+Gardens&amp;source=images&amp;cd=&amp;cad=rja&amp;docid=6gY4TCFc0Msi3M&amp;tbnid=IAy57LaPr1-BMM:&amp;ved=0CAUQjRw&amp;url=http://english.people.com.cn/90779/8109161.html&amp;ei=UZBNUfPQC5Oa0AX-6YHIDg&amp;bvm=bv.44158598,d.d2k&amp;psig=AFQjCNFXkSkpkusIkzBQKWKY1k9a4vpxSg&amp;ust=1364123881664407" TargetMode="External"/><Relationship Id="rId2" Type="http://schemas.openxmlformats.org/officeDocument/2006/relationships/notesSlide" Target="../notesSlides/notesSlide119.xml"/><Relationship Id="rId1" Type="http://schemas.openxmlformats.org/officeDocument/2006/relationships/slideLayout" Target="../slideLayouts/slideLayout7.xml"/><Relationship Id="rId4" Type="http://schemas.openxmlformats.org/officeDocument/2006/relationships/image" Target="../media/image120.jpe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hyperlink" Target="//upload.wikimedia.org/wikipedia/commons/9/90/2004_0927-Suzhou_MasterOfNetGarden_PaintedMap.jpg" TargetMode="External"/><Relationship Id="rId2" Type="http://schemas.openxmlformats.org/officeDocument/2006/relationships/notesSlide" Target="../notesSlides/notesSlide120.xml"/><Relationship Id="rId1" Type="http://schemas.openxmlformats.org/officeDocument/2006/relationships/slideLayout" Target="../slideLayouts/slideLayout7.xml"/><Relationship Id="rId4" Type="http://schemas.openxmlformats.org/officeDocument/2006/relationships/image" Target="../media/image121.jpeg"/></Relationships>
</file>

<file path=ppt/slides/_rels/slide16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hyperlink" Target="http://www.google.es/url?sa=i&amp;rct=j&amp;q=master+of+nets+gardens&amp;source=images&amp;cd=&amp;cad=rja&amp;docid=M7namrnoZ402RM&amp;tbnid=suytodN1eg23NM:&amp;ved=0CAUQjRw&amp;url=http://ideagardencalpe.blogspot.com/2011/10/jardines-wangshiyuan-master-of-nets.html&amp;ei=4ZJNUZOGD-iY0AWGwYGQAg&amp;bvm=bv.44158598,d.d2k&amp;psig=AFQjCNHSaaODqD40AHg8drEu24WOYwxxxw&amp;ust=1364124764423986" TargetMode="External"/><Relationship Id="rId2" Type="http://schemas.openxmlformats.org/officeDocument/2006/relationships/notesSlide" Target="../notesSlides/notesSlide124.xml"/><Relationship Id="rId1" Type="http://schemas.openxmlformats.org/officeDocument/2006/relationships/slideLayout" Target="../slideLayouts/slideLayout7.xml"/><Relationship Id="rId4" Type="http://schemas.openxmlformats.org/officeDocument/2006/relationships/image" Target="../media/image125.jpeg"/></Relationships>
</file>

<file path=ppt/slides/_rels/slide173.xml.rels><?xml version="1.0" encoding="UTF-8" standalone="yes"?>
<Relationships xmlns="http://schemas.openxmlformats.org/package/2006/relationships"><Relationship Id="rId3" Type="http://schemas.openxmlformats.org/officeDocument/2006/relationships/hyperlink" Target="http://www.google.es/url?sa=i&amp;rct=j&amp;q=master+of+nets+gardens&amp;source=images&amp;cd=&amp;cad=rja&amp;docid=L7lfevMTxvxELM&amp;tbnid=-Oh6frFXWIlqSM:&amp;ved=0CAUQjRw&amp;url=http://www.cits.net/china-guide/places/master-of-nets-garden.html&amp;ei=DpNNUc_hJ-eK0AXh7IFw&amp;bvm=bv.44158598,d.d2k&amp;psig=AFQjCNHSaaODqD40AHg8drEu24WOYwxxxw&amp;ust=1364124764423986" TargetMode="External"/><Relationship Id="rId2" Type="http://schemas.openxmlformats.org/officeDocument/2006/relationships/notesSlide" Target="../notesSlides/notesSlide125.xml"/><Relationship Id="rId1" Type="http://schemas.openxmlformats.org/officeDocument/2006/relationships/slideLayout" Target="../slideLayouts/slideLayout7.xml"/><Relationship Id="rId4" Type="http://schemas.openxmlformats.org/officeDocument/2006/relationships/image" Target="../media/image126.jpeg"/></Relationships>
</file>

<file path=ppt/slides/_rels/slide174.xml.rels><?xml version="1.0" encoding="UTF-8" standalone="yes"?>
<Relationships xmlns="http://schemas.openxmlformats.org/package/2006/relationships"><Relationship Id="rId3" Type="http://schemas.openxmlformats.org/officeDocument/2006/relationships/hyperlink" Target="http://www.google.es/url?sa=i&amp;rct=j&amp;q=master+of+nets+gardens&amp;source=images&amp;cd=&amp;cad=rja&amp;docid=p-HMmd5-kcElxM&amp;tbnid=68NwQQzdl50BwM:&amp;ved=0CAUQjRw&amp;url=http://cultureofchinese.com/travel/discovering-suzhou-background-classical-gardens/&amp;ei=N5NNUfuoG8up0AXMkIA4&amp;bvm=bv.44158598,d.d2k&amp;psig=AFQjCNHSaaODqD40AHg8drEu24WOYwxxxw&amp;ust=1364124764423986" TargetMode="External"/><Relationship Id="rId2" Type="http://schemas.openxmlformats.org/officeDocument/2006/relationships/notesSlide" Target="../notesSlides/notesSlide126.xml"/><Relationship Id="rId1" Type="http://schemas.openxmlformats.org/officeDocument/2006/relationships/slideLayout" Target="../slideLayouts/slideLayout7.xml"/><Relationship Id="rId4" Type="http://schemas.openxmlformats.org/officeDocument/2006/relationships/image" Target="../media/image127.jpeg"/></Relationships>
</file>

<file path=ppt/slides/_rels/slide175.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hyperlink" Target="http://www.google.es/url?sa=i&amp;rct=j&amp;q=master+of+nets+gardens&amp;source=images&amp;cd=&amp;cad=rja&amp;docid=IGNx_8xEVT3J5M&amp;tbnid=oqHdWlRDLwEFuM:&amp;ved=0CAUQjRw&amp;url=http://asian-images.photoshelter.com/image/I00001YF3MLgn_3M&amp;ei=DpRNUd2jMoWk0QXM24HoCQ&amp;bvm=bv.44158598,d.d2k&amp;psig=AFQjCNHSaaODqD40AHg8drEu24WOYwxxxw&amp;ust=1364124764423986" TargetMode="External"/><Relationship Id="rId2" Type="http://schemas.openxmlformats.org/officeDocument/2006/relationships/notesSlide" Target="../notesSlides/notesSlide129.xml"/><Relationship Id="rId1" Type="http://schemas.openxmlformats.org/officeDocument/2006/relationships/slideLayout" Target="../slideLayouts/slideLayout7.xml"/><Relationship Id="rId4" Type="http://schemas.openxmlformats.org/officeDocument/2006/relationships/image" Target="../media/image130.jpeg"/></Relationships>
</file>

<file path=ppt/slides/_rels/slide178.xml.rels><?xml version="1.0" encoding="UTF-8" standalone="yes"?>
<Relationships xmlns="http://schemas.openxmlformats.org/package/2006/relationships"><Relationship Id="rId3" Type="http://schemas.openxmlformats.org/officeDocument/2006/relationships/hyperlink" Target="http://www.google.es/url?sa=i&amp;rct=j&amp;q=master+of+nets+gardens&amp;source=images&amp;cd=&amp;cad=rja&amp;docid=3buC2e_mgkUzwM&amp;tbnid=CTmE9Ls-o7SURM:&amp;ved=0CAUQjRw&amp;url=http://www.huntingtonbotanical.org/Rose/Subrosa/39/netsgarden.htm&amp;ei=xpRNUaP7GaWX0QXDiYD4Bw&amp;bvm=bv.44158598,d.d2k&amp;psig=AFQjCNHSaaODqD40AHg8drEu24WOYwxxxw&amp;ust=1364124764423986" TargetMode="External"/><Relationship Id="rId2" Type="http://schemas.openxmlformats.org/officeDocument/2006/relationships/notesSlide" Target="../notesSlides/notesSlide130.xml"/><Relationship Id="rId1" Type="http://schemas.openxmlformats.org/officeDocument/2006/relationships/slideLayout" Target="../slideLayouts/slideLayout7.xml"/><Relationship Id="rId4" Type="http://schemas.openxmlformats.org/officeDocument/2006/relationships/image" Target="../media/image131.jpeg"/></Relationships>
</file>

<file path=ppt/slides/_rels/slide179.xml.rels><?xml version="1.0" encoding="UTF-8" standalone="yes"?>
<Relationships xmlns="http://schemas.openxmlformats.org/package/2006/relationships"><Relationship Id="rId3" Type="http://schemas.openxmlformats.org/officeDocument/2006/relationships/hyperlink" Target="http://www.google.es/url?sa=i&amp;rct=j&amp;q=master+of+the+nets+garden&amp;source=images&amp;cd=&amp;cad=rja&amp;docid=BszVHoT0uYvvrM&amp;tbnid=nLulOTJ0aLpiTM:&amp;ved=0CAUQjRw&amp;url=http://www.allchinanet.com/chinese_garden/classical_chinese_gardens_gallery.shtml&amp;ei=ipVNUc-PFZDL0AWRnoH4Dg&amp;bvm=bv.44158598,d.d2k&amp;psig=AFQjCNHWfe11Apu_HhNTyxy2xr4Z-iaFeg&amp;ust=1364125439929669" TargetMode="External"/><Relationship Id="rId2" Type="http://schemas.openxmlformats.org/officeDocument/2006/relationships/notesSlide" Target="../notesSlides/notesSlide131.xml"/><Relationship Id="rId1" Type="http://schemas.openxmlformats.org/officeDocument/2006/relationships/slideLayout" Target="../slideLayouts/slideLayout7.xml"/><Relationship Id="rId4" Type="http://schemas.openxmlformats.org/officeDocument/2006/relationships/image" Target="../media/image132.jpeg"/></Relationships>
</file>

<file path=ppt/slides/_rels/slide180.xml.rels><?xml version="1.0" encoding="UTF-8" standalone="yes"?>
<Relationships xmlns="http://schemas.openxmlformats.org/package/2006/relationships"><Relationship Id="rId3" Type="http://schemas.openxmlformats.org/officeDocument/2006/relationships/hyperlink" Target="http://www.google.es/url?sa=i&amp;rct=j&amp;q=master+of+the+nets+garden&amp;source=images&amp;cd=&amp;cad=rja&amp;docid=Xke24CgHDDLNkM&amp;tbnid=fBW0tBCpNDHtOM:&amp;ved=0CAUQjRw&amp;url=http://newsfromshanghai.wordpress.com/2011/09/23/suzhou-chine-garden-of-the-master-of-the-nets-galerie-photo/suzhou_master_of_the_nets_garden_37-2/&amp;ei=2ZVNUfSvPIez0QXX2IHACg&amp;bvm=bv.44158598,d.d2k&amp;psig=AFQjCNHWfe11Apu_HhNTyxy2xr4Z-iaFeg&amp;ust=1364125439929669" TargetMode="External"/><Relationship Id="rId2" Type="http://schemas.openxmlformats.org/officeDocument/2006/relationships/notesSlide" Target="../notesSlides/notesSlide132.xml"/><Relationship Id="rId1" Type="http://schemas.openxmlformats.org/officeDocument/2006/relationships/slideLayout" Target="../slideLayouts/slideLayout7.xml"/><Relationship Id="rId4" Type="http://schemas.openxmlformats.org/officeDocument/2006/relationships/image" Target="../media/image133.jpe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8" Type="http://schemas.openxmlformats.org/officeDocument/2006/relationships/image" Target="../media/image151.jpeg"/><Relationship Id="rId3" Type="http://schemas.openxmlformats.org/officeDocument/2006/relationships/image" Target="../media/image148.jpeg"/><Relationship Id="rId7" Type="http://schemas.openxmlformats.org/officeDocument/2006/relationships/hyperlink" Target="http://www.google.es/url?sa=i&amp;rct=j&amp;q=Summer+Palace+Beijing.-&amp;source=images&amp;cd=&amp;cad=rja&amp;docid=vW7khPQ-JNWIAM&amp;tbnid=vYpxQ-sJiYavRM:&amp;ved=0CAUQjRw&amp;url=http://www.grosvenorstone.co.uk/statuary%20and%20garden%20ornaments%20homepage%202.htm&amp;ei=YqFNUbiJBoO_0QX27oH4Dg&amp;bvm=bv.44158598,d.d2k&amp;psig=AFQjCNGo4yqzKPiK6GyJi_xJpLLUJ6FeHg&amp;ust=1364128366867220" TargetMode="External"/><Relationship Id="rId2" Type="http://schemas.openxmlformats.org/officeDocument/2006/relationships/notesSlide" Target="../notesSlides/notesSlide147.xml"/><Relationship Id="rId1" Type="http://schemas.openxmlformats.org/officeDocument/2006/relationships/slideLayout" Target="../slideLayouts/slideLayout7.xml"/><Relationship Id="rId6" Type="http://schemas.openxmlformats.org/officeDocument/2006/relationships/image" Target="../media/image150.jpeg"/><Relationship Id="rId5" Type="http://schemas.openxmlformats.org/officeDocument/2006/relationships/hyperlink" Target="http://www.google.es/url?sa=i&amp;rct=j&amp;q=Summer+Palace+Beijing.-&amp;source=images&amp;cd=&amp;cad=rja&amp;docid=76Cudb22XlajNM&amp;tbnid=nBhNBUHDhL8VYM:&amp;ved=0CAUQjRw&amp;url=http://www.chinatourselect.com/Single_City_Tour/City_Tours/beijing_Mutianyu_great_wall_summer_palace_day_tour.html&amp;ei=-aBNUZS1HcGW0AW9oYHADw&amp;bvm=bv.44158598,d.d2k&amp;psig=AFQjCNGo4yqzKPiK6GyJi_xJpLLUJ6FeHg&amp;ust=1364128366867220" TargetMode="External"/><Relationship Id="rId4" Type="http://schemas.openxmlformats.org/officeDocument/2006/relationships/image" Target="../media/image149.jpeg"/></Relationships>
</file>

<file path=ppt/slides/_rels/slide205.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155.xml"/><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156.xml"/><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157.xml"/><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notesSlide" Target="../notesSlides/notesSlide159.xml"/><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notesSlide" Target="../notesSlides/notesSlide160.xml"/><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notesSlide" Target="../notesSlides/notesSlide161.xml"/><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162.xml"/><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163.xml"/><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notesSlide" Target="../notesSlides/notesSlide164.xml"/><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notesSlide" Target="../notesSlides/notesSlide165.xml"/><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notesSlide" Target="../notesSlides/notesSlide166.xml"/><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notesSlide" Target="../notesSlides/notesSlide167.xml"/><Relationship Id="rId1" Type="http://schemas.openxmlformats.org/officeDocument/2006/relationships/slideLayout" Target="../slideLayouts/slideLayout7.xml"/></Relationships>
</file>

<file path=ppt/slides/_rels/slide228.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notesSlide" Target="../notesSlides/notesSlide168.xml"/><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notesSlide" Target="../notesSlides/notesSlide169.xml"/><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170.xml"/><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notesSlide" Target="../notesSlides/notesSlide171.xml"/><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notesSlide" Target="../notesSlides/notesSlide172.xml"/><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3" Type="http://schemas.openxmlformats.org/officeDocument/2006/relationships/image" Target="../media/image177.jpeg"/><Relationship Id="rId2" Type="http://schemas.openxmlformats.org/officeDocument/2006/relationships/notesSlide" Target="../notesSlides/notesSlide173.xml"/><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notesSlide" Target="../notesSlides/notesSlide174.xml"/><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notesSlide" Target="../notesSlides/notesSlide175.xml"/><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3" Type="http://schemas.openxmlformats.org/officeDocument/2006/relationships/image" Target="../media/image180.jpeg"/><Relationship Id="rId2" Type="http://schemas.openxmlformats.org/officeDocument/2006/relationships/notesSlide" Target="../notesSlides/notesSlide176.xml"/><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notesSlide" Target="../notesSlides/notesSlide177.xml"/><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notesSlide" Target="../notesSlides/notesSlide178.xml"/><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notesSlide" Target="../notesSlides/notesSlide179.xml"/><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notesSlide" Target="../notesSlides/notesSlide180.xml"/><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notesSlide" Target="../notesSlides/notesSlide181.xml"/><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notesSlide" Target="../notesSlides/notesSlide182.xml"/><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notesSlide" Target="../notesSlides/notesSlide183.xml"/><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notesSlide" Target="../notesSlides/notesSlide184.xml"/><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notesSlide" Target="../notesSlides/notesSlide185.xml"/><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notesSlide" Target="../notesSlides/notesSlide186.xml"/><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notesSlide" Target="../notesSlides/notesSlide187.xml"/><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notesSlide" Target="../notesSlides/notesSlide188.xml"/><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3" Type="http://schemas.openxmlformats.org/officeDocument/2006/relationships/image" Target="../media/image192.jpeg"/><Relationship Id="rId2" Type="http://schemas.openxmlformats.org/officeDocument/2006/relationships/notesSlide" Target="../notesSlides/notesSlide189.xml"/><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notesSlide" Target="../notesSlides/notesSlide190.xml"/><Relationship Id="rId1"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3" Type="http://schemas.openxmlformats.org/officeDocument/2006/relationships/image" Target="../media/image194.jpeg"/><Relationship Id="rId2" Type="http://schemas.openxmlformats.org/officeDocument/2006/relationships/notesSlide" Target="../notesSlides/notesSlide191.xml"/><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notesSlide" Target="../notesSlides/notesSlide192.xml"/><Relationship Id="rId1" Type="http://schemas.openxmlformats.org/officeDocument/2006/relationships/slideLayout" Target="../slideLayouts/slideLayout7.xml"/></Relationships>
</file>

<file path=ppt/slides/_rels/slide260.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notesSlide" Target="../notesSlides/notesSlide193.xml"/><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3" Type="http://schemas.openxmlformats.org/officeDocument/2006/relationships/image" Target="../media/image197.jpeg"/><Relationship Id="rId2" Type="http://schemas.openxmlformats.org/officeDocument/2006/relationships/notesSlide" Target="../notesSlides/notesSlide194.xml"/><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3" Type="http://schemas.openxmlformats.org/officeDocument/2006/relationships/image" Target="../media/image198.jpeg"/><Relationship Id="rId2" Type="http://schemas.openxmlformats.org/officeDocument/2006/relationships/notesSlide" Target="../notesSlides/notesSlide195.xml"/><Relationship Id="rId1" Type="http://schemas.openxmlformats.org/officeDocument/2006/relationships/slideLayout" Target="../slideLayouts/slideLayout7.xml"/><Relationship Id="rId4" Type="http://schemas.openxmlformats.org/officeDocument/2006/relationships/image" Target="../media/image199.png"/></Relationships>
</file>

<file path=ppt/slides/_rels/slide263.xml.rels><?xml version="1.0" encoding="UTF-8" standalone="yes"?>
<Relationships xmlns="http://schemas.openxmlformats.org/package/2006/relationships"><Relationship Id="rId2" Type="http://schemas.openxmlformats.org/officeDocument/2006/relationships/image" Target="../media/image200.jpeg"/><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2" Type="http://schemas.openxmlformats.org/officeDocument/2006/relationships/image" Target="../media/image201.jpeg"/><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3" Type="http://schemas.openxmlformats.org/officeDocument/2006/relationships/image" Target="../media/image202.jpeg"/><Relationship Id="rId2" Type="http://schemas.openxmlformats.org/officeDocument/2006/relationships/notesSlide" Target="../notesSlides/notesSlide196.xml"/><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3" Type="http://schemas.openxmlformats.org/officeDocument/2006/relationships/image" Target="../media/image203.jpeg"/><Relationship Id="rId2" Type="http://schemas.openxmlformats.org/officeDocument/2006/relationships/notesSlide" Target="../notesSlides/notesSlide197.xml"/><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notesSlide" Target="../notesSlides/notesSlide198.xml"/><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3" Type="http://schemas.openxmlformats.org/officeDocument/2006/relationships/image" Target="../media/image205.jpeg"/><Relationship Id="rId2" Type="http://schemas.openxmlformats.org/officeDocument/2006/relationships/notesSlide" Target="../notesSlides/notesSlide199.xml"/><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3" Type="http://schemas.openxmlformats.org/officeDocument/2006/relationships/image" Target="../media/image206.jpeg"/><Relationship Id="rId2" Type="http://schemas.openxmlformats.org/officeDocument/2006/relationships/notesSlide" Target="../notesSlides/notesSlide200.xml"/><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3" Type="http://schemas.openxmlformats.org/officeDocument/2006/relationships/image" Target="../media/image207.jpeg"/><Relationship Id="rId2" Type="http://schemas.openxmlformats.org/officeDocument/2006/relationships/notesSlide" Target="../notesSlides/notesSlide201.xml"/><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notesSlide" Target="../notesSlides/notesSlide202.xml"/><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3" Type="http://schemas.openxmlformats.org/officeDocument/2006/relationships/image" Target="../media/image209.jpeg"/><Relationship Id="rId2" Type="http://schemas.openxmlformats.org/officeDocument/2006/relationships/notesSlide" Target="../notesSlides/notesSlide203.xml"/><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3" Type="http://schemas.openxmlformats.org/officeDocument/2006/relationships/image" Target="../media/image210.jpeg"/><Relationship Id="rId2" Type="http://schemas.openxmlformats.org/officeDocument/2006/relationships/notesSlide" Target="../notesSlides/notesSlide204.xml"/><Relationship Id="rId1" Type="http://schemas.openxmlformats.org/officeDocument/2006/relationships/slideLayout" Target="../slideLayouts/slideLayout7.xml"/></Relationships>
</file>

<file path=ppt/slides/_rels/slide274.xml.rels><?xml version="1.0" encoding="UTF-8" standalone="yes"?>
<Relationships xmlns="http://schemas.openxmlformats.org/package/2006/relationships"><Relationship Id="rId3" Type="http://schemas.openxmlformats.org/officeDocument/2006/relationships/image" Target="../media/image211.jpeg"/><Relationship Id="rId2" Type="http://schemas.openxmlformats.org/officeDocument/2006/relationships/notesSlide" Target="../notesSlides/notesSlide205.xml"/><Relationship Id="rId1" Type="http://schemas.openxmlformats.org/officeDocument/2006/relationships/slideLayout" Target="../slideLayouts/slideLayout7.xml"/></Relationships>
</file>

<file path=ppt/slides/_rels/slide275.xml.rels><?xml version="1.0" encoding="UTF-8" standalone="yes"?>
<Relationships xmlns="http://schemas.openxmlformats.org/package/2006/relationships"><Relationship Id="rId3" Type="http://schemas.openxmlformats.org/officeDocument/2006/relationships/image" Target="../media/image212.jpeg"/><Relationship Id="rId2" Type="http://schemas.openxmlformats.org/officeDocument/2006/relationships/notesSlide" Target="../notesSlides/notesSlide206.xml"/><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3" Type="http://schemas.openxmlformats.org/officeDocument/2006/relationships/image" Target="../media/image213.jpeg"/><Relationship Id="rId2" Type="http://schemas.openxmlformats.org/officeDocument/2006/relationships/notesSlide" Target="../notesSlides/notesSlide207.xml"/><Relationship Id="rId1" Type="http://schemas.openxmlformats.org/officeDocument/2006/relationships/slideLayout" Target="../slideLayouts/slideLayout7.xml"/></Relationships>
</file>

<file path=ppt/slides/_rels/slide277.xml.rels><?xml version="1.0" encoding="UTF-8" standalone="yes"?>
<Relationships xmlns="http://schemas.openxmlformats.org/package/2006/relationships"><Relationship Id="rId3" Type="http://schemas.openxmlformats.org/officeDocument/2006/relationships/image" Target="../media/image214.jpeg"/><Relationship Id="rId2" Type="http://schemas.openxmlformats.org/officeDocument/2006/relationships/notesSlide" Target="../notesSlides/notesSlide208.xml"/><Relationship Id="rId1" Type="http://schemas.openxmlformats.org/officeDocument/2006/relationships/slideLayout" Target="../slideLayouts/slideLayout7.xml"/></Relationships>
</file>

<file path=ppt/slides/_rels/slide278.xml.rels><?xml version="1.0" encoding="UTF-8" standalone="yes"?>
<Relationships xmlns="http://schemas.openxmlformats.org/package/2006/relationships"><Relationship Id="rId3" Type="http://schemas.openxmlformats.org/officeDocument/2006/relationships/image" Target="../media/image215.jpeg"/><Relationship Id="rId2" Type="http://schemas.openxmlformats.org/officeDocument/2006/relationships/notesSlide" Target="../notesSlides/notesSlide209.xml"/><Relationship Id="rId1" Type="http://schemas.openxmlformats.org/officeDocument/2006/relationships/slideLayout" Target="../slideLayouts/slideLayout7.xml"/></Relationships>
</file>

<file path=ppt/slides/_rels/slide279.xml.rels><?xml version="1.0" encoding="UTF-8" standalone="yes"?>
<Relationships xmlns="http://schemas.openxmlformats.org/package/2006/relationships"><Relationship Id="rId3" Type="http://schemas.openxmlformats.org/officeDocument/2006/relationships/image" Target="../media/image216.jpeg"/><Relationship Id="rId2" Type="http://schemas.openxmlformats.org/officeDocument/2006/relationships/notesSlide" Target="../notesSlides/notesSlide210.xml"/><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3" Type="http://schemas.openxmlformats.org/officeDocument/2006/relationships/image" Target="../media/image217.jpeg"/><Relationship Id="rId2" Type="http://schemas.openxmlformats.org/officeDocument/2006/relationships/notesSlide" Target="../notesSlides/notesSlide211.xml"/><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3" Type="http://schemas.openxmlformats.org/officeDocument/2006/relationships/image" Target="../media/image218.jpeg"/><Relationship Id="rId2" Type="http://schemas.openxmlformats.org/officeDocument/2006/relationships/notesSlide" Target="../notesSlides/notesSlide212.xml"/><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3" Type="http://schemas.openxmlformats.org/officeDocument/2006/relationships/image" Target="../media/image219.jpeg"/><Relationship Id="rId2" Type="http://schemas.openxmlformats.org/officeDocument/2006/relationships/notesSlide" Target="../notesSlides/notesSlide213.xml"/><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3" Type="http://schemas.openxmlformats.org/officeDocument/2006/relationships/image" Target="../media/image220.jpeg"/><Relationship Id="rId2" Type="http://schemas.openxmlformats.org/officeDocument/2006/relationships/notesSlide" Target="../notesSlides/notesSlide214.xml"/><Relationship Id="rId1" Type="http://schemas.openxmlformats.org/officeDocument/2006/relationships/slideLayout" Target="../slideLayouts/slideLayout7.xml"/></Relationships>
</file>

<file path=ppt/slides/_rels/slide284.xml.rels><?xml version="1.0" encoding="UTF-8" standalone="yes"?>
<Relationships xmlns="http://schemas.openxmlformats.org/package/2006/relationships"><Relationship Id="rId3" Type="http://schemas.openxmlformats.org/officeDocument/2006/relationships/image" Target="../media/image221.jpeg"/><Relationship Id="rId2" Type="http://schemas.openxmlformats.org/officeDocument/2006/relationships/notesSlide" Target="../notesSlides/notesSlide215.xml"/><Relationship Id="rId1" Type="http://schemas.openxmlformats.org/officeDocument/2006/relationships/slideLayout" Target="../slideLayouts/slideLayout7.xml"/></Relationships>
</file>

<file path=ppt/slides/_rels/slide285.xml.rels><?xml version="1.0" encoding="UTF-8" standalone="yes"?>
<Relationships xmlns="http://schemas.openxmlformats.org/package/2006/relationships"><Relationship Id="rId3" Type="http://schemas.openxmlformats.org/officeDocument/2006/relationships/image" Target="../media/image222.jpeg"/><Relationship Id="rId2" Type="http://schemas.openxmlformats.org/officeDocument/2006/relationships/notesSlide" Target="../notesSlides/notesSlide216.xml"/><Relationship Id="rId1" Type="http://schemas.openxmlformats.org/officeDocument/2006/relationships/slideLayout" Target="../slideLayouts/slideLayout7.xml"/></Relationships>
</file>

<file path=ppt/slides/_rels/slide286.xml.rels><?xml version="1.0" encoding="UTF-8" standalone="yes"?>
<Relationships xmlns="http://schemas.openxmlformats.org/package/2006/relationships"><Relationship Id="rId3" Type="http://schemas.openxmlformats.org/officeDocument/2006/relationships/image" Target="../media/image223.jpeg"/><Relationship Id="rId2" Type="http://schemas.openxmlformats.org/officeDocument/2006/relationships/notesSlide" Target="../notesSlides/notesSlide217.xml"/><Relationship Id="rId1" Type="http://schemas.openxmlformats.org/officeDocument/2006/relationships/slideLayout" Target="../slideLayouts/slideLayout7.xml"/></Relationships>
</file>

<file path=ppt/slides/_rels/slide287.xml.rels><?xml version="1.0" encoding="UTF-8" standalone="yes"?>
<Relationships xmlns="http://schemas.openxmlformats.org/package/2006/relationships"><Relationship Id="rId3" Type="http://schemas.openxmlformats.org/officeDocument/2006/relationships/image" Target="../media/image224.jpeg"/><Relationship Id="rId2" Type="http://schemas.openxmlformats.org/officeDocument/2006/relationships/notesSlide" Target="../notesSlides/notesSlide218.xml"/><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3" Type="http://schemas.openxmlformats.org/officeDocument/2006/relationships/image" Target="../media/image225.jpeg"/><Relationship Id="rId2" Type="http://schemas.openxmlformats.org/officeDocument/2006/relationships/notesSlide" Target="../notesSlides/notesSlide219.xml"/><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3" Type="http://schemas.openxmlformats.org/officeDocument/2006/relationships/image" Target="../media/image226.jpeg"/><Relationship Id="rId2" Type="http://schemas.openxmlformats.org/officeDocument/2006/relationships/notesSlide" Target="../notesSlides/notesSlide2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172200" cy="5218112"/>
          </a:xfrm>
        </p:spPr>
        <p:txBody>
          <a:bodyPr>
            <a:normAutofit fontScale="90000"/>
          </a:bodyPr>
          <a:lstStyle/>
          <a:p>
            <a:r>
              <a:rPr lang="es-ES" sz="3600" dirty="0"/>
              <a:t>ASIA.-LA VUELTA AL MUNDO EN 385 JARDINES</a:t>
            </a:r>
            <a:br>
              <a:rPr lang="es-ES" sz="3600" dirty="0"/>
            </a:br>
            <a:r>
              <a:rPr lang="es-ES" sz="3600" dirty="0"/>
              <a:t>CHINA.-</a:t>
            </a:r>
            <a:r>
              <a:rPr lang="es-ES" dirty="0"/>
              <a:t>Beihai Park.-Beijing.-Chishaku-in.-Forbiden City.-Beijing.-Fragant Hill Park.-Beijing.-Lion Grove .-Master of Nets .-Ritan Park.-Beijing.-Summer Palace Beijing.-The Humble Administrator.</a:t>
            </a:r>
            <a:br>
              <a:rPr lang="es-ES" dirty="0"/>
            </a:br>
            <a:br>
              <a:rPr lang="es-ES" dirty="0"/>
            </a:br>
            <a:br>
              <a:rPr lang="es-ES" dirty="0"/>
            </a:br>
            <a:r>
              <a:rPr lang="es-ES" dirty="0"/>
              <a:t>.-</a:t>
            </a:r>
            <a:br>
              <a:rPr lang="es-ES" dirty="0"/>
            </a:br>
            <a:br>
              <a:rPr lang="es-ES" dirty="0"/>
            </a:br>
            <a:r>
              <a:rPr lang="es-ES" dirty="0"/>
              <a:t>.-</a:t>
            </a:r>
            <a:br>
              <a:rPr lang="es-ES" dirty="0"/>
            </a:br>
            <a:endParaRPr lang="es-ES" dirty="0"/>
          </a:p>
        </p:txBody>
      </p:sp>
      <p:sp>
        <p:nvSpPr>
          <p:cNvPr id="3" name="2 Subtítulo"/>
          <p:cNvSpPr>
            <a:spLocks noGrp="1"/>
          </p:cNvSpPr>
          <p:nvPr>
            <p:ph type="subTitle" idx="1"/>
          </p:nvPr>
        </p:nvSpPr>
        <p:spPr>
          <a:xfrm>
            <a:off x="2555776" y="5187280"/>
            <a:ext cx="4608512" cy="1371600"/>
          </a:xfrm>
        </p:spPr>
        <p:txBody>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1727981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hi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4152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Beihai Park.-Beijing</a:t>
            </a:r>
            <a:br>
              <a:rPr lang="es-ES" dirty="0"/>
            </a:br>
            <a:endParaRPr lang="es-ES" dirty="0"/>
          </a:p>
        </p:txBody>
      </p:sp>
      <p:sp>
        <p:nvSpPr>
          <p:cNvPr id="3" name="2 Marcador de contenido"/>
          <p:cNvSpPr>
            <a:spLocks noGrp="1"/>
          </p:cNvSpPr>
          <p:nvPr>
            <p:ph sz="quarter" idx="1"/>
          </p:nvPr>
        </p:nvSpPr>
        <p:spPr/>
        <p:txBody>
          <a:bodyPr>
            <a:normAutofit/>
          </a:bodyPr>
          <a:lstStyle/>
          <a:p>
            <a:pPr marL="274320" indent="-274320" fontAlgn="auto">
              <a:spcAft>
                <a:spcPts val="0"/>
              </a:spcAft>
              <a:buFont typeface="Wingdings"/>
              <a:buChar char=""/>
              <a:defRPr/>
            </a:pPr>
            <a:r>
              <a:rPr lang="es-ES" dirty="0"/>
              <a:t>Beihai Park) es un jardín imperial en el noroeste de la Ciudad Prohibida en Beijing .</a:t>
            </a:r>
          </a:p>
          <a:p>
            <a:pPr marL="274320" indent="-274320" fontAlgn="auto">
              <a:spcAft>
                <a:spcPts val="0"/>
              </a:spcAft>
              <a:buFont typeface="Wingdings"/>
              <a:buChar char=""/>
              <a:defRPr/>
            </a:pPr>
            <a:r>
              <a:rPr lang="es-ES" dirty="0"/>
              <a:t> El primero fue construido en el siglo X, es de los mayores de jardines chinos , y contiene numerosas estructuras de importancia histórica, palacios y templos.</a:t>
            </a:r>
          </a:p>
          <a:p>
            <a:pPr marL="274320" indent="-274320" fontAlgn="auto">
              <a:spcAft>
                <a:spcPts val="0"/>
              </a:spcAft>
              <a:buFont typeface="Wingdings"/>
              <a:buChar char=""/>
              <a:defRPr/>
            </a:pPr>
            <a:r>
              <a:rPr lang="es-ES" dirty="0"/>
              <a:t> Desde 1925, el lugar ha estado abierto al público como un parque. También está conectado en el sur hasta el Shichahai . El parque tiene una superficie de más de 69 hectáreas , con un lago que cubre más de la mitad de todo el Parque. </a:t>
            </a:r>
          </a:p>
        </p:txBody>
      </p:sp>
    </p:spTree>
    <p:extLst>
      <p:ext uri="{BB962C8B-B14F-4D97-AF65-F5344CB8AC3E}">
        <p14:creationId xmlns:p14="http://schemas.microsoft.com/office/powerpoint/2010/main" val="1315979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457200" y="404813"/>
            <a:ext cx="7467600" cy="6069012"/>
          </a:xfrm>
        </p:spPr>
        <p:txBody>
          <a:bodyPr/>
          <a:lstStyle/>
          <a:p>
            <a:r>
              <a:rPr lang="es-ES" altLang="es-ES" dirty="0"/>
              <a:t>En el centro del parque es una isla llamada Qionghua (</a:t>
            </a:r>
            <a:r>
              <a:rPr lang="ja-JP" altLang="es-ES" dirty="0"/>
              <a:t>琼华</a:t>
            </a:r>
            <a:r>
              <a:rPr lang="es-ES" altLang="ja-JP" dirty="0"/>
              <a:t>) </a:t>
            </a:r>
            <a:r>
              <a:rPr lang="es-ES" altLang="es-ES" dirty="0"/>
              <a:t>Isla con un punto más alto de 32 m. </a:t>
            </a:r>
          </a:p>
          <a:p>
            <a:r>
              <a:rPr lang="es-ES" altLang="es-ES" dirty="0"/>
              <a:t>En el norte del parque hay una piscina grande llamada la piscina Taiye que conecta las dos otras piscinas, que se llama el mar Medio y el Mar del Sur, respectivamente. </a:t>
            </a:r>
          </a:p>
          <a:p>
            <a:r>
              <a:rPr lang="es-ES" altLang="es-ES" dirty="0"/>
              <a:t>Por lo tanto la piscina Taiye es también llamado el Beihai. </a:t>
            </a:r>
          </a:p>
          <a:p>
            <a:r>
              <a:rPr lang="es-ES" altLang="es-ES" dirty="0"/>
              <a:t>Beihai literalmente significa "Mar del Norte". También hay correspondientes "Mares del Sur", "Central" y ( Zhongnanhai ). El complejo de edificios alrededor de Zhongnanhai alberga los líderes supremos de China.</a:t>
            </a:r>
          </a:p>
        </p:txBody>
      </p:sp>
    </p:spTree>
    <p:extLst>
      <p:ext uri="{BB962C8B-B14F-4D97-AF65-F5344CB8AC3E}">
        <p14:creationId xmlns:p14="http://schemas.microsoft.com/office/powerpoint/2010/main" val="4071334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457200" y="333375"/>
            <a:ext cx="7467600" cy="6140450"/>
          </a:xfrm>
        </p:spPr>
        <p:txBody>
          <a:bodyPr/>
          <a:lstStyle/>
          <a:p>
            <a:r>
              <a:rPr lang="es-ES" altLang="es-ES" dirty="0"/>
              <a:t>El Parque Beihai, al igual que con muchos de los jardines imperiales de China, fue construido para imitar a famosos lugares de interés turístico y de la arquitectura de varias regiones de China, el Taihu lago, los elaborados pabellones y canales en Hangzhou y Yangzhou , las estructuras delicadas jardín en Suzhou y todos los demás sirvió como inspiración para el diseño de los numerosos puntos en este jardín imperial.</a:t>
            </a:r>
          </a:p>
          <a:p>
            <a:r>
              <a:rPr lang="es-ES" altLang="es-ES" dirty="0"/>
              <a:t> Las estructuras y las escenas en el Parque Beihai son descritos como obras maestras de la técnica de jardinería que refleja el estilo y la excelente habilidad arquitectónica y riqueza del arte tradicional jardín chino.</a:t>
            </a:r>
          </a:p>
        </p:txBody>
      </p:sp>
    </p:spTree>
    <p:extLst>
      <p:ext uri="{BB962C8B-B14F-4D97-AF65-F5344CB8AC3E}">
        <p14:creationId xmlns:p14="http://schemas.microsoft.com/office/powerpoint/2010/main" val="3633288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813"/>
            <a:ext cx="7467600" cy="6069012"/>
          </a:xfrm>
        </p:spPr>
        <p:txBody>
          <a:bodyPr>
            <a:normAutofit lnSpcReduction="10000"/>
          </a:bodyPr>
          <a:lstStyle/>
          <a:p>
            <a:pPr marL="274320" indent="-274320" fontAlgn="auto">
              <a:spcAft>
                <a:spcPts val="0"/>
              </a:spcAft>
              <a:buFont typeface="Wingdings"/>
              <a:buChar char=""/>
              <a:defRPr/>
            </a:pPr>
            <a:r>
              <a:rPr lang="es-ES" dirty="0"/>
              <a:t>Lugares notables </a:t>
            </a:r>
          </a:p>
          <a:p>
            <a:pPr marL="274320" indent="-274320" fontAlgn="auto">
              <a:spcAft>
                <a:spcPts val="0"/>
              </a:spcAft>
              <a:buFont typeface="Wingdings"/>
              <a:buChar char=""/>
              <a:defRPr/>
            </a:pPr>
            <a:r>
              <a:rPr lang="es-ES" dirty="0"/>
              <a:t>El Ta Bai (Pagoda Blanca) se encuentra a 40 m de altura es colocada en el punto más alto de Qionghua Island. </a:t>
            </a:r>
          </a:p>
          <a:p>
            <a:pPr marL="274320" indent="-274320" fontAlgn="auto">
              <a:spcAft>
                <a:spcPts val="0"/>
              </a:spcAft>
              <a:buFont typeface="Wingdings"/>
              <a:buChar char=""/>
              <a:defRPr/>
            </a:pPr>
            <a:r>
              <a:rPr lang="es-ES" dirty="0"/>
              <a:t>Su cuerpo está hecho de piedra blanca. Sol, luna y grabados llama decorar la superficie de la torre. Destruida en 1679 por un terremoto, fue reconstruida al año siguiente, y restaurada de nuevo en 1976, a causa de un terremoto que se produjo en Tangshan , cerca de Pekín.</a:t>
            </a:r>
          </a:p>
          <a:p>
            <a:pPr marL="274320" indent="-274320" fontAlgn="auto">
              <a:spcAft>
                <a:spcPts val="0"/>
              </a:spcAft>
              <a:buFont typeface="Wingdings"/>
              <a:buChar char=""/>
              <a:defRPr/>
            </a:pPr>
            <a:r>
              <a:rPr lang="es-ES" dirty="0"/>
              <a:t> Un relicario , secretado dentro de la estructura son escrituras budistas, mantos de monje y cuenco de las limosnas, y los huesos de los monjes (sus restos después de la cremación). </a:t>
            </a:r>
          </a:p>
          <a:p>
            <a:pPr marL="274320" indent="-274320" fontAlgn="auto">
              <a:spcAft>
                <a:spcPts val="0"/>
              </a:spcAft>
              <a:buFont typeface="Wingdings"/>
              <a:buChar char=""/>
              <a:defRPr/>
            </a:pPr>
            <a:r>
              <a:rPr lang="es-ES" dirty="0"/>
              <a:t>Hay varios famosos templos budistas situados en el parque de Beihai, como el Templo Yong'an (Templo de la Paz Eterna) y el Templo Chanfu. </a:t>
            </a:r>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1670913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250"/>
            <a:ext cx="7467600" cy="5997575"/>
          </a:xfrm>
        </p:spPr>
        <p:txBody>
          <a:bodyPr>
            <a:normAutofit lnSpcReduction="10000"/>
          </a:bodyPr>
          <a:lstStyle/>
          <a:p>
            <a:pPr marL="274320" indent="-274320" fontAlgn="auto">
              <a:spcAft>
                <a:spcPts val="0"/>
              </a:spcAft>
              <a:buFont typeface="Wingdings"/>
              <a:buChar char=""/>
              <a:defRPr/>
            </a:pPr>
            <a:r>
              <a:rPr lang="es-ES" dirty="0"/>
              <a:t>En la margen norte se encuentra los pabellones Five-Dragon, cinco pabellones conectados con agujas y  que fue construido en la dinastía Ming .</a:t>
            </a:r>
          </a:p>
          <a:p>
            <a:pPr marL="274320" indent="-274320" fontAlgn="auto">
              <a:spcAft>
                <a:spcPts val="0"/>
              </a:spcAft>
              <a:buFont typeface="Wingdings"/>
              <a:buChar char=""/>
              <a:defRPr/>
            </a:pPr>
            <a:r>
              <a:rPr lang="es-ES" dirty="0"/>
              <a:t>La pared del Nueve-Dragón se encuentra al norte del Pabellón Five-Dragon. </a:t>
            </a:r>
          </a:p>
          <a:p>
            <a:pPr marL="274320" indent="-274320" fontAlgn="auto">
              <a:spcAft>
                <a:spcPts val="0"/>
              </a:spcAft>
              <a:buFont typeface="Wingdings"/>
              <a:buChar char=""/>
              <a:defRPr/>
            </a:pPr>
            <a:r>
              <a:rPr lang="es-ES" dirty="0"/>
              <a:t>Fue construido en 1402 y es una de las tres paredes de su tipo en China. Está hecha de ladrillos vidriados de siete colores. Nueve dragones completos que juegan en las nubes adornan ambos lados de la pared. </a:t>
            </a:r>
          </a:p>
          <a:p>
            <a:pPr marL="274320" indent="-274320" fontAlgn="auto">
              <a:spcAft>
                <a:spcPts val="0"/>
              </a:spcAft>
              <a:buFont typeface="Wingdings"/>
              <a:buChar char=""/>
              <a:defRPr/>
            </a:pPr>
            <a:r>
              <a:rPr lang="es-ES" dirty="0"/>
              <a:t>También en la orilla norte se encuentra la Sala Jingxin (silenciamiento habitaciones del corazón). Es un jardín en el jardín, y cubre un área de más de 4.000 m². </a:t>
            </a:r>
          </a:p>
          <a:p>
            <a:pPr marL="274320" indent="-274320" fontAlgn="auto">
              <a:spcAft>
                <a:spcPts val="0"/>
              </a:spcAft>
              <a:buFont typeface="Wingdings"/>
              <a:buChar char=""/>
              <a:defRPr/>
            </a:pPr>
            <a:r>
              <a:rPr lang="es-ES" dirty="0"/>
              <a:t>Muchos pequeños jardines chinos tradicionales existen en todo el parque.  </a:t>
            </a:r>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1836263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288" y="836712"/>
            <a:ext cx="7467600" cy="5545038"/>
          </a:xfrm>
        </p:spPr>
        <p:txBody>
          <a:bodyPr>
            <a:normAutofit/>
          </a:bodyPr>
          <a:lstStyle/>
          <a:p>
            <a:pPr marL="274320" indent="-274320" fontAlgn="auto">
              <a:spcAft>
                <a:spcPts val="0"/>
              </a:spcAft>
              <a:buFont typeface="Wingdings"/>
              <a:buChar char=""/>
              <a:defRPr/>
            </a:pPr>
            <a:r>
              <a:rPr lang="es-ES" dirty="0"/>
              <a:t>La pared circular (Tuancheng) tiene como estructura principal del Salón de la luz recibida (Chengguangdian), un amplio edificio con techo de doble aleros hecha de azulejos amarillos rodeados de verde.</a:t>
            </a:r>
          </a:p>
          <a:p>
            <a:pPr marL="274320" indent="-274320" fontAlgn="auto">
              <a:spcAft>
                <a:spcPts val="0"/>
              </a:spcAft>
              <a:buFont typeface="Wingdings"/>
              <a:buChar char=""/>
              <a:defRPr/>
            </a:pPr>
            <a:r>
              <a:rPr lang="es-ES" dirty="0"/>
              <a:t> En el interior hay un Budha de 1,6 m de altura  presentado al emperador Guangxu por un camboyano (khmer) rey. Está tallado en una sola pieza de jade blanco puro con incrustaciones de piedras preciosas. </a:t>
            </a:r>
          </a:p>
          <a:p>
            <a:pPr marL="274320" indent="-274320" fontAlgn="auto">
              <a:spcAft>
                <a:spcPts val="0"/>
              </a:spcAft>
              <a:buFont typeface="Wingdings"/>
              <a:buChar char=""/>
              <a:defRPr/>
            </a:pPr>
            <a:r>
              <a:rPr lang="es-ES" dirty="0"/>
              <a:t>La alianza de ocho naciones a dañado el brazo izquierdo de la estatua en la Batalla de Pekín en 1900. </a:t>
            </a:r>
          </a:p>
        </p:txBody>
      </p:sp>
    </p:spTree>
    <p:extLst>
      <p:ext uri="{BB962C8B-B14F-4D97-AF65-F5344CB8AC3E}">
        <p14:creationId xmlns:p14="http://schemas.microsoft.com/office/powerpoint/2010/main" val="1573402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En el Parque Beihai, se podría encontrar Taihu rocas sale de la provincia de Henan y una gran variedad de colecciones de arte que van desde vasijas de jade de la época Yuan-a una colección de 495 estelas con inscripciones de árboles de cientos de años.</a:t>
            </a:r>
          </a:p>
          <a:p>
            <a:endParaRPr lang="es-ES" dirty="0"/>
          </a:p>
          <a:p>
            <a:endParaRPr lang="es-ES" dirty="0"/>
          </a:p>
        </p:txBody>
      </p:sp>
    </p:spTree>
    <p:extLst>
      <p:ext uri="{BB962C8B-B14F-4D97-AF65-F5344CB8AC3E}">
        <p14:creationId xmlns:p14="http://schemas.microsoft.com/office/powerpoint/2010/main" val="2214754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Archivo: Beihaiparkpic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045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Archivo: Beihaipark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0330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630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3 Imagen"/>
          <p:cNvPicPr>
            <a:picLocks noChangeAspect="1"/>
          </p:cNvPicPr>
          <p:nvPr/>
        </p:nvPicPr>
        <p:blipFill>
          <a:blip r:embed="rId3">
            <a:extLst>
              <a:ext uri="{28A0092B-C50C-407E-A947-70E740481C1C}">
                <a14:useLocalDpi xmlns:a14="http://schemas.microsoft.com/office/drawing/2010/main" val="0"/>
              </a:ext>
            </a:extLst>
          </a:blip>
          <a:srcRect r="1305" b="4572"/>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4168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78908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5922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5093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2640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6072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6427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5861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p:cNvPicPr>
            <a:picLocks noChangeAspect="1"/>
          </p:cNvPicPr>
          <p:nvPr/>
        </p:nvPicPr>
        <p:blipFill>
          <a:blip r:embed="rId3">
            <a:extLst>
              <a:ext uri="{28A0092B-C50C-407E-A947-70E740481C1C}">
                <a14:useLocalDpi xmlns:a14="http://schemas.microsoft.com/office/drawing/2010/main" val="0"/>
              </a:ext>
            </a:extLst>
          </a:blip>
          <a:srcRect l="2338" t="2574" r="3009" b="5334"/>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6883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p:cNvPicPr>
            <a:picLocks noChangeAspect="1"/>
          </p:cNvPicPr>
          <p:nvPr/>
        </p:nvPicPr>
        <p:blipFill>
          <a:blip r:embed="rId3">
            <a:extLst>
              <a:ext uri="{28A0092B-C50C-407E-A947-70E740481C1C}">
                <a14:useLocalDpi xmlns:a14="http://schemas.microsoft.com/office/drawing/2010/main" val="0"/>
              </a:ext>
            </a:extLst>
          </a:blip>
          <a:srcRect l="2336" t="1910" r="2000" b="5777"/>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31559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p:cNvPicPr>
            <a:picLocks noChangeAspect="1"/>
          </p:cNvPicPr>
          <p:nvPr/>
        </p:nvPicPr>
        <p:blipFill>
          <a:blip r:embed="rId3">
            <a:extLst>
              <a:ext uri="{28A0092B-C50C-407E-A947-70E740481C1C}">
                <a14:useLocalDpi xmlns:a14="http://schemas.microsoft.com/office/drawing/2010/main" val="0"/>
              </a:ext>
            </a:extLst>
          </a:blip>
          <a:srcRect l="1785" t="1912" r="2257" b="5997"/>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2654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p:cNvPicPr>
            <a:picLocks noChangeAspect="1"/>
          </p:cNvPicPr>
          <p:nvPr/>
        </p:nvPicPr>
        <p:blipFill>
          <a:blip r:embed="rId3">
            <a:extLst>
              <a:ext uri="{28A0092B-C50C-407E-A947-70E740481C1C}">
                <a14:useLocalDpi xmlns:a14="http://schemas.microsoft.com/office/drawing/2010/main" val="0"/>
              </a:ext>
            </a:extLst>
          </a:blip>
          <a:srcRect l="1450" t="2521" r="1740" b="6706"/>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88098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8161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descr="Beihai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27913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Beihai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14194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Beihai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78260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Beihai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95811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3" descr="Beihai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16028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CHINESE GARDENS</a:t>
            </a:r>
          </a:p>
        </p:txBody>
      </p:sp>
    </p:spTree>
    <p:extLst>
      <p:ext uri="{BB962C8B-B14F-4D97-AF65-F5344CB8AC3E}">
        <p14:creationId xmlns:p14="http://schemas.microsoft.com/office/powerpoint/2010/main" val="41196191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Beijing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18109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Beijing Botanical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17441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hinese Garden component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58818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hinese Garden Pagoda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486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hinese Garden Path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4956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13151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71360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80765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hinese- garden po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56755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91797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10647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47175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7279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Chinese Moon Ga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07525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3"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9007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Chishaku-in</a:t>
            </a:r>
            <a:br>
              <a:rPr lang="es-ES" dirty="0"/>
            </a:br>
            <a:endParaRPr lang="es-ES" dirty="0"/>
          </a:p>
        </p:txBody>
      </p:sp>
      <p:sp>
        <p:nvSpPr>
          <p:cNvPr id="54275" name="2 Marcador de contenido"/>
          <p:cNvSpPr>
            <a:spLocks noGrp="1"/>
          </p:cNvSpPr>
          <p:nvPr>
            <p:ph sz="quarter" idx="1"/>
          </p:nvPr>
        </p:nvSpPr>
        <p:spPr/>
        <p:txBody>
          <a:bodyPr/>
          <a:lstStyle/>
          <a:p>
            <a:r>
              <a:rPr lang="es-ES" altLang="es-ES" dirty="0"/>
              <a:t>Chishaku-in es el templo principal de la secta Shingon Budismo Chizan.</a:t>
            </a:r>
          </a:p>
          <a:p>
            <a:r>
              <a:rPr lang="es-ES" altLang="es-ES" dirty="0"/>
              <a:t> Este templo es menos popular entre los turistas, pero tiene una excelente Shoheki-ga (Fusuma-e) pinturas que son tesoros nacionales, así como un jardín muy bueno.</a:t>
            </a:r>
          </a:p>
        </p:txBody>
      </p:sp>
    </p:spTree>
    <p:extLst>
      <p:ext uri="{BB962C8B-B14F-4D97-AF65-F5344CB8AC3E}">
        <p14:creationId xmlns:p14="http://schemas.microsoft.com/office/powerpoint/2010/main" val="473799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Chishak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96211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Chishaku-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91056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hishaku-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94995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hishaku-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09034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hishaku-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15811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Chishaku-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30844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hishaku-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87326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3" descr="Chishaku-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2545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fontAlgn="auto" hangingPunct="1">
              <a:spcAft>
                <a:spcPts val="0"/>
              </a:spcAft>
              <a:defRPr/>
            </a:pPr>
            <a:r>
              <a:rPr lang="es-ES" dirty="0"/>
              <a:t>Forbiden City.-Beijing</a:t>
            </a:r>
            <a:br>
              <a:rPr lang="es-ES" dirty="0"/>
            </a:br>
            <a:endParaRPr lang="es-ES" dirty="0"/>
          </a:p>
        </p:txBody>
      </p:sp>
      <p:sp>
        <p:nvSpPr>
          <p:cNvPr id="9219" name="2 Marcador de contenido"/>
          <p:cNvSpPr>
            <a:spLocks noGrp="1"/>
          </p:cNvSpPr>
          <p:nvPr>
            <p:ph sz="quarter" idx="1"/>
          </p:nvPr>
        </p:nvSpPr>
        <p:spPr>
          <a:xfrm>
            <a:off x="457200" y="1196975"/>
            <a:ext cx="7467600" cy="5327650"/>
          </a:xfrm>
        </p:spPr>
        <p:txBody>
          <a:bodyPr>
            <a:normAutofit lnSpcReduction="10000"/>
          </a:bodyPr>
          <a:lstStyle/>
          <a:p>
            <a:pPr eaLnBrk="1" hangingPunct="1"/>
            <a:r>
              <a:rPr lang="es-ES" dirty="0"/>
              <a:t>La Ciudad Prohibida fue el imperial chino palacio de la dinastía Ming hasta el final de la dinastía Qing  Se encuentra en el centro de Beijing , China, y ahora alberga el Museo del Palacio. </a:t>
            </a:r>
          </a:p>
          <a:p>
            <a:pPr eaLnBrk="1" hangingPunct="1"/>
            <a:r>
              <a:rPr lang="es-ES" dirty="0"/>
              <a:t>Por casi 500 años, sirvió como el hogar de los emperadores y sus familias, así como el centro ceremonial y político del gobierno chino. </a:t>
            </a:r>
          </a:p>
          <a:p>
            <a:pPr eaLnBrk="1" hangingPunct="1"/>
            <a:r>
              <a:rPr lang="es-ES" dirty="0"/>
              <a:t>Este complejo, construido en 1406-1420, consta de 980 edificios y abarca 720.000 m 2 (7.800.000 pies cuadrados). </a:t>
            </a:r>
          </a:p>
          <a:p>
            <a:pPr eaLnBrk="1" hangingPunct="1"/>
            <a:r>
              <a:rPr lang="es-ES" dirty="0"/>
              <a:t> El complejo del palacio es un ejemplo tradicional de la arquitectura palaciega china ,  y ha influido en el desarrollo cultural y arquitectónico, en el Este de Asia y en otras partes . </a:t>
            </a:r>
          </a:p>
        </p:txBody>
      </p:sp>
    </p:spTree>
    <p:extLst>
      <p:ext uri="{BB962C8B-B14F-4D97-AF65-F5344CB8AC3E}">
        <p14:creationId xmlns:p14="http://schemas.microsoft.com/office/powerpoint/2010/main" val="22758670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457200" y="549275"/>
            <a:ext cx="7467600" cy="5924550"/>
          </a:xfrm>
        </p:spPr>
        <p:txBody>
          <a:bodyPr/>
          <a:lstStyle/>
          <a:p>
            <a:pPr eaLnBrk="1" hangingPunct="1"/>
            <a:r>
              <a:rPr lang="es-ES" dirty="0"/>
              <a:t>La Ciudad Prohibida fue declarada Patrimonio de la Humanidad en 1987,  y está catalogada por la UNESCO como la mayor colección de estructuras de madera antiguas que se conservan en el mundo. </a:t>
            </a:r>
          </a:p>
          <a:p>
            <a:pPr eaLnBrk="1" hangingPunct="1"/>
            <a:r>
              <a:rPr lang="es-ES" dirty="0"/>
              <a:t>Desde 1925, la Ciudad Prohibida ha estado bajo el cuidado del Museo del Palacio, cuya extensa colección de obras de arte y artefactos fueron construidos sobre las colecciones imperiales de las dinastías Ming y Qing.</a:t>
            </a:r>
          </a:p>
          <a:p>
            <a:pPr eaLnBrk="1" hangingPunct="1"/>
            <a:r>
              <a:rPr lang="es-ES" dirty="0"/>
              <a:t> Parte de la antigua colección del museo está situado en el Museo Nacional del Palacio en Taipei Ambos museos descienden de la misma institución, pero se separaron después de la guerra civil china .</a:t>
            </a:r>
          </a:p>
          <a:p>
            <a:pPr eaLnBrk="1" hangingPunct="1"/>
            <a:endParaRPr lang="es-ES" dirty="0"/>
          </a:p>
        </p:txBody>
      </p:sp>
    </p:spTree>
    <p:extLst>
      <p:ext uri="{BB962C8B-B14F-4D97-AF65-F5344CB8AC3E}">
        <p14:creationId xmlns:p14="http://schemas.microsoft.com/office/powerpoint/2010/main" val="34846607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457200" y="404813"/>
            <a:ext cx="7467600" cy="6069012"/>
          </a:xfrm>
        </p:spPr>
        <p:txBody>
          <a:bodyPr/>
          <a:lstStyle/>
          <a:p>
            <a:pPr eaLnBrk="1" hangingPunct="1"/>
            <a:r>
              <a:rPr lang="es-ES" dirty="0"/>
              <a:t>La Ciudad Prohibida está rodeada en tres lados por los jardines imperiales.</a:t>
            </a:r>
          </a:p>
          <a:p>
            <a:pPr eaLnBrk="1" hangingPunct="1"/>
            <a:r>
              <a:rPr lang="es-ES" dirty="0"/>
              <a:t> Al norte se encuentra el Parque Jingshan , también conocido como Prospect Hill, una colina artificial creada de la tierra excavada para construir el foso y de los lagos cercanos.  </a:t>
            </a:r>
          </a:p>
          <a:p>
            <a:pPr eaLnBrk="1" hangingPunct="1"/>
            <a:r>
              <a:rPr lang="es-ES" dirty="0"/>
              <a:t>Al oeste se encuentra Zhongnanhai , un antiguo jardín centrado en dos lagos conectados, que ahora sirve como la sede central del Partido Comunista de China y el Consejo de Estado de la República Popular de China .</a:t>
            </a:r>
          </a:p>
          <a:p>
            <a:pPr eaLnBrk="1" hangingPunct="1"/>
            <a:r>
              <a:rPr lang="es-ES" dirty="0"/>
              <a:t> Al noroeste se encuentra el parque de Beihai , también se centró en un lago conectado a los dos del sur, y un parque popular. </a:t>
            </a:r>
          </a:p>
          <a:p>
            <a:pPr eaLnBrk="1" hangingPunct="1"/>
            <a:endParaRPr lang="es-ES" dirty="0"/>
          </a:p>
        </p:txBody>
      </p:sp>
    </p:spTree>
    <p:extLst>
      <p:ext uri="{BB962C8B-B14F-4D97-AF65-F5344CB8AC3E}">
        <p14:creationId xmlns:p14="http://schemas.microsoft.com/office/powerpoint/2010/main" val="41464291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457200" y="404813"/>
            <a:ext cx="7715250" cy="6069012"/>
          </a:xfrm>
        </p:spPr>
        <p:txBody>
          <a:bodyPr>
            <a:normAutofit lnSpcReduction="10000"/>
          </a:bodyPr>
          <a:lstStyle/>
          <a:p>
            <a:pPr eaLnBrk="1" hangingPunct="1"/>
            <a:r>
              <a:rPr lang="es-ES" dirty="0"/>
              <a:t>Al sur de la Ciudad Prohibida había dos santuarios importantes - el Santuario Imperial de la Familia  y el Santuario Imperial de Estado , donde el Emperador veneraba los espíritus de sus antepasados ​​y el espíritu de la nación, respectivamente.</a:t>
            </a:r>
          </a:p>
          <a:p>
            <a:pPr eaLnBrk="1" hangingPunct="1"/>
            <a:r>
              <a:rPr lang="es-ES" dirty="0"/>
              <a:t> Hoy en día, se trata de Aula de Cultura de Beijing Labouring del Pueblo y el Parque Zhongshan (conmemorando Sun Yat-sen ), respectivamente. </a:t>
            </a:r>
          </a:p>
          <a:p>
            <a:pPr eaLnBrk="1" hangingPunct="1"/>
            <a:r>
              <a:rPr lang="es-ES" dirty="0"/>
              <a:t>Hacia el sur, dos casetas casi idénticas se destacan a lo largo del eje principal. Son la puerta vertical  y la más famosa Puerta de Tiananmen , que está decorada con un retrato de Mao Zedong en el centro y dos carteles a la izquierda y la derecha: "¡Viva la República Popular de China "y" Viva la gran unidad de los pueblos del mundo “.</a:t>
            </a:r>
          </a:p>
          <a:p>
            <a:pPr eaLnBrk="1" hangingPunct="1"/>
            <a:endParaRPr lang="es-ES" dirty="0"/>
          </a:p>
        </p:txBody>
      </p:sp>
    </p:spTree>
    <p:extLst>
      <p:ext uri="{BB962C8B-B14F-4D97-AF65-F5344CB8AC3E}">
        <p14:creationId xmlns:p14="http://schemas.microsoft.com/office/powerpoint/2010/main" val="22994175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457200" y="404813"/>
            <a:ext cx="7467600" cy="6069012"/>
          </a:xfrm>
        </p:spPr>
        <p:txBody>
          <a:bodyPr>
            <a:normAutofit lnSpcReduction="10000"/>
          </a:bodyPr>
          <a:lstStyle/>
          <a:p>
            <a:pPr eaLnBrk="1" hangingPunct="1"/>
            <a:r>
              <a:rPr lang="es-ES" dirty="0"/>
              <a:t>La puerta de Tiananmen conecta el recinto Ciudad Prohibida con lo moderno, centro simbólico del Estado chino, la Plaza de Tiananmen. </a:t>
            </a:r>
          </a:p>
          <a:p>
            <a:pPr eaLnBrk="1" hangingPunct="1"/>
            <a:r>
              <a:rPr lang="es-ES" dirty="0"/>
              <a:t>Mientras que el desarrollo está estrechamente controlado en las inmediaciones de la Ciudad Prohibida, a lo largo del siglo pasado, la demolición y reconstrucción incontrolada y, a veces por motivos políticos ha cambiado la naturaleza de los alrededores de la Ciudad Prohibida. </a:t>
            </a:r>
          </a:p>
          <a:p>
            <a:pPr eaLnBrk="1" hangingPunct="1"/>
            <a:r>
              <a:rPr lang="es-ES" dirty="0"/>
              <a:t>Desde 2000, el gobierno municipal de Beijing ha trabajado para desalojar a las instituciones gubernamentales y militares que ocupaban algunos de los edificios históricos, y se ha establecido un parque alrededor de las partes restantes de la pared de la Ciudad Imperial. </a:t>
            </a:r>
          </a:p>
        </p:txBody>
      </p:sp>
    </p:spTree>
    <p:extLst>
      <p:ext uri="{BB962C8B-B14F-4D97-AF65-F5344CB8AC3E}">
        <p14:creationId xmlns:p14="http://schemas.microsoft.com/office/powerpoint/2010/main" val="784878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457200" y="620713"/>
            <a:ext cx="7467600" cy="5853112"/>
          </a:xfrm>
        </p:spPr>
        <p:txBody>
          <a:bodyPr/>
          <a:lstStyle/>
          <a:p>
            <a:pPr eaLnBrk="1" hangingPunct="1"/>
            <a:r>
              <a:rPr lang="es-ES" dirty="0"/>
              <a:t>En 2004, una ordenanza relativa a la altura del edificio y la restricción de la planificación se ha renovado para establecer el área de la Ciudad Imperial y la zona norte de la ciudad como zona de amortiguamiento de la Ciudad Prohibida. </a:t>
            </a:r>
          </a:p>
          <a:p>
            <a:pPr eaLnBrk="1" hangingPunct="1"/>
            <a:r>
              <a:rPr lang="es-ES" dirty="0"/>
              <a:t> En 2005, la Ciudad Imperial y Beihai (como un elemento de extensión el Palacio de Verano ) se incluyeron en la lista para el próximo Patrimonio de la Humanidad en Pekín.</a:t>
            </a:r>
          </a:p>
          <a:p>
            <a:pPr eaLnBrk="1" hangingPunct="1"/>
            <a:endParaRPr lang="es-ES" dirty="0"/>
          </a:p>
          <a:p>
            <a:pPr eaLnBrk="1" hangingPunct="1"/>
            <a:endParaRPr lang="es-ES" dirty="0"/>
          </a:p>
        </p:txBody>
      </p:sp>
    </p:spTree>
    <p:extLst>
      <p:ext uri="{BB962C8B-B14F-4D97-AF65-F5344CB8AC3E}">
        <p14:creationId xmlns:p14="http://schemas.microsoft.com/office/powerpoint/2010/main" val="39915806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70562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12321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p:cNvPicPr>
            <a:picLocks noChangeAspect="1"/>
          </p:cNvPicPr>
          <p:nvPr/>
        </p:nvPicPr>
        <p:blipFill>
          <a:blip r:embed="rId3">
            <a:extLst>
              <a:ext uri="{28A0092B-C50C-407E-A947-70E740481C1C}">
                <a14:useLocalDpi xmlns:a14="http://schemas.microsoft.com/office/drawing/2010/main" val="0"/>
              </a:ext>
            </a:extLst>
          </a:blip>
          <a:srcRect b="5849"/>
          <a:stretch>
            <a:fillRect/>
          </a:stretch>
        </p:blipFill>
        <p:spPr bwMode="auto">
          <a:xfrm>
            <a:off x="0" y="33338"/>
            <a:ext cx="9144000" cy="682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88439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p:cNvPicPr>
            <a:picLocks noChangeAspect="1"/>
          </p:cNvPicPr>
          <p:nvPr/>
        </p:nvPicPr>
        <p:blipFill>
          <a:blip r:embed="rId3">
            <a:extLst>
              <a:ext uri="{28A0092B-C50C-407E-A947-70E740481C1C}">
                <a14:useLocalDpi xmlns:a14="http://schemas.microsoft.com/office/drawing/2010/main" val="0"/>
              </a:ext>
            </a:extLst>
          </a:blip>
          <a:srcRect r="1695" b="5507"/>
          <a:stretch>
            <a:fillRect/>
          </a:stretch>
        </p:blipFill>
        <p:spPr bwMode="auto">
          <a:xfrm>
            <a:off x="4763" y="0"/>
            <a:ext cx="9139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86029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p:cNvPicPr>
            <a:picLocks noChangeAspect="1"/>
          </p:cNvPicPr>
          <p:nvPr/>
        </p:nvPicPr>
        <p:blipFill>
          <a:blip r:embed="rId3">
            <a:extLst>
              <a:ext uri="{28A0092B-C50C-407E-A947-70E740481C1C}">
                <a14:useLocalDpi xmlns:a14="http://schemas.microsoft.com/office/drawing/2010/main" val="0"/>
              </a:ext>
            </a:extLst>
          </a:blip>
          <a:srcRect b="704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35496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36182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Forbidden C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40176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Forbidden Cit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1508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p:cNvPicPr>
            <a:picLocks noChangeAspect="1"/>
          </p:cNvPicPr>
          <p:nvPr/>
        </p:nvPicPr>
        <p:blipFill>
          <a:blip r:embed="rId3">
            <a:extLst>
              <a:ext uri="{28A0092B-C50C-407E-A947-70E740481C1C}">
                <a14:useLocalDpi xmlns:a14="http://schemas.microsoft.com/office/drawing/2010/main" val="0"/>
              </a:ext>
            </a:extLst>
          </a:blip>
          <a:srcRect r="1305" b="10146"/>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27008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Forbidden C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9512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6700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3541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96882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84672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00495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631874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88736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12842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Forbidden Cit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986258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Forbidden C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79016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848901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252639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660778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p:cNvPicPr>
            <a:picLocks noChangeAspect="1"/>
          </p:cNvPicPr>
          <p:nvPr/>
        </p:nvPicPr>
        <p:blipFill>
          <a:blip r:embed="rId3">
            <a:extLst>
              <a:ext uri="{28A0092B-C50C-407E-A947-70E740481C1C}">
                <a14:useLocalDpi xmlns:a14="http://schemas.microsoft.com/office/drawing/2010/main" val="0"/>
              </a:ext>
            </a:extLst>
          </a:blip>
          <a:srcRect b="11691"/>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777747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p:cNvPicPr>
            <a:picLocks noChangeAspect="1"/>
          </p:cNvPicPr>
          <p:nvPr/>
        </p:nvPicPr>
        <p:blipFill>
          <a:blip r:embed="rId3">
            <a:extLst>
              <a:ext uri="{28A0092B-C50C-407E-A947-70E740481C1C}">
                <a14:useLocalDpi xmlns:a14="http://schemas.microsoft.com/office/drawing/2010/main" val="0"/>
              </a:ext>
            </a:extLst>
          </a:blip>
          <a:srcRect b="7826"/>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09795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Fragant Hill Park.-Beijing</a:t>
            </a:r>
            <a:br>
              <a:rPr lang="es-ES" dirty="0"/>
            </a:br>
            <a:endParaRPr lang="es-ES" dirty="0"/>
          </a:p>
        </p:txBody>
      </p:sp>
      <p:sp>
        <p:nvSpPr>
          <p:cNvPr id="98307" name="2 Marcador de contenido"/>
          <p:cNvSpPr>
            <a:spLocks noGrp="1"/>
          </p:cNvSpPr>
          <p:nvPr>
            <p:ph sz="quarter" idx="1"/>
          </p:nvPr>
        </p:nvSpPr>
        <p:spPr/>
        <p:txBody>
          <a:bodyPr/>
          <a:lstStyle/>
          <a:p>
            <a:r>
              <a:rPr lang="es-ES" altLang="es-ES" dirty="0"/>
              <a:t>Fragrant Hills Park  es un jardín imperial a los pies de las montañas del oeste en el distrito de Haidian , en el noroeste de Beijing , conocido como China.Also Jingyi Palace o Jingyiyuan (</a:t>
            </a:r>
            <a:r>
              <a:rPr lang="ja-JP" altLang="es-ES" dirty="0"/>
              <a:t>静宜园</a:t>
            </a:r>
            <a:r>
              <a:rPr lang="es-ES" altLang="ja-JP" dirty="0"/>
              <a:t>).</a:t>
            </a:r>
          </a:p>
          <a:p>
            <a:r>
              <a:rPr lang="es-ES" altLang="ja-JP" dirty="0"/>
              <a:t> </a:t>
            </a:r>
            <a:r>
              <a:rPr lang="es-ES" altLang="es-ES" dirty="0"/>
              <a:t>Cubre 1,6 km ²  y se compone de un bosque natural de pinos y cipréses , colinas con árboles de arce , árboles de humo y árboles de caqui , así como zonas ajardinadas con arquitectura tradicional y reliquias culturales. </a:t>
            </a:r>
          </a:p>
        </p:txBody>
      </p:sp>
    </p:spTree>
    <p:extLst>
      <p:ext uri="{BB962C8B-B14F-4D97-AF65-F5344CB8AC3E}">
        <p14:creationId xmlns:p14="http://schemas.microsoft.com/office/powerpoint/2010/main" val="34858559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2 Marcador de contenido"/>
          <p:cNvSpPr>
            <a:spLocks noGrp="1"/>
          </p:cNvSpPr>
          <p:nvPr>
            <p:ph sz="quarter" idx="1"/>
          </p:nvPr>
        </p:nvSpPr>
        <p:spPr>
          <a:xfrm>
            <a:off x="457200" y="404813"/>
            <a:ext cx="7467600" cy="6069012"/>
          </a:xfrm>
        </p:spPr>
        <p:txBody>
          <a:bodyPr/>
          <a:lstStyle/>
          <a:p>
            <a:r>
              <a:rPr lang="es-ES" altLang="es-ES" dirty="0"/>
              <a:t>El nombre deriva desde el pico más alto del parque, Xianglu Feng (quemador de incienso Peak), a 557 metros una colina con dos grandes piedras parecidas a quemadores de incienso en la parte superior.</a:t>
            </a:r>
          </a:p>
          <a:p>
            <a:r>
              <a:rPr lang="es-ES" altLang="es-ES" dirty="0"/>
              <a:t> El xiang en el nombre se refiere a incienso no, la fragancia en sí. </a:t>
            </a:r>
          </a:p>
          <a:p>
            <a:r>
              <a:rPr lang="es-ES" altLang="es-ES" dirty="0"/>
              <a:t>Este nombre tal vez derivado del nombre de los más altos picos Xianglu feng</a:t>
            </a:r>
            <a:r>
              <a:rPr lang="ja-JP" altLang="es-ES" dirty="0"/>
              <a:t>香炉峰</a:t>
            </a:r>
            <a:r>
              <a:rPr lang="es-ES" altLang="ja-JP" dirty="0"/>
              <a:t>, </a:t>
            </a:r>
            <a:r>
              <a:rPr lang="es-ES" altLang="es-ES" dirty="0"/>
              <a:t>o "pico incensario," el quemador de incienso de bronce fundido (con raíces remotas en bronces rituales ) que es un artículo común que se encuentra en los templos.</a:t>
            </a:r>
          </a:p>
          <a:p>
            <a:r>
              <a:rPr lang="es-ES" altLang="es-ES" dirty="0"/>
              <a:t> De hecho, el incienso se utiliza con frecuencia como una metonimia de templos. </a:t>
            </a:r>
          </a:p>
        </p:txBody>
      </p:sp>
    </p:spTree>
    <p:extLst>
      <p:ext uri="{BB962C8B-B14F-4D97-AF65-F5344CB8AC3E}">
        <p14:creationId xmlns:p14="http://schemas.microsoft.com/office/powerpoint/2010/main" val="14312844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2 Marcador de contenido"/>
          <p:cNvSpPr>
            <a:spLocks noGrp="1"/>
          </p:cNvSpPr>
          <p:nvPr>
            <p:ph sz="quarter" idx="1"/>
          </p:nvPr>
        </p:nvSpPr>
        <p:spPr>
          <a:xfrm>
            <a:off x="457200" y="333375"/>
            <a:ext cx="7467600" cy="6140450"/>
          </a:xfrm>
        </p:spPr>
        <p:txBody>
          <a:bodyPr/>
          <a:lstStyle/>
          <a:p>
            <a:r>
              <a:rPr lang="es-ES" altLang="es-ES" dirty="0"/>
              <a:t>El parque fue construido en 1186 en la Dinastía Jin (1115-1234) y ampliado durante la dinastía Yuan y Ming Dynasty . </a:t>
            </a:r>
          </a:p>
          <a:p>
            <a:r>
              <a:rPr lang="es-ES" altLang="es-ES" dirty="0"/>
              <a:t>En 1745, el emperador Qianlong (1711-1799) ordenó la adición de muchas nuevas salas, pabellones y jardines y le dio un nuevo nombre, Jingyi Palace (Jardín de la Tranquilidad y placer). Muchas de las reliquias en el parque fueron dañadas por las tropas extranjeras durante dos ataques importantes.</a:t>
            </a:r>
          </a:p>
          <a:p>
            <a:r>
              <a:rPr lang="es-ES" altLang="es-ES" dirty="0"/>
              <a:t> En 1860, las tropas británicas establecieron el Antiguo Palacio de Verano en llamas, quemándolo en el suelo junto a los Jardines del Brillo Perfecto, causando grandes daños a muchas reliquias en el parque.</a:t>
            </a:r>
          </a:p>
        </p:txBody>
      </p:sp>
    </p:spTree>
    <p:extLst>
      <p:ext uri="{BB962C8B-B14F-4D97-AF65-F5344CB8AC3E}">
        <p14:creationId xmlns:p14="http://schemas.microsoft.com/office/powerpoint/2010/main" val="21594352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2 Marcador de contenido"/>
          <p:cNvSpPr>
            <a:spLocks noGrp="1"/>
          </p:cNvSpPr>
          <p:nvPr>
            <p:ph sz="quarter" idx="1"/>
          </p:nvPr>
        </p:nvSpPr>
        <p:spPr>
          <a:xfrm>
            <a:off x="457200" y="333375"/>
            <a:ext cx="7467600" cy="6140450"/>
          </a:xfrm>
        </p:spPr>
        <p:txBody>
          <a:bodyPr/>
          <a:lstStyle/>
          <a:p>
            <a:r>
              <a:rPr lang="es-ES" altLang="es-ES" dirty="0"/>
              <a:t>Otro ataque en 1900 por la Alianza por ocho naciones destrucción causada al parque y al palacio de verano construida por la emperatriz viuda Cixi .</a:t>
            </a:r>
          </a:p>
          <a:p>
            <a:r>
              <a:rPr lang="es-ES" altLang="es-ES" dirty="0"/>
              <a:t> Desde 1949, el gobierno chino se ha dedicado a la restauración y el desarrollo continuo de la zona. </a:t>
            </a:r>
          </a:p>
          <a:p>
            <a:r>
              <a:rPr lang="es-ES" altLang="es-ES" dirty="0"/>
              <a:t>Fragrant Hills Park es reconocido como una de las principales atracciones turísticas de Beijing. Cuando llega el otoño, el paisaje natural del parque se vuelve espectacular, con el árbol de fuego humo rojo hojas que recubren la ladera de la montaña. Cada año, miles de turistas viajar en el teleférico a través del parque para ver las colinas en colores del otoño. La inauguración del Festival anual de hojas Rojas de Beijing tiene lugar allí. </a:t>
            </a:r>
          </a:p>
          <a:p>
            <a:endParaRPr lang="es-ES" altLang="es-ES" dirty="0"/>
          </a:p>
        </p:txBody>
      </p:sp>
    </p:spTree>
    <p:extLst>
      <p:ext uri="{BB962C8B-B14F-4D97-AF65-F5344CB8AC3E}">
        <p14:creationId xmlns:p14="http://schemas.microsoft.com/office/powerpoint/2010/main" val="263292924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1"/>
            <a:ext cx="7467600" cy="5637113"/>
          </a:xfrm>
        </p:spPr>
        <p:txBody>
          <a:bodyPr>
            <a:normAutofit/>
          </a:bodyPr>
          <a:lstStyle/>
          <a:p>
            <a:pPr marL="274320" indent="-274320" fontAlgn="auto">
              <a:spcAft>
                <a:spcPts val="0"/>
              </a:spcAft>
              <a:buFont typeface="Wingdings"/>
              <a:buChar char=""/>
              <a:defRPr/>
            </a:pPr>
            <a:r>
              <a:rPr lang="es-ES" dirty="0"/>
              <a:t>Hay dos rutas principales a través del parque.</a:t>
            </a:r>
          </a:p>
          <a:p>
            <a:pPr marL="274320" indent="-274320" fontAlgn="auto">
              <a:spcAft>
                <a:spcPts val="0"/>
              </a:spcAft>
              <a:buFont typeface="Wingdings"/>
              <a:buChar char=""/>
              <a:defRPr/>
            </a:pPr>
            <a:r>
              <a:rPr lang="es-ES" dirty="0"/>
              <a:t> Una ruta pasa a través de la zona norte, con  Lake (Lago Yanjing) y el puente, Estudio del Corazón de lectura (Jianxin Zhai) y el Templo Brillante (Zhao Miao). </a:t>
            </a:r>
          </a:p>
          <a:p>
            <a:pPr marL="274320" indent="-274320" fontAlgn="auto">
              <a:spcAft>
                <a:spcPts val="0"/>
              </a:spcAft>
              <a:buFont typeface="Wingdings"/>
              <a:buChar char=""/>
              <a:defRPr/>
            </a:pPr>
            <a:r>
              <a:rPr lang="es-ES" dirty="0"/>
              <a:t>Estudio del Corazón de Lectura fue construido en la dinastía Ming (1368 a 1644) y es un parque ajardinado interior del Parque Colinas Fragantes. </a:t>
            </a:r>
          </a:p>
          <a:p>
            <a:pPr marL="274320" indent="-274320" fontAlgn="auto">
              <a:spcAft>
                <a:spcPts val="0"/>
              </a:spcAft>
              <a:buFont typeface="Wingdings"/>
              <a:buChar char=""/>
              <a:defRPr/>
            </a:pPr>
            <a:r>
              <a:rPr lang="es-ES" dirty="0"/>
              <a:t>Temple Bright es un gran estilo tibetano lamasery complejo construido en 1780 como residencia para el sexto Panchen Lama durante sus visitas a Emperador Qianlong . </a:t>
            </a:r>
          </a:p>
        </p:txBody>
      </p:sp>
    </p:spTree>
    <p:extLst>
      <p:ext uri="{BB962C8B-B14F-4D97-AF65-F5344CB8AC3E}">
        <p14:creationId xmlns:p14="http://schemas.microsoft.com/office/powerpoint/2010/main" val="24541353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lnSpcReduction="10000"/>
          </a:bodyPr>
          <a:lstStyle/>
          <a:p>
            <a:r>
              <a:rPr lang="es-ES" dirty="0"/>
              <a:t>Los edificios del complejo fueron sido parcialmente quemados. </a:t>
            </a:r>
          </a:p>
          <a:p>
            <a:r>
              <a:rPr lang="es-ES" dirty="0"/>
              <a:t>Entre los tesoros que sobreviven son una majestuosa vidriera de azulejos arco en frente del complejo, una terraza acristalada y una pagoda de tejas.</a:t>
            </a:r>
          </a:p>
          <a:p>
            <a:r>
              <a:rPr lang="es-ES" dirty="0"/>
              <a:t> Las campanas colgaban de los aleros de la pagoda que  interrumpiría la brisa.</a:t>
            </a:r>
          </a:p>
          <a:p>
            <a:r>
              <a:rPr lang="es-ES" dirty="0"/>
              <a:t>La segunda ruta conduce a través de la zona sur del parque. </a:t>
            </a:r>
          </a:p>
          <a:p>
            <a:r>
              <a:rPr lang="es-ES" dirty="0"/>
              <a:t>Principales lugares de interés a lo largo de la ruta incluyen Tranquility Green Lake (Lago Jingcui), Villa Shuangqing, Templo fragante, y el pico quemador de incienso. Esta ruta es más difícil, ya que conduce a través de la cima más alta, el Pico Incense Burner. </a:t>
            </a:r>
          </a:p>
          <a:p>
            <a:endParaRPr lang="es-ES" dirty="0"/>
          </a:p>
        </p:txBody>
      </p:sp>
    </p:spTree>
    <p:extLst>
      <p:ext uri="{BB962C8B-B14F-4D97-AF65-F5344CB8AC3E}">
        <p14:creationId xmlns:p14="http://schemas.microsoft.com/office/powerpoint/2010/main" val="6301535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2 Marcador de contenido"/>
          <p:cNvSpPr>
            <a:spLocks noGrp="1"/>
          </p:cNvSpPr>
          <p:nvPr>
            <p:ph sz="quarter" idx="1"/>
          </p:nvPr>
        </p:nvSpPr>
        <p:spPr>
          <a:xfrm>
            <a:off x="457200" y="333375"/>
            <a:ext cx="7467600" cy="6140450"/>
          </a:xfrm>
        </p:spPr>
        <p:txBody>
          <a:bodyPr/>
          <a:lstStyle/>
          <a:p>
            <a:r>
              <a:rPr lang="es-ES" altLang="es-ES" dirty="0"/>
              <a:t> Esta ruta es más difícil, ya que conduce a través de la cima más alta, el Pico Incense Burner. </a:t>
            </a:r>
          </a:p>
          <a:p>
            <a:r>
              <a:rPr lang="es-ES" altLang="es-ES" dirty="0"/>
              <a:t>Otro punto de interés en el parque es el Shuangqing Villa, antigua residencia de Mao Zedong y también un sitio temprano para la sede del Comité Central del Partido Comunista de China </a:t>
            </a:r>
          </a:p>
          <a:p>
            <a:r>
              <a:rPr lang="es-ES" altLang="es-ES" dirty="0"/>
              <a:t>El Templo de Azure Clouds (Biyun Si) está situado a las afueras de la puerta norte del Parque Colinas Fragantes</a:t>
            </a:r>
          </a:p>
          <a:p>
            <a:endParaRPr lang="es-ES" altLang="es-ES" dirty="0"/>
          </a:p>
        </p:txBody>
      </p:sp>
    </p:spTree>
    <p:extLst>
      <p:ext uri="{BB962C8B-B14F-4D97-AF65-F5344CB8AC3E}">
        <p14:creationId xmlns:p14="http://schemas.microsoft.com/office/powerpoint/2010/main" val="86620109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Archivo: ZhaoMiaoPaiFang.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4370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1" name="Picture 4" descr="Archivo:. 北京 香山 西山 晴雪 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37063" y="0"/>
            <a:ext cx="47069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449279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images.china.cn/attachement/jpg/site1007/20111027/000cf1a48f87101306730b.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3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82253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09438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277649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963" y="0"/>
            <a:ext cx="8982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521882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973950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034819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073892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135173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Fragant Hil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882928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Fragant Hil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775051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Fragant Hill Park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467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547569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Jardin de la Politique des simp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7860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Jardin du Maitre des Filet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007109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7813"/>
            <a:ext cx="8229600" cy="1350962"/>
          </a:xfrm>
        </p:spPr>
        <p:txBody>
          <a:bodyPr/>
          <a:lstStyle/>
          <a:p>
            <a:pPr fontAlgn="auto">
              <a:spcAft>
                <a:spcPts val="0"/>
              </a:spcAft>
              <a:defRPr/>
            </a:pPr>
            <a:r>
              <a:rPr lang="es-ES" dirty="0"/>
              <a:t>Lingering Gardens</a:t>
            </a:r>
            <a:br>
              <a:rPr lang="es-ES" dirty="0"/>
            </a:br>
            <a:endParaRPr lang="es-ES" dirty="0"/>
          </a:p>
        </p:txBody>
      </p:sp>
      <p:sp>
        <p:nvSpPr>
          <p:cNvPr id="118787" name="2 Marcador de contenido"/>
          <p:cNvSpPr>
            <a:spLocks noGrp="1"/>
          </p:cNvSpPr>
          <p:nvPr>
            <p:ph sz="quarter" idx="1"/>
          </p:nvPr>
        </p:nvSpPr>
        <p:spPr/>
        <p:txBody>
          <a:bodyPr/>
          <a:lstStyle/>
          <a:p>
            <a:r>
              <a:rPr lang="es-ES" altLang="es-ES" dirty="0"/>
              <a:t>Lingering Garden  es un reconocido clásico jardín chino .</a:t>
            </a:r>
          </a:p>
          <a:p>
            <a:r>
              <a:rPr lang="es-ES" altLang="es-ES" dirty="0"/>
              <a:t> Se encuentra a 338 Liuyuan Road. Suzhou , Jiangsu Provincia, China (</a:t>
            </a:r>
            <a:r>
              <a:rPr lang="ja-JP" altLang="es-ES" dirty="0"/>
              <a:t>留园路</a:t>
            </a:r>
            <a:r>
              <a:rPr lang="es-ES" altLang="ja-JP" dirty="0"/>
              <a:t>338</a:t>
            </a:r>
            <a:r>
              <a:rPr lang="ja-JP" altLang="es-ES" dirty="0"/>
              <a:t>号</a:t>
            </a:r>
            <a:r>
              <a:rPr lang="es-ES" altLang="ja-JP" dirty="0"/>
              <a:t>). </a:t>
            </a:r>
          </a:p>
          <a:p>
            <a:r>
              <a:rPr lang="es-ES" altLang="es-ES" dirty="0"/>
              <a:t>. En 1997, el jardín, junto con otros jardines clásicos de Suzhou, fue grabado por la UNESCO como Patrimonio de la Humanidad . </a:t>
            </a:r>
          </a:p>
          <a:p>
            <a:r>
              <a:rPr lang="es-ES" altLang="es-ES" dirty="0"/>
              <a:t>El jardín también almacena dos UNESCO Patrimonio Mundial Inmaterial Artes ; Pingtan (</a:t>
            </a:r>
            <a:r>
              <a:rPr lang="ja-JP" altLang="es-ES" dirty="0"/>
              <a:t>评弹</a:t>
            </a:r>
            <a:r>
              <a:rPr lang="es-ES" altLang="ja-JP" dirty="0"/>
              <a:t>) </a:t>
            </a:r>
            <a:r>
              <a:rPr lang="es-ES" altLang="es-ES" dirty="0"/>
              <a:t>y Guqin música</a:t>
            </a:r>
          </a:p>
        </p:txBody>
      </p:sp>
    </p:spTree>
    <p:extLst>
      <p:ext uri="{BB962C8B-B14F-4D97-AF65-F5344CB8AC3E}">
        <p14:creationId xmlns:p14="http://schemas.microsoft.com/office/powerpoint/2010/main" val="129236538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713"/>
            <a:ext cx="7467600" cy="5853112"/>
          </a:xfrm>
        </p:spPr>
        <p:txBody>
          <a:bodyPr>
            <a:normAutofit/>
          </a:bodyPr>
          <a:lstStyle/>
          <a:p>
            <a:pPr marL="274320" indent="-274320" fontAlgn="auto">
              <a:spcAft>
                <a:spcPts val="0"/>
              </a:spcAft>
              <a:buFont typeface="Wingdings"/>
              <a:buChar char=""/>
              <a:defRPr/>
            </a:pPr>
            <a:r>
              <a:rPr lang="es-ES" dirty="0"/>
              <a:t>Jardín de la Demora se encuentra fuera de la puerta Changmen (</a:t>
            </a:r>
            <a:r>
              <a:rPr lang="ja-JP" altLang="es-ES" dirty="0"/>
              <a:t>阊门</a:t>
            </a:r>
            <a:r>
              <a:rPr lang="es-ES" altLang="ja-JP" dirty="0"/>
              <a:t>), </a:t>
            </a:r>
            <a:r>
              <a:rPr lang="es-ES" dirty="0"/>
              <a:t>de Suzhou, Jiangsu provincia.</a:t>
            </a:r>
          </a:p>
          <a:p>
            <a:pPr marL="274320" indent="-274320" fontAlgn="auto">
              <a:spcAft>
                <a:spcPts val="0"/>
              </a:spcAft>
              <a:buFont typeface="Wingdings"/>
              <a:buChar char=""/>
              <a:defRPr/>
            </a:pPr>
            <a:r>
              <a:rPr lang="es-ES" dirty="0"/>
              <a:t> Fue encargado por Xu Taishi (</a:t>
            </a:r>
            <a:r>
              <a:rPr lang="ja-JP" altLang="es-ES" dirty="0"/>
              <a:t>徐 泰 时</a:t>
            </a:r>
            <a:r>
              <a:rPr lang="es-ES" altLang="ja-JP" dirty="0"/>
              <a:t>), </a:t>
            </a:r>
            <a:r>
              <a:rPr lang="es-ES" dirty="0"/>
              <a:t>un acusado y posteriormente absuelto oficial en 1593 CE. Cantero Zhou Shicheng (</a:t>
            </a:r>
            <a:r>
              <a:rPr lang="ja-JP" altLang="es-ES" dirty="0"/>
              <a:t>周时臣</a:t>
            </a:r>
            <a:r>
              <a:rPr lang="es-ES" altLang="ja-JP" dirty="0"/>
              <a:t>) </a:t>
            </a:r>
            <a:r>
              <a:rPr lang="es-ES" dirty="0"/>
              <a:t>diseñó y construyó el Jardín del Este (</a:t>
            </a:r>
            <a:r>
              <a:rPr lang="ja-JP" altLang="es-ES" dirty="0"/>
              <a:t>东园</a:t>
            </a:r>
            <a:r>
              <a:rPr lang="es-ES" altLang="ja-JP" dirty="0"/>
              <a:t>) </a:t>
            </a:r>
            <a:r>
              <a:rPr lang="es-ES" dirty="0"/>
              <a:t>como se llamaba inicialmente.</a:t>
            </a:r>
          </a:p>
          <a:p>
            <a:pPr marL="274320" indent="-274320" fontAlgn="auto">
              <a:spcAft>
                <a:spcPts val="0"/>
              </a:spcAft>
              <a:buFont typeface="Wingdings"/>
              <a:buChar char=""/>
              <a:defRPr/>
            </a:pPr>
            <a:r>
              <a:rPr lang="es-ES" dirty="0"/>
              <a:t> El Jardín del Este se hizo famoso en su día, cuando los magistrados de Wu y el Condado de Changzhou han elogiado el diseño de Shi Ping Peak, una rocalla construido para parecerse a la montaña Tiantai en Putao . </a:t>
            </a:r>
          </a:p>
        </p:txBody>
      </p:sp>
    </p:spTree>
    <p:extLst>
      <p:ext uri="{BB962C8B-B14F-4D97-AF65-F5344CB8AC3E}">
        <p14:creationId xmlns:p14="http://schemas.microsoft.com/office/powerpoint/2010/main" val="149642475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La propiedad pasó a Liu Su, otro funcionario de la CE en 1798. </a:t>
            </a:r>
          </a:p>
          <a:p>
            <a:r>
              <a:rPr lang="es-ES" dirty="0"/>
              <a:t>Después de una amplia reconstrucción, se le cambió el nombre Village Cold verde después de un verso, "color de luz fría limpia bambú, límpido verde del agua". </a:t>
            </a:r>
          </a:p>
          <a:p>
            <a:r>
              <a:rPr lang="es-ES" dirty="0"/>
              <a:t>Siguiendo con este tema, agregó bosquecillos de pinos y bambú</a:t>
            </a:r>
          </a:p>
          <a:p>
            <a:r>
              <a:rPr lang="es-ES" dirty="0"/>
              <a:t>Él era un ávido coleccionista de piedras Académico y agregó 12 más al jardín de la vivienda en el "bosque de piedra". </a:t>
            </a:r>
          </a:p>
          <a:p>
            <a:r>
              <a:rPr lang="es-ES" dirty="0"/>
              <a:t>Fue también en esta época que el "Salón Celestial de los Cinco Picos" fue construido.</a:t>
            </a:r>
          </a:p>
          <a:p>
            <a:endParaRPr lang="es-ES" dirty="0"/>
          </a:p>
          <a:p>
            <a:endParaRPr lang="es-ES" dirty="0"/>
          </a:p>
        </p:txBody>
      </p:sp>
    </p:spTree>
    <p:extLst>
      <p:ext uri="{BB962C8B-B14F-4D97-AF65-F5344CB8AC3E}">
        <p14:creationId xmlns:p14="http://schemas.microsoft.com/office/powerpoint/2010/main" val="381865637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2 Marcador de contenido"/>
          <p:cNvSpPr>
            <a:spLocks noGrp="1"/>
          </p:cNvSpPr>
          <p:nvPr>
            <p:ph sz="quarter" idx="1"/>
          </p:nvPr>
        </p:nvSpPr>
        <p:spPr>
          <a:xfrm>
            <a:off x="457200" y="260350"/>
            <a:ext cx="7643813" cy="6213475"/>
          </a:xfrm>
        </p:spPr>
        <p:txBody>
          <a:bodyPr/>
          <a:lstStyle/>
          <a:p>
            <a:r>
              <a:rPr lang="es-ES" altLang="es-ES" dirty="0"/>
              <a:t>El jardín pronto adquirió el apodo de "Liu Yuan" del apellido del propietario. </a:t>
            </a:r>
          </a:p>
          <a:p>
            <a:r>
              <a:rPr lang="es-ES" altLang="es-ES" dirty="0"/>
              <a:t>Desde 1823 EC, el jardín fue abierto al público, y se convirtió en un centro turístico famoso. </a:t>
            </a:r>
          </a:p>
          <a:p>
            <a:r>
              <a:rPr lang="es-ES" altLang="es-ES" dirty="0"/>
              <a:t>La propiedad pasó a Kang Sheng, un tesorero provincial de Hubei en 1873 CE. </a:t>
            </a:r>
          </a:p>
          <a:p>
            <a:r>
              <a:rPr lang="es-ES" altLang="es-ES" dirty="0"/>
              <a:t>Se reparó el daño causado al jardín por el caos de los Taiping .</a:t>
            </a:r>
          </a:p>
          <a:p>
            <a:r>
              <a:rPr lang="es-ES" altLang="es-ES" dirty="0"/>
              <a:t> Después de tres años, la reconstrucción se completó en el año 1876 dC, y el jardín fue renombrado a Liu Yuan (</a:t>
            </a:r>
            <a:r>
              <a:rPr lang="ja-JP" altLang="es-ES" dirty="0"/>
              <a:t>留园</a:t>
            </a:r>
            <a:r>
              <a:rPr lang="es-ES" altLang="ja-JP" dirty="0"/>
              <a:t>.</a:t>
            </a:r>
          </a:p>
          <a:p>
            <a:r>
              <a:rPr lang="es-ES" altLang="ja-JP" dirty="0"/>
              <a:t>El nombre, mientras que homófono a un nombre más antiguo, connota ocio y es por tanto un homenaje al antiguo propietario, así como el período vacacional de la huerta.</a:t>
            </a:r>
          </a:p>
          <a:p>
            <a:endParaRPr lang="es-ES" altLang="ja-JP" dirty="0"/>
          </a:p>
          <a:p>
            <a:endParaRPr lang="es-ES" altLang="es-ES" dirty="0"/>
          </a:p>
          <a:p>
            <a:endParaRPr lang="es-ES" altLang="es-ES" dirty="0"/>
          </a:p>
        </p:txBody>
      </p:sp>
    </p:spTree>
    <p:extLst>
      <p:ext uri="{BB962C8B-B14F-4D97-AF65-F5344CB8AC3E}">
        <p14:creationId xmlns:p14="http://schemas.microsoft.com/office/powerpoint/2010/main" val="361904396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5"/>
            <a:ext cx="7467600" cy="5421089"/>
          </a:xfrm>
        </p:spPr>
        <p:txBody>
          <a:bodyPr>
            <a:normAutofit/>
          </a:bodyPr>
          <a:lstStyle/>
          <a:p>
            <a:pPr marL="274320" indent="-274320" fontAlgn="auto">
              <a:spcAft>
                <a:spcPts val="0"/>
              </a:spcAft>
              <a:buFont typeface="Wingdings"/>
              <a:buChar char=""/>
              <a:defRPr/>
            </a:pPr>
            <a:r>
              <a:rPr lang="es-ES" dirty="0"/>
              <a:t>Fue en este momento en que el "Cloud Auspicious tope máximo" piedra fue trasladada a su ubicación actual. </a:t>
            </a:r>
          </a:p>
          <a:p>
            <a:pPr marL="274320" indent="-274320" fontAlgn="auto">
              <a:spcAft>
                <a:spcPts val="0"/>
              </a:spcAft>
              <a:buFont typeface="Wingdings"/>
              <a:buChar char=""/>
              <a:defRPr/>
            </a:pPr>
            <a:r>
              <a:rPr lang="es-ES" dirty="0"/>
              <a:t> El jardín fue heredado por Sheng Xuanhuai de su padre, abandonó el jardín en 1911 y cayó en mal estado </a:t>
            </a:r>
          </a:p>
          <a:p>
            <a:pPr marL="274320" indent="-274320" fontAlgn="auto">
              <a:spcAft>
                <a:spcPts val="0"/>
              </a:spcAft>
              <a:buFont typeface="Wingdings"/>
              <a:buChar char=""/>
              <a:defRPr/>
            </a:pPr>
            <a:r>
              <a:rPr lang="es-ES" dirty="0"/>
              <a:t>Durante la Guerra Sino-Japonesa , el jardín fue abandonado otra vez, e incluso degeneró en una zona de cría de caballos ejército. </a:t>
            </a:r>
          </a:p>
          <a:p>
            <a:pPr marL="274320" indent="-274320" fontAlgn="auto">
              <a:spcAft>
                <a:spcPts val="0"/>
              </a:spcAft>
              <a:buFont typeface="Wingdings"/>
              <a:buChar char=""/>
              <a:defRPr/>
            </a:pPr>
            <a:r>
              <a:rPr lang="es-ES" dirty="0"/>
              <a:t>Después del establecimiento de la República Popular de China, Suzhou gobierno se hizo cargo y renovado el jardín.. </a:t>
            </a:r>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165493513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2 Marcador de contenido"/>
          <p:cNvSpPr>
            <a:spLocks noGrp="1"/>
          </p:cNvSpPr>
          <p:nvPr>
            <p:ph sz="quarter" idx="1"/>
          </p:nvPr>
        </p:nvSpPr>
        <p:spPr>
          <a:xfrm>
            <a:off x="457200" y="404813"/>
            <a:ext cx="7467600" cy="6069012"/>
          </a:xfrm>
        </p:spPr>
        <p:txBody>
          <a:bodyPr/>
          <a:lstStyle/>
          <a:p>
            <a:r>
              <a:rPr lang="es-ES" altLang="es-ES" dirty="0"/>
              <a:t>Fue reabierto al público en 1954. </a:t>
            </a:r>
          </a:p>
          <a:p>
            <a:r>
              <a:rPr lang="es-ES" altLang="es-ES" dirty="0"/>
              <a:t> En 2001 el jardín fue añadido a la lista del Patrimonio de la UNESCO Palabra, y sigue siendo un importante destino turístico.</a:t>
            </a:r>
          </a:p>
          <a:p>
            <a:r>
              <a:rPr lang="es-ES" altLang="es-ES" dirty="0"/>
              <a:t>Desde su creación, el Jardín de la Demora ha sido bien recibido por la crítica y ha inspirado a los artistas. </a:t>
            </a:r>
          </a:p>
          <a:p>
            <a:r>
              <a:rPr lang="es-ES" altLang="es-ES" dirty="0"/>
              <a:t>El Jardín del Este se describe y alabado en Bocetos de jardines y pabellones de Yuan Hongdao (magistrado de Changzhou County), "... es el mejor de su clase al sur del río Yangtze ". </a:t>
            </a:r>
          </a:p>
          <a:p>
            <a:r>
              <a:rPr lang="es-ES" altLang="es-ES" dirty="0"/>
              <a:t> También se describió en el trabajo Notes en el Tang Hou Jiang Yue por Yingke (magistrado del condado de Wu). </a:t>
            </a:r>
          </a:p>
        </p:txBody>
      </p:sp>
    </p:spTree>
    <p:extLst>
      <p:ext uri="{BB962C8B-B14F-4D97-AF65-F5344CB8AC3E}">
        <p14:creationId xmlns:p14="http://schemas.microsoft.com/office/powerpoint/2010/main" val="407879503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3375"/>
            <a:ext cx="7467600" cy="6140450"/>
          </a:xfrm>
        </p:spPr>
        <p:txBody>
          <a:bodyPr>
            <a:normAutofit/>
          </a:bodyPr>
          <a:lstStyle/>
          <a:p>
            <a:pPr marL="274320" indent="-274320" fontAlgn="auto">
              <a:spcAft>
                <a:spcPts val="0"/>
              </a:spcAft>
              <a:buFont typeface="Wingdings"/>
              <a:buChar char=""/>
              <a:defRPr/>
            </a:pPr>
            <a:r>
              <a:rPr lang="es-ES" dirty="0"/>
              <a:t>Después de que el Jardín del Este se transformó en el Jardín Lingering fue elogiado nuevamente por Yu Yue en sus Notas sobre Jardín de la Demora, "Las plantas rocallas pabellones y salas de torres se encuentran entre los mejores en el Condado de Wu.</a:t>
            </a:r>
          </a:p>
          <a:p>
            <a:pPr marL="274320" indent="-274320" fontAlgn="auto">
              <a:spcAft>
                <a:spcPts val="0"/>
              </a:spcAft>
              <a:buFont typeface="Wingdings"/>
              <a:buChar char=""/>
              <a:defRPr/>
            </a:pPr>
            <a:r>
              <a:rPr lang="es-ES" dirty="0"/>
              <a:t>Los 23.310 m 2 de jardín se divide en cuatro secciones temáticas claramente;. Este, Centro, Oeste y Norte .</a:t>
            </a:r>
          </a:p>
          <a:p>
            <a:pPr marL="274320" indent="-274320" fontAlgn="auto">
              <a:spcAft>
                <a:spcPts val="0"/>
              </a:spcAft>
              <a:buFont typeface="Wingdings"/>
              <a:buChar char=""/>
              <a:defRPr/>
            </a:pPr>
            <a:r>
              <a:rPr lang="es-ES" dirty="0"/>
              <a:t>La zona central es la parte más antigua del jardín.</a:t>
            </a:r>
          </a:p>
          <a:p>
            <a:pPr marL="274320" indent="-274320" fontAlgn="auto">
              <a:spcAft>
                <a:spcPts val="0"/>
              </a:spcAft>
              <a:buFont typeface="Wingdings"/>
              <a:buChar char=""/>
              <a:defRPr/>
            </a:pPr>
            <a:r>
              <a:rPr lang="es-ES" dirty="0"/>
              <a:t> Los edificios, la característica principal de cualquier jardín chino, ocupan la tercera parte de la superficie total de una. </a:t>
            </a:r>
          </a:p>
        </p:txBody>
      </p:sp>
    </p:spTree>
    <p:extLst>
      <p:ext uri="{BB962C8B-B14F-4D97-AF65-F5344CB8AC3E}">
        <p14:creationId xmlns:p14="http://schemas.microsoft.com/office/powerpoint/2010/main" val="218051629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Una característica única de este jardín es la caminata 700 m cubierta que los une.  Los elementos construidos del jardín están agrupados por sección. [5] El conjunto de estructuras en el jardín central rodea un estanque y característica gruta principal. </a:t>
            </a:r>
          </a:p>
          <a:p>
            <a:r>
              <a:rPr lang="es-ES" dirty="0"/>
              <a:t>Los elementos construidos del jardín están agrupados por secciones. </a:t>
            </a:r>
          </a:p>
          <a:p>
            <a:r>
              <a:rPr lang="es-ES" dirty="0"/>
              <a:t> El conjunto de estructuras en el jardín central rodea un estanque y la característica gruta principal.</a:t>
            </a:r>
          </a:p>
          <a:p>
            <a:r>
              <a:rPr lang="es-ES" dirty="0"/>
              <a:t> La gruta está construida de granito yellowstone y fue creada por el famoso artista Zhou Binzhong. </a:t>
            </a:r>
          </a:p>
          <a:p>
            <a:endParaRPr lang="es-ES" dirty="0"/>
          </a:p>
          <a:p>
            <a:endParaRPr lang="es-ES" dirty="0"/>
          </a:p>
        </p:txBody>
      </p:sp>
    </p:spTree>
    <p:extLst>
      <p:ext uri="{BB962C8B-B14F-4D97-AF65-F5344CB8AC3E}">
        <p14:creationId xmlns:p14="http://schemas.microsoft.com/office/powerpoint/2010/main" val="30615057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3375"/>
            <a:ext cx="7467600" cy="6140450"/>
          </a:xfrm>
        </p:spPr>
        <p:txBody>
          <a:bodyPr>
            <a:normAutofit/>
          </a:bodyPr>
          <a:lstStyle/>
          <a:p>
            <a:pPr marL="274320" indent="-274320" fontAlgn="auto">
              <a:spcAft>
                <a:spcPts val="0"/>
              </a:spcAft>
              <a:buFont typeface="Wingdings"/>
              <a:buChar char=""/>
              <a:defRPr/>
            </a:pPr>
            <a:r>
              <a:rPr lang="es-ES" dirty="0"/>
              <a:t> La sección oriental del jardín es organizados alrededor de la nube piedra tope máximo. </a:t>
            </a:r>
          </a:p>
          <a:p>
            <a:pPr marL="274320" indent="-274320" fontAlgn="auto">
              <a:spcAft>
                <a:spcPts val="0"/>
              </a:spcAft>
              <a:buFont typeface="Wingdings"/>
              <a:buChar char=""/>
              <a:defRPr/>
            </a:pPr>
            <a:r>
              <a:rPr lang="es-ES" dirty="0"/>
              <a:t>Un patio central está sonando por los edificios. Detrás de la Casa de los eruditos antiguos ermitaños 'es la pequeña corte de Stone Forest, una colección de piedras Académico y conectados patios menores. </a:t>
            </a:r>
          </a:p>
          <a:p>
            <a:pPr marL="274320" indent="-274320" fontAlgn="auto">
              <a:spcAft>
                <a:spcPts val="0"/>
              </a:spcAft>
              <a:buFont typeface="Wingdings"/>
              <a:buChar char=""/>
              <a:defRPr/>
            </a:pPr>
            <a:r>
              <a:rPr lang="es-ES" dirty="0"/>
              <a:t>La sección occidental es sobre todo natural que contiene sólo unos pocos pabellones, una colina artificial, y un gran jardín  penzai . </a:t>
            </a:r>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347319570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Lingering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691562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Lingering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21279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Lingering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987185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Lingering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854019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4" descr="Lingering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57617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Archivo: Western tow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482318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Archivo: Lingering Garden 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013340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Archivo: Liuyua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337422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www.chinatourguide.com/china_photos/suzhou/attractions/suzhou_lingering_garden_hil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206967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http://www.gardenvisit.com/assets/madge/lingering_garden_suzhou/600x/lingering_garden_suzhou_600x.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20614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4.bp.blogspot.com/_svVm7Mia0uk/TGYYvvn9GDI/AAAAAAAAL6g/WbIvtV5RJVE/s1600/DSC_15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0013"/>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891553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http://2.bp.blogspot.com/_svVm7Mia0uk/TGYasqzX1BI/AAAAAAAAL7g/tN-AdrL5UDM/s1600/DSC_16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40867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http://3.bp.blogspot.com/_svVm7Mia0uk/TGYc-MxiY-I/AAAAAAAAL7o/wYnEz4x7530/s1600/DSC_16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286720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http://4.bp.blogspot.com/_svVm7Mia0uk/TGYarPFLbqI/AAAAAAAAL7A/hQfL6U1_H-M/s1600/DSC_158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8" y="-136525"/>
            <a:ext cx="9072562"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826187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http://4.bp.blogspot.com/_svVm7Mia0uk/TGYarVJGpMI/AAAAAAAAL7I/Z5BvNJ3dwzU/s1600/DSC_159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8" y="-136525"/>
            <a:ext cx="9072562"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661901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http://2.bp.blogspot.com/_svVm7Mia0uk/TGYYxCqtJnI/AAAAAAAAL64/7oRVjBxTYPE/s1600/DSC_158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8" y="-136525"/>
            <a:ext cx="9072562"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377382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http://1.bp.blogspot.com/_svVm7Mia0uk/TGYfKChs4LI/AAAAAAAAL8A/4YmHeh5qGPk/s1600/DSC_159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8" y="-136525"/>
            <a:ext cx="9072562"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207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Lion Grove Gardens</a:t>
            </a:r>
            <a:br>
              <a:rPr lang="es-ES" dirty="0"/>
            </a:br>
            <a:endParaRPr lang="es-ES" dirty="0"/>
          </a:p>
        </p:txBody>
      </p:sp>
      <p:sp>
        <p:nvSpPr>
          <p:cNvPr id="143363" name="2 Marcador de contenido"/>
          <p:cNvSpPr>
            <a:spLocks noGrp="1"/>
          </p:cNvSpPr>
          <p:nvPr>
            <p:ph sz="quarter" idx="1"/>
          </p:nvPr>
        </p:nvSpPr>
        <p:spPr/>
        <p:txBody>
          <a:bodyPr/>
          <a:lstStyle/>
          <a:p>
            <a:r>
              <a:rPr lang="es-ES" altLang="es-ES" dirty="0"/>
              <a:t>El Bosque de los Leones Jardín es un jardín situado a 23 Carretera Yuanlin en Pingjiang District , Suzhou , Jiangsu , China, .</a:t>
            </a:r>
          </a:p>
          <a:p>
            <a:r>
              <a:rPr lang="es-ES" altLang="es-ES" dirty="0"/>
              <a:t> El jardín es famoso por la gran y laberíntica gruta de rocas Taihu en su centro. </a:t>
            </a:r>
          </a:p>
          <a:p>
            <a:r>
              <a:rPr lang="es-ES" altLang="es-ES" dirty="0"/>
              <a:t>El nombre del jardín se deriva de la forma de estas piedras, que se dice que se asemejan a los leones. El jardín está reconocido con otros clásicos jardines de Suzhou , como  Patrimonio de la Humanidad por la UNESCO. . </a:t>
            </a:r>
          </a:p>
        </p:txBody>
      </p:sp>
    </p:spTree>
    <p:extLst>
      <p:ext uri="{BB962C8B-B14F-4D97-AF65-F5344CB8AC3E}">
        <p14:creationId xmlns:p14="http://schemas.microsoft.com/office/powerpoint/2010/main" val="316666190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2 Marcador de contenido"/>
          <p:cNvSpPr>
            <a:spLocks noGrp="1"/>
          </p:cNvSpPr>
          <p:nvPr>
            <p:ph sz="quarter" idx="1"/>
          </p:nvPr>
        </p:nvSpPr>
        <p:spPr>
          <a:xfrm>
            <a:off x="457200" y="765175"/>
            <a:ext cx="7467600" cy="5708650"/>
          </a:xfrm>
        </p:spPr>
        <p:txBody>
          <a:bodyPr/>
          <a:lstStyle/>
          <a:p>
            <a:r>
              <a:rPr lang="es-ES" altLang="es-ES" dirty="0"/>
              <a:t>"De todos los famosos jardines de rocas de la historia, sólo uno ha sobrevivido. Este es el llamado" Lion Garden 'en Soochow ". </a:t>
            </a:r>
          </a:p>
          <a:p>
            <a:r>
              <a:rPr lang="es-ES" altLang="es-ES" dirty="0"/>
              <a:t> El Bosque de los Leones Garden fue construido en 1342 durante la dinastía Yuan por un monje budista zen , Wen Tianru , en memoria de su maestro Abad Zhongfeng.</a:t>
            </a:r>
          </a:p>
          <a:p>
            <a:r>
              <a:rPr lang="es-ES" altLang="es-ES" dirty="0"/>
              <a:t> En ese momento el jardín formaba parte del Monasterio Bodhi ortodoxa (菩提正宗). </a:t>
            </a:r>
          </a:p>
          <a:p>
            <a:r>
              <a:rPr lang="es-ES" altLang="es-ES" dirty="0"/>
              <a:t> El nombre del jardín se deriva de las rocas con forma de león Taihu, que a su vez se construyeron como una referencia al león simbólico en el del León Roar Sutra .</a:t>
            </a:r>
          </a:p>
        </p:txBody>
      </p:sp>
    </p:spTree>
    <p:extLst>
      <p:ext uri="{BB962C8B-B14F-4D97-AF65-F5344CB8AC3E}">
        <p14:creationId xmlns:p14="http://schemas.microsoft.com/office/powerpoint/2010/main" val="20477027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2 Marcador de contenido"/>
          <p:cNvSpPr>
            <a:spLocks noGrp="1"/>
          </p:cNvSpPr>
          <p:nvPr>
            <p:ph sz="quarter" idx="1"/>
          </p:nvPr>
        </p:nvSpPr>
        <p:spPr>
          <a:xfrm>
            <a:off x="457200" y="620713"/>
            <a:ext cx="7467600" cy="5853112"/>
          </a:xfrm>
        </p:spPr>
        <p:txBody>
          <a:bodyPr/>
          <a:lstStyle/>
          <a:p>
            <a:r>
              <a:rPr lang="es-ES" altLang="es-ES" dirty="0"/>
              <a:t>El nombre también se refiere al Pico León de Monte Tianmu en Lin'an City , Hangzhou , Zhejiang , donde el abad Zhongfeng alcanzado el nirvana . En ese momento, el jardín era 6.670 m 2 y estaba cubierto de piedra y bambú. </a:t>
            </a:r>
          </a:p>
          <a:p>
            <a:r>
              <a:rPr lang="es-ES" altLang="es-ES" dirty="0"/>
              <a:t>Después de la muerte Wen Tianru, el jardín cayó en mal estado, pero en 1589 otro monje budista, Mingxing, reconstruyó el jardín.</a:t>
            </a:r>
          </a:p>
          <a:p>
            <a:r>
              <a:rPr lang="es-ES" altLang="es-ES" dirty="0"/>
              <a:t> El magistrado de Hengzhou compró el jardín, y su hijo Xi Huang reconstruyó el jardín en 1771. </a:t>
            </a:r>
          </a:p>
          <a:p>
            <a:r>
              <a:rPr lang="es-ES" altLang="es-ES" dirty="0"/>
              <a:t>El nombre del jardín fue cambiado luego a la "Jardín de los Cinco Pinos. A partir de 1850, los jardines se deterioraron de nuevo. En 1917, Bei Runsheng compró el jardín y terminó la restauración en 1926.</a:t>
            </a:r>
          </a:p>
        </p:txBody>
      </p:sp>
    </p:spTree>
    <p:extLst>
      <p:ext uri="{BB962C8B-B14F-4D97-AF65-F5344CB8AC3E}">
        <p14:creationId xmlns:p14="http://schemas.microsoft.com/office/powerpoint/2010/main" val="212352865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713"/>
            <a:ext cx="7467600" cy="5853112"/>
          </a:xfrm>
        </p:spPr>
        <p:txBody>
          <a:bodyPr>
            <a:normAutofit/>
          </a:bodyPr>
          <a:lstStyle/>
          <a:p>
            <a:pPr marL="274320" indent="-274320" fontAlgn="auto">
              <a:spcAft>
                <a:spcPts val="0"/>
              </a:spcAft>
              <a:buFont typeface="Wingdings"/>
              <a:buChar char=""/>
              <a:defRPr/>
            </a:pPr>
            <a:r>
              <a:rPr lang="es-ES" dirty="0"/>
              <a:t>Muchos edificios y rocas en el jardín se han conservado desde la restauración. </a:t>
            </a:r>
          </a:p>
          <a:p>
            <a:pPr marL="274320" indent="-274320" fontAlgn="auto">
              <a:spcAft>
                <a:spcPts val="0"/>
              </a:spcAft>
              <a:buFont typeface="Wingdings"/>
              <a:buChar char=""/>
              <a:defRPr/>
            </a:pPr>
            <a:r>
              <a:rPr lang="es-ES" dirty="0"/>
              <a:t>De acuerdo con las señales oficiales publicados en el jardín, la familia Bei "dono" el jardín al gobierno chino en 1949. </a:t>
            </a:r>
          </a:p>
          <a:p>
            <a:pPr marL="274320" indent="-274320" fontAlgn="auto">
              <a:spcAft>
                <a:spcPts val="0"/>
              </a:spcAft>
              <a:buFont typeface="Wingdings"/>
              <a:buChar char=""/>
              <a:defRPr/>
            </a:pPr>
            <a:r>
              <a:rPr lang="es-ES" dirty="0"/>
              <a:t>Estas palabras de las señales parecer curioso porque toda la propiedad privada fue nacionalizada por el Partido Comunista en el mismo año.</a:t>
            </a:r>
          </a:p>
          <a:p>
            <a:pPr marL="274320" indent="-274320" fontAlgn="auto">
              <a:spcAft>
                <a:spcPts val="0"/>
              </a:spcAft>
              <a:buFont typeface="Wingdings"/>
              <a:buChar char=""/>
              <a:defRPr/>
            </a:pPr>
            <a:r>
              <a:rPr lang="es-ES" dirty="0"/>
              <a:t> El jardín no fue abierto al público hasta el 1956. </a:t>
            </a:r>
          </a:p>
          <a:p>
            <a:pPr marL="274320" indent="-274320" fontAlgn="auto">
              <a:spcAft>
                <a:spcPts val="0"/>
              </a:spcAft>
              <a:buFont typeface="Wingdings"/>
              <a:buChar char=""/>
              <a:defRPr/>
            </a:pPr>
            <a:r>
              <a:rPr lang="es-ES" dirty="0"/>
              <a:t>El diseño del jardín atrajo la atención de los visitantes notables, como el pintor Ni Zan , quien creó la imagen Scroll pintura de Bosque de los Leones en 1373. </a:t>
            </a:r>
          </a:p>
        </p:txBody>
      </p:sp>
    </p:spTree>
    <p:extLst>
      <p:ext uri="{BB962C8B-B14F-4D97-AF65-F5344CB8AC3E}">
        <p14:creationId xmlns:p14="http://schemas.microsoft.com/office/powerpoint/2010/main" val="269322021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2 Marcador de contenido"/>
          <p:cNvSpPr>
            <a:spLocks noGrp="1"/>
          </p:cNvSpPr>
          <p:nvPr>
            <p:ph sz="quarter" idx="1"/>
          </p:nvPr>
        </p:nvSpPr>
        <p:spPr>
          <a:xfrm>
            <a:off x="457200" y="1052736"/>
            <a:ext cx="7467600" cy="5421089"/>
          </a:xfrm>
        </p:spPr>
        <p:txBody>
          <a:bodyPr>
            <a:normAutofit/>
          </a:bodyPr>
          <a:lstStyle/>
          <a:p>
            <a:r>
              <a:rPr lang="es-ES" altLang="es-ES" dirty="0"/>
              <a:t>En 1703, el emperador Kangxi visitó el huerto, y en 1765, el emperador Qianlong también visitó el jardín y dejó un verdadero placer tableta inscrita personalmente por él como un regalo. </a:t>
            </a:r>
          </a:p>
          <a:p>
            <a:r>
              <a:rPr lang="es-ES" altLang="es-ES" dirty="0"/>
              <a:t>También tuvo una réplica del jardín construido en el jardín de la Changchun Palacio de Verano y en el Resort de Montaña Chengde .</a:t>
            </a:r>
          </a:p>
          <a:p>
            <a:r>
              <a:rPr lang="es-ES" altLang="es-ES" dirty="0"/>
              <a:t> Diseño</a:t>
            </a:r>
          </a:p>
          <a:p>
            <a:r>
              <a:rPr lang="es-ES" altLang="es-ES" dirty="0"/>
              <a:t>El jardín de 1,1 hectáreas se divide en dos partes principales, un complejo de viviendas y rocalla en torno a un estanque central.</a:t>
            </a:r>
          </a:p>
          <a:p>
            <a:r>
              <a:rPr lang="es-ES" altLang="es-ES" dirty="0"/>
              <a:t> </a:t>
            </a:r>
          </a:p>
          <a:p>
            <a:endParaRPr lang="es-ES" altLang="es-ES" dirty="0"/>
          </a:p>
        </p:txBody>
      </p:sp>
    </p:spTree>
    <p:extLst>
      <p:ext uri="{BB962C8B-B14F-4D97-AF65-F5344CB8AC3E}">
        <p14:creationId xmlns:p14="http://schemas.microsoft.com/office/powerpoint/2010/main" val="246582518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2 Marcador de contenido"/>
          <p:cNvSpPr>
            <a:spLocks noGrp="1"/>
          </p:cNvSpPr>
          <p:nvPr>
            <p:ph sz="quarter" idx="1"/>
          </p:nvPr>
        </p:nvSpPr>
        <p:spPr>
          <a:xfrm>
            <a:off x="457200" y="1196751"/>
            <a:ext cx="7467600" cy="5277073"/>
          </a:xfrm>
        </p:spPr>
        <p:txBody>
          <a:bodyPr/>
          <a:lstStyle/>
          <a:p>
            <a:r>
              <a:rPr lang="es-ES" altLang="es-ES" dirty="0"/>
              <a:t>Además de los 22 edificios del jardín también alberga 25 tabletas, estelas 71, 5 pantallas de madera tallada, y 13 especies de árboles antiguos , algunos que datan de la dinastía Yuan. </a:t>
            </a:r>
          </a:p>
          <a:p>
            <a:r>
              <a:rPr lang="es-ES" altLang="es-ES" dirty="0"/>
              <a:t> El jardín es el más famoso por su elaborada gruta de rocas Taihu.</a:t>
            </a:r>
          </a:p>
          <a:p>
            <a:r>
              <a:rPr lang="es-ES" altLang="es-ES" dirty="0"/>
              <a:t>Esta gruta de 1154 m 2  contiene un laberinto de 9 senderos sinuosos a través de 21 cuevas a través de 3 niveles.</a:t>
            </a:r>
          </a:p>
          <a:p>
            <a:r>
              <a:rPr lang="es-ES" altLang="es-ES" dirty="0"/>
              <a:t> El estanque divide la gruta en las secciones este y oeste.</a:t>
            </a:r>
          </a:p>
          <a:p>
            <a:r>
              <a:rPr lang="es-ES" altLang="es-ES" dirty="0"/>
              <a:t> </a:t>
            </a:r>
          </a:p>
        </p:txBody>
      </p:sp>
    </p:spTree>
    <p:extLst>
      <p:ext uri="{BB962C8B-B14F-4D97-AF65-F5344CB8AC3E}">
        <p14:creationId xmlns:p14="http://schemas.microsoft.com/office/powerpoint/2010/main" val="158167196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2 Marcador de contenido"/>
          <p:cNvSpPr>
            <a:spLocks noGrp="1"/>
          </p:cNvSpPr>
          <p:nvPr>
            <p:ph sz="quarter" idx="1"/>
          </p:nvPr>
        </p:nvSpPr>
        <p:spPr>
          <a:xfrm>
            <a:off x="457200" y="549275"/>
            <a:ext cx="7467600" cy="5924550"/>
          </a:xfrm>
        </p:spPr>
        <p:txBody>
          <a:bodyPr/>
          <a:lstStyle/>
          <a:p>
            <a:r>
              <a:rPr lang="es-ES" altLang="es-ES" dirty="0"/>
              <a:t>La entrada formal a la sección occidental es la. Llama la táctica Diagrama Ocho situado al otro lado del puente Espejo de Jade de la Sala señala en Cypress Los Taihu piedra picos se encuentran encima de esta gruta.</a:t>
            </a:r>
          </a:p>
          <a:p>
            <a:r>
              <a:rPr lang="es-ES" altLang="es-ES" dirty="0"/>
              <a:t> La atracción más famosa de la gruta es el Pico del León, rodeada por cuatro otras piedras - Han Hui, Yu Xuan, Yue Tu, y Xiao Ang - que en conjunto forman los famosos cinco picos. </a:t>
            </a:r>
          </a:p>
          <a:p>
            <a:r>
              <a:rPr lang="es-ES" altLang="es-ES" dirty="0"/>
              <a:t>No es un cuento acerca de dos inmortales, hierro muleta Li y Dongbin Lü , que deambulaba por el laberinto de la Arboleda del León y perdió su camino, después de lo cual se instalaron en una cueva para jugar al ajedrez. </a:t>
            </a:r>
          </a:p>
          <a:p>
            <a:endParaRPr lang="es-ES" altLang="es-ES" dirty="0"/>
          </a:p>
        </p:txBody>
      </p:sp>
    </p:spTree>
    <p:extLst>
      <p:ext uri="{BB962C8B-B14F-4D97-AF65-F5344CB8AC3E}">
        <p14:creationId xmlns:p14="http://schemas.microsoft.com/office/powerpoint/2010/main" val="76445458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91664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978492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472484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84820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402447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361545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659624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958060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225620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Archivo: Shizilin0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13" y="0"/>
            <a:ext cx="9132887"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547317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Archivo: 20090905 Suzhou Lion Grove Garden 450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830823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Archivo: 20090905 Suzhou Lion Grove Garden 452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974430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Archivo: Lion jardín león 9 pea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38544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descr="http://www.oakgoeseast.com/wp-content/uploads/imgp2176-5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766614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4" descr="http://www.deviantart.com/download/53253253/Lion_Grove_Garden_by_solarka_stoc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3555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http://www.chinaexpeditiontours.com/upload/201208160631583437.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4797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http://www.jochenhertweck.com/pics/china2006/suzhou/liongrove/Img_358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b="434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521542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http://hoerrschaudt.com/blog/wp-content/uploads/2011/08/Lion-Grove-Garden.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131514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http://www.chinatourservices.com/images/stories/huanghui/suzhou/thingstodo/suzhouLionGroveGard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991406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2" descr="http://english.people.com.cn/mediafile/201301/25/F20130125135941252130522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53403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Master of Nets Gardens</a:t>
            </a:r>
            <a:br>
              <a:rPr lang="es-ES" dirty="0"/>
            </a:br>
            <a:endParaRPr lang="es-ES" dirty="0"/>
          </a:p>
        </p:txBody>
      </p:sp>
      <p:sp>
        <p:nvSpPr>
          <p:cNvPr id="171011" name="2 Marcador de contenido"/>
          <p:cNvSpPr>
            <a:spLocks noGrp="1"/>
          </p:cNvSpPr>
          <p:nvPr>
            <p:ph sz="quarter" idx="1"/>
          </p:nvPr>
        </p:nvSpPr>
        <p:spPr/>
        <p:txBody>
          <a:bodyPr>
            <a:normAutofit/>
          </a:bodyPr>
          <a:lstStyle/>
          <a:p>
            <a:r>
              <a:rPr lang="es-ES" altLang="es-ES" dirty="0"/>
              <a:t>El Maestro del Jardín del Pescador  en Suzhou es uno de los mejores jardines en China. </a:t>
            </a:r>
          </a:p>
          <a:p>
            <a:r>
              <a:rPr lang="es-ES" altLang="es-ES" dirty="0"/>
              <a:t>Se encuentra en Gusu Distrito (antes Canglang Distrito ), Dai Cheng Qiao Road, N º 11 Kuo Jia Xiang Tou (</a:t>
            </a:r>
            <a:r>
              <a:rPr lang="ja-JP" altLang="es-ES" dirty="0"/>
              <a:t>沧浪区带城桥路阔家头巷</a:t>
            </a:r>
            <a:r>
              <a:rPr lang="es-ES" altLang="ja-JP" dirty="0"/>
              <a:t>11</a:t>
            </a:r>
            <a:r>
              <a:rPr lang="ja-JP" altLang="es-ES" dirty="0"/>
              <a:t>号</a:t>
            </a:r>
            <a:r>
              <a:rPr lang="es-ES" altLang="ja-JP" dirty="0"/>
              <a:t>). </a:t>
            </a:r>
            <a:r>
              <a:rPr lang="es-ES" altLang="es-ES" dirty="0"/>
              <a:t>Se reconoce con otro clásico jardines de Suzhou como la UNESCO Patrimonio de la Humanidad .</a:t>
            </a:r>
          </a:p>
          <a:p>
            <a:r>
              <a:rPr lang="es-ES" altLang="es-ES" dirty="0"/>
              <a:t> El jardín demuestra las habilidades de los diseñadores chinos Garden 'adeptos para la síntesis de arte, la naturaleza y la arquitectura para crear obras maestras únicas metafísicas. </a:t>
            </a:r>
          </a:p>
        </p:txBody>
      </p:sp>
    </p:spTree>
    <p:extLst>
      <p:ext uri="{BB962C8B-B14F-4D97-AF65-F5344CB8AC3E}">
        <p14:creationId xmlns:p14="http://schemas.microsoft.com/office/powerpoint/2010/main" val="237770328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19"/>
            <a:ext cx="7467600" cy="5565105"/>
          </a:xfrm>
        </p:spPr>
        <p:txBody>
          <a:bodyPr>
            <a:normAutofit/>
          </a:bodyPr>
          <a:lstStyle/>
          <a:p>
            <a:pPr marL="274320" indent="-274320" fontAlgn="auto">
              <a:spcAft>
                <a:spcPts val="0"/>
              </a:spcAft>
              <a:buFont typeface="Wingdings"/>
              <a:buChar char=""/>
              <a:defRPr/>
            </a:pPr>
            <a:r>
              <a:rPr lang="es-ES" dirty="0"/>
              <a:t> El Maestro de las Redes es especialmente considerado entre los conocedores del jardín para su dominio de las técnicas de la dimensión relativa, contraste, papel de aluminio, la secuencia y la profundidad, y el paisaje prestado. </a:t>
            </a:r>
          </a:p>
          <a:p>
            <a:pPr marL="274320" indent="-274320" fontAlgn="auto">
              <a:spcAft>
                <a:spcPts val="0"/>
              </a:spcAft>
              <a:buFont typeface="Wingdings"/>
              <a:buChar char=""/>
              <a:defRPr/>
            </a:pPr>
            <a:r>
              <a:rPr lang="es-ES" dirty="0"/>
              <a:t>El Maestro del Jardín del Pescador, entonces llamado Salón de los Diez Mil de volumen, fue construido en 1140 por Shi Zhengzhi el Viceprimer Ministro de Administración Pública de la dinastía Song del Sur de gobierno. </a:t>
            </a:r>
          </a:p>
          <a:p>
            <a:pPr marL="274320" indent="-274320" fontAlgn="auto">
              <a:spcAft>
                <a:spcPts val="0"/>
              </a:spcAft>
              <a:buFont typeface="Wingdings"/>
              <a:buChar char=""/>
              <a:defRPr/>
            </a:pPr>
            <a:r>
              <a:rPr lang="es-ES" dirty="0"/>
              <a:t>Shi Zhengzhi se inspiró en la vida sencilla y solitaria de un pescador chino  representado en los escritos filosóficos. </a:t>
            </a:r>
          </a:p>
        </p:txBody>
      </p:sp>
    </p:spTree>
    <p:extLst>
      <p:ext uri="{BB962C8B-B14F-4D97-AF65-F5344CB8AC3E}">
        <p14:creationId xmlns:p14="http://schemas.microsoft.com/office/powerpoint/2010/main" val="291034815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Después de su muerte, el jardín pasa a través de la propiedad numerosos y posteriormente cayó en el caos hasta alrededor de 1785, cuando fue restaurado por Song Zongyuan, un funcionario gubernamental retirado de la dinastía Qing. </a:t>
            </a:r>
          </a:p>
          <a:p>
            <a:r>
              <a:rPr lang="es-ES" dirty="0"/>
              <a:t>Él drásticamente rediseñado el jardín y ha añadido varios edificios, pero mantuvo la espíritu del sitio. </a:t>
            </a:r>
          </a:p>
          <a:p>
            <a:r>
              <a:rPr lang="es-ES" dirty="0"/>
              <a:t>A menudo se refiere a sí mismo como un pescador y le cambió el nombre del Maestro de Jardín del Pescador, como una alusión a la vida sencilla de un pescador. </a:t>
            </a:r>
          </a:p>
          <a:p>
            <a:r>
              <a:rPr lang="es-ES" dirty="0"/>
              <a:t>La propiedad pasó a Qu Yuancun, un erudito versado en los clásicos y la literatura, en 1795. Añadió y remodelado edificios, plantaron árboles, y organizó piedras</a:t>
            </a:r>
          </a:p>
          <a:p>
            <a:endParaRPr lang="es-ES" dirty="0"/>
          </a:p>
        </p:txBody>
      </p:sp>
    </p:spTree>
    <p:extLst>
      <p:ext uri="{BB962C8B-B14F-4D97-AF65-F5344CB8AC3E}">
        <p14:creationId xmlns:p14="http://schemas.microsoft.com/office/powerpoint/2010/main" val="320472511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153"/>
          </a:xfrm>
        </p:spPr>
        <p:txBody>
          <a:bodyPr>
            <a:normAutofit lnSpcReduction="10000"/>
          </a:bodyPr>
          <a:lstStyle/>
          <a:p>
            <a:pPr marL="274320" indent="-274320" fontAlgn="auto">
              <a:spcAft>
                <a:spcPts val="0"/>
              </a:spcAft>
              <a:buFont typeface="Wingdings"/>
              <a:buChar char=""/>
              <a:defRPr/>
            </a:pPr>
            <a:r>
              <a:rPr lang="es-ES" dirty="0"/>
              <a:t> El jardín adquirió el sobrenombre de Jardín de Qu durante este período, así como su primera aclamación por la crítica. </a:t>
            </a:r>
          </a:p>
          <a:p>
            <a:pPr marL="274320" indent="-274320" fontAlgn="auto">
              <a:spcAft>
                <a:spcPts val="0"/>
              </a:spcAft>
              <a:buFont typeface="Wingdings"/>
              <a:buChar char=""/>
              <a:defRPr/>
            </a:pPr>
            <a:r>
              <a:rPr lang="es-ES" dirty="0"/>
              <a:t>La propiedad pasó a Li Hongyi, un funcionario imperial y maestro calígrafo en 1868. </a:t>
            </a:r>
          </a:p>
          <a:p>
            <a:pPr marL="274320" indent="-274320" fontAlgn="auto">
              <a:spcAft>
                <a:spcPts val="0"/>
              </a:spcAft>
              <a:buFont typeface="Wingdings"/>
              <a:buChar char=""/>
              <a:defRPr/>
            </a:pPr>
            <a:r>
              <a:rPr lang="es-ES" dirty="0"/>
              <a:t> Alrededor de la mitad de las estelas en el jardín están inscritos por él.</a:t>
            </a:r>
          </a:p>
          <a:p>
            <a:pPr>
              <a:defRPr/>
            </a:pPr>
            <a:r>
              <a:rPr lang="es-ES" dirty="0"/>
              <a:t>La propiedad pasó a Él Chang en 1940, que restauró el jardín y le devolvió el nombre de nuevo a la Maestra de Jardín del Pescador. </a:t>
            </a:r>
          </a:p>
          <a:p>
            <a:pPr>
              <a:defRPr/>
            </a:pPr>
            <a:r>
              <a:rPr lang="es-ES" dirty="0"/>
              <a:t> Él estipulado en su testamento el jardín debe ser donado al gobierno.</a:t>
            </a:r>
          </a:p>
          <a:p>
            <a:pPr>
              <a:defRPr/>
            </a:pPr>
            <a:r>
              <a:rPr lang="es-ES" dirty="0"/>
              <a:t> En 1958 su hija le dio Zehui el jardín al gobierno Suzhou.</a:t>
            </a:r>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r>
              <a:rPr lang="es-ES" dirty="0"/>
              <a:t> </a:t>
            </a:r>
          </a:p>
        </p:txBody>
      </p:sp>
    </p:spTree>
    <p:extLst>
      <p:ext uri="{BB962C8B-B14F-4D97-AF65-F5344CB8AC3E}">
        <p14:creationId xmlns:p14="http://schemas.microsoft.com/office/powerpoint/2010/main" val="112349824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250"/>
            <a:ext cx="7467600" cy="5997575"/>
          </a:xfrm>
        </p:spPr>
        <p:txBody>
          <a:bodyPr>
            <a:normAutofit/>
          </a:bodyPr>
          <a:lstStyle/>
          <a:p>
            <a:pPr marL="274320" indent="-274320" fontAlgn="auto">
              <a:spcAft>
                <a:spcPts val="0"/>
              </a:spcAft>
              <a:buFont typeface="Wingdings"/>
              <a:buChar char=""/>
              <a:defRPr/>
            </a:pPr>
            <a:r>
              <a:rPr lang="es-ES" dirty="0"/>
              <a:t>Durante el siglo XVIII que fue reconocido por sus peonías herbáceas.</a:t>
            </a:r>
          </a:p>
          <a:p>
            <a:pPr marL="274320" indent="-274320" fontAlgn="auto">
              <a:spcAft>
                <a:spcPts val="0"/>
              </a:spcAft>
              <a:buFont typeface="Wingdings"/>
              <a:buChar char=""/>
              <a:defRPr/>
            </a:pPr>
            <a:r>
              <a:rPr lang="es-ES" dirty="0"/>
              <a:t> En sus Notas sobre el Maestro de Jardín del Pescador, Qian Daxin declaró: "Una buena integración de los placeres de la aldea y de la ciudad". </a:t>
            </a:r>
          </a:p>
          <a:p>
            <a:pPr marL="274320" indent="-274320" fontAlgn="auto">
              <a:spcAft>
                <a:spcPts val="0"/>
              </a:spcAft>
              <a:buFont typeface="Wingdings"/>
              <a:buChar char=""/>
              <a:defRPr/>
            </a:pPr>
            <a:r>
              <a:rPr lang="es-ES" dirty="0"/>
              <a:t> El moderno crítico Congzhou Chen considera que el Maestro del Jardín del Pescador es la mejor representación de todos los clásicos arte de la jardinería china, como se indica en famosos jardines clásicos de China.</a:t>
            </a:r>
          </a:p>
          <a:p>
            <a:pPr>
              <a:defRPr/>
            </a:pPr>
            <a:r>
              <a:rPr lang="es-ES" dirty="0"/>
              <a:t>El jardín de 5.400 m² se divide en las secciones este y oeste. </a:t>
            </a:r>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99870961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2 Marcador de contenido"/>
          <p:cNvSpPr>
            <a:spLocks noGrp="1"/>
          </p:cNvSpPr>
          <p:nvPr>
            <p:ph sz="quarter" idx="1"/>
          </p:nvPr>
        </p:nvSpPr>
        <p:spPr>
          <a:xfrm>
            <a:off x="457200" y="908719"/>
            <a:ext cx="7467600" cy="5565105"/>
          </a:xfrm>
        </p:spPr>
        <p:txBody>
          <a:bodyPr/>
          <a:lstStyle/>
          <a:p>
            <a:r>
              <a:rPr lang="es-ES" altLang="es-ES" dirty="0"/>
              <a:t>La parte oriental está formado por barrios residenciales, mientras que los jardines están situados en la parte occidental.</a:t>
            </a:r>
          </a:p>
          <a:p>
            <a:r>
              <a:rPr lang="es-ES" altLang="es-ES" dirty="0"/>
              <a:t> Este apartado es el área residencial es una secuencia lineal de cuatro salas de una torre y tres patios. </a:t>
            </a:r>
          </a:p>
          <a:p>
            <a:r>
              <a:rPr lang="es-ES" altLang="es-ES" dirty="0"/>
              <a:t>El jardín occidental es un conjunto de edificios alrededor de la piscina de 334 m² Nube Rosy. </a:t>
            </a:r>
          </a:p>
          <a:p>
            <a:r>
              <a:rPr lang="es-ES" altLang="es-ES" dirty="0"/>
              <a:t>Las plantas y las rocas se usan para crear vistas que representan varias estaciones. </a:t>
            </a:r>
          </a:p>
          <a:p>
            <a:r>
              <a:rPr lang="es-ES" altLang="es-ES" dirty="0"/>
              <a:t>También incluye tres pistas laterales al este y al sur. </a:t>
            </a:r>
          </a:p>
        </p:txBody>
      </p:sp>
    </p:spTree>
    <p:extLst>
      <p:ext uri="{BB962C8B-B14F-4D97-AF65-F5344CB8AC3E}">
        <p14:creationId xmlns:p14="http://schemas.microsoft.com/office/powerpoint/2010/main" val="273153672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2 Marcador de contenido"/>
          <p:cNvSpPr>
            <a:spLocks noGrp="1"/>
          </p:cNvSpPr>
          <p:nvPr>
            <p:ph sz="quarter" idx="1"/>
          </p:nvPr>
        </p:nvSpPr>
        <p:spPr>
          <a:xfrm>
            <a:off x="457200" y="333375"/>
            <a:ext cx="7467600" cy="6140450"/>
          </a:xfrm>
        </p:spPr>
        <p:txBody>
          <a:bodyPr/>
          <a:lstStyle/>
          <a:p>
            <a:r>
              <a:rPr lang="es-ES" altLang="es-ES" dirty="0"/>
              <a:t>Los dos elementos dominantes de la composición son la barrera de nubes gruta, un ciprés que data de la dinastía Ming, y varios pinos centenarios.</a:t>
            </a:r>
          </a:p>
          <a:p>
            <a:r>
              <a:rPr lang="es-ES" altLang="es-ES" dirty="0"/>
              <a:t>Las áreas al sur de la Piscina Nube Rosy fueron utilizadas para las actividades sociales y las áreas al norte fueron utilizados para las actividades intelectuales. </a:t>
            </a:r>
          </a:p>
          <a:p>
            <a:r>
              <a:rPr lang="es-ES" altLang="es-ES" dirty="0"/>
              <a:t>Los edificios están dispuestos en un estilo llamado cerca del agua que se utiliza para dar a la piscina Nubes Rosy la ilusión de gran tamaño. </a:t>
            </a:r>
          </a:p>
          <a:p>
            <a:r>
              <a:rPr lang="es-ES" altLang="es-ES" dirty="0"/>
              <a:t>Pequeños edificios se establecen en las rocas o muelles directamente sobre la superficie del agua mientras que los edificios grandes se separan de la piscina por metros con árboles para oscurecer su tamaño. </a:t>
            </a:r>
          </a:p>
          <a:p>
            <a:endParaRPr lang="es-ES" altLang="es-ES" dirty="0"/>
          </a:p>
        </p:txBody>
      </p:sp>
    </p:spTree>
    <p:extLst>
      <p:ext uri="{BB962C8B-B14F-4D97-AF65-F5344CB8AC3E}">
        <p14:creationId xmlns:p14="http://schemas.microsoft.com/office/powerpoint/2010/main" val="324790640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2" descr="Archivo: 2004 0927-Suzhou MasterOfNetGarden PaintedMap.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586879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Picture 2" descr="Master of Ne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275246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Picture 2" descr="Master of Net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587167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2" descr="Master of the Nets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835412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Picture 2" descr="http://media-1.web.britannica.com/eb-media/68/68-050-D5300418.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411355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2" descr="http://img.cits.net/2011/3/100003344558.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819582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Picture 2" descr="http://ilearn-culture.com/wp-content/uploads/2010/03/Master-of-the-Nets-Garden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232188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Picture 2" descr="http://www.chinadiscover.org/07_Suzhou/Humble_Administrator's_Garden_-_Eastern_Garden_6_1200x9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8" y="0"/>
            <a:ext cx="9072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85397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Picture 2" descr="http://www.chinadiscover.org/07_Suzhou/Master_of_the_Nets_Garden_-_First_Courtyard_1200x9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63613"/>
            <a:ext cx="9577388" cy="8518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9121086"/>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2" descr="http://cdn.c.photoshelter.com/img-get/I00001YF3MLgn_3M/s/700/700/master-of-nets-garden-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r="1160" b="8792"/>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454415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2" descr="http://www.huntingtonbotanical.org/Rose/Subrosa/39/lgpics/DCP_6427.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8609975"/>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2" descr="http://www.allchinanet.com/chinese_garden/slides/Master-Of-Nets%20Garden%20f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882006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4" descr="http://newsfromshanghai.files.wordpress.com/2012/01/suzhou_master_of_the_nets_garden_37.jpg?w=1200">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505692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Ritan Park.-Beijing</a:t>
            </a:r>
            <a:br>
              <a:rPr lang="es-ES" dirty="0"/>
            </a:br>
            <a:endParaRPr lang="es-ES" dirty="0"/>
          </a:p>
        </p:txBody>
      </p:sp>
      <p:sp>
        <p:nvSpPr>
          <p:cNvPr id="3" name="2 Marcador de contenido"/>
          <p:cNvSpPr>
            <a:spLocks noGrp="1"/>
          </p:cNvSpPr>
          <p:nvPr>
            <p:ph sz="quarter" idx="1"/>
          </p:nvPr>
        </p:nvSpPr>
        <p:spPr/>
        <p:txBody>
          <a:bodyPr>
            <a:normAutofit lnSpcReduction="10000"/>
          </a:bodyPr>
          <a:lstStyle/>
          <a:p>
            <a:pPr marL="274320" indent="-274320" fontAlgn="auto">
              <a:spcAft>
                <a:spcPts val="0"/>
              </a:spcAft>
              <a:buFont typeface="Wingdings"/>
              <a:buChar char=""/>
              <a:defRPr/>
            </a:pPr>
            <a:r>
              <a:rPr lang="es-ES" dirty="0"/>
              <a:t>El Templo de la Tierra en Beijing , China, se encuentra en la parte norte del centro de Pekín, cerca de la Andingmen zona en las afueras de segunda carretera de circunvalación de Pekín. También se encuentra a sólo unos cientos de metros al norte del Templo de Yonghe . A 42,7 hectáreas, es el segundo más grande de los cuatro templos de Beijing sólo por detrás del Templo del Cielo . </a:t>
            </a:r>
          </a:p>
          <a:p>
            <a:pPr marL="274320" indent="-274320" fontAlgn="auto">
              <a:spcAft>
                <a:spcPts val="0"/>
              </a:spcAft>
              <a:buFont typeface="Wingdings"/>
              <a:buChar char=""/>
              <a:defRPr/>
            </a:pPr>
            <a:r>
              <a:rPr lang="es-ES" dirty="0"/>
              <a:t>Fue construido en 1530 durante la dinastía Ming . Los emperadores de las dinastías Ming y Qing dinastías asistiría a la reunión anual del solsticio de verano ritual de ofrendas al cielo. </a:t>
            </a:r>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13282277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2 Marcador de contenido"/>
          <p:cNvSpPr>
            <a:spLocks noGrp="1"/>
          </p:cNvSpPr>
          <p:nvPr>
            <p:ph sz="quarter" idx="1"/>
          </p:nvPr>
        </p:nvSpPr>
        <p:spPr>
          <a:xfrm>
            <a:off x="457200" y="404813"/>
            <a:ext cx="7467600" cy="6069012"/>
          </a:xfrm>
        </p:spPr>
        <p:txBody>
          <a:bodyPr/>
          <a:lstStyle/>
          <a:p>
            <a:r>
              <a:rPr lang="es-ES" altLang="es-ES" dirty="0"/>
              <a:t>Justo lo contrario, al otro lado de la ciudad, se encuentra el Templo del Cielo en Chongwenmen , en el sur urbano de Beijing. </a:t>
            </a:r>
          </a:p>
          <a:p>
            <a:r>
              <a:rPr lang="es-ES" altLang="es-ES" b="1" dirty="0"/>
              <a:t>Ubicación, Arquitectura y Construcción </a:t>
            </a:r>
          </a:p>
          <a:p>
            <a:r>
              <a:rPr lang="es-ES" altLang="es-ES" dirty="0"/>
              <a:t>El Templo de la Tierra (también conocido como el Parque Ditan) fue construido en 1530 por el emperador Jia Jing de la Dinastía Ming.</a:t>
            </a:r>
          </a:p>
          <a:p>
            <a:r>
              <a:rPr lang="es-ES" altLang="es-ES" dirty="0"/>
              <a:t> El parque cubre un espacio de 40 hectáreas fuera de la segunda carretera de circunvalación de Pekín. </a:t>
            </a:r>
          </a:p>
          <a:p>
            <a:r>
              <a:rPr lang="es-ES" altLang="es-ES" dirty="0"/>
              <a:t>Esto coloca al parque en medio de una zona densamente poblada. </a:t>
            </a:r>
          </a:p>
          <a:p>
            <a:r>
              <a:rPr lang="es-ES" altLang="es-ES" dirty="0"/>
              <a:t>El parque cuenta con exuberantes jardines y caminos de árboles alineados.</a:t>
            </a:r>
          </a:p>
          <a:p>
            <a:endParaRPr lang="es-ES" altLang="es-ES" dirty="0"/>
          </a:p>
        </p:txBody>
      </p:sp>
    </p:spTree>
    <p:extLst>
      <p:ext uri="{BB962C8B-B14F-4D97-AF65-F5344CB8AC3E}">
        <p14:creationId xmlns:p14="http://schemas.microsoft.com/office/powerpoint/2010/main" val="617400124"/>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813"/>
            <a:ext cx="7467600" cy="6069012"/>
          </a:xfrm>
        </p:spPr>
        <p:txBody>
          <a:bodyPr>
            <a:normAutofit lnSpcReduction="10000"/>
          </a:bodyPr>
          <a:lstStyle/>
          <a:p>
            <a:pPr marL="274320" indent="-274320" fontAlgn="auto">
              <a:spcAft>
                <a:spcPts val="0"/>
              </a:spcAft>
              <a:buFont typeface="Wingdings"/>
              <a:buChar char=""/>
              <a:defRPr/>
            </a:pPr>
            <a:r>
              <a:rPr lang="es-ES" dirty="0"/>
              <a:t>Durante la Revolución Cultural de China, el templo fue dañado, sin embargo, el sitio ha sido restaurado y renovado desde entonces.</a:t>
            </a:r>
          </a:p>
          <a:p>
            <a:pPr marL="274320" indent="-274320" fontAlgn="auto">
              <a:spcAft>
                <a:spcPts val="0"/>
              </a:spcAft>
              <a:buFont typeface="Wingdings"/>
              <a:buChar char=""/>
              <a:defRPr/>
            </a:pPr>
            <a:r>
              <a:rPr lang="es-ES" dirty="0"/>
              <a:t>Durante miles de años, los chinos han creído que las cosas importantes cósmicas podría ser simbolizadas con formas y direcciones comunes. Debido a que el templo simboliza la Tierra, su huella es de forma cuadrada. </a:t>
            </a:r>
          </a:p>
          <a:p>
            <a:pPr marL="274320" indent="-274320" fontAlgn="auto">
              <a:spcAft>
                <a:spcPts val="0"/>
              </a:spcAft>
              <a:buFont typeface="Wingdings"/>
              <a:buChar char=""/>
              <a:defRPr/>
            </a:pPr>
            <a:r>
              <a:rPr lang="es-ES" dirty="0"/>
              <a:t>La plaza es un poderoso símbolo de la cultura china y la mitología que puede significar la tierra o el suelo. La construcción del templo refleja estas creencias con sus muros muchos cuadrados y altares.</a:t>
            </a:r>
          </a:p>
          <a:p>
            <a:pPr marL="274320" indent="-274320" fontAlgn="auto">
              <a:spcAft>
                <a:spcPts val="0"/>
              </a:spcAft>
              <a:buFont typeface="Wingdings"/>
              <a:buChar char=""/>
              <a:defRPr/>
            </a:pPr>
            <a:r>
              <a:rPr lang="es-ES" dirty="0"/>
              <a:t> El Templo de la Tierra también se encuentra en el norte de Beijing, al norte es la dirección asociada con la Tierra. </a:t>
            </a:r>
          </a:p>
        </p:txBody>
      </p:sp>
    </p:spTree>
    <p:extLst>
      <p:ext uri="{BB962C8B-B14F-4D97-AF65-F5344CB8AC3E}">
        <p14:creationId xmlns:p14="http://schemas.microsoft.com/office/powerpoint/2010/main" val="245465267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2 Marcador de contenido"/>
          <p:cNvSpPr>
            <a:spLocks noGrp="1"/>
          </p:cNvSpPr>
          <p:nvPr>
            <p:ph sz="quarter" idx="1"/>
          </p:nvPr>
        </p:nvSpPr>
        <p:spPr>
          <a:xfrm>
            <a:off x="457200" y="476250"/>
            <a:ext cx="7467600" cy="5997575"/>
          </a:xfrm>
        </p:spPr>
        <p:txBody>
          <a:bodyPr/>
          <a:lstStyle/>
          <a:p>
            <a:r>
              <a:rPr lang="es-ES" altLang="es-ES" dirty="0"/>
              <a:t> En contraste con esto, el templo más grande de los cielos es de forma circular, que simboliza el cielo y el cielo está situado en el sur de Beijing. Estos dos templos, así como las Huacas del Sol y la Luna (que se encuentra en el oeste y este, respectivamente), interactúan entre sí de maneras espiritualmente importantes. </a:t>
            </a:r>
          </a:p>
          <a:p>
            <a:r>
              <a:rPr lang="es-ES" altLang="es-ES" dirty="0"/>
              <a:t>El gobierno chino ha incluido el templo de la Tierra como uno de los monumentos históricos más importantes en conservación especial. Es raro ver a la gente o turistas extranjeros en el templo real de tierra en el parque. El templo en sí es en realidad una muy pequeña (y decepcionante - para comparar con el Templo del Cielo) parte del parque.</a:t>
            </a:r>
          </a:p>
        </p:txBody>
      </p:sp>
    </p:spTree>
    <p:extLst>
      <p:ext uri="{BB962C8B-B14F-4D97-AF65-F5344CB8AC3E}">
        <p14:creationId xmlns:p14="http://schemas.microsoft.com/office/powerpoint/2010/main" val="1915176573"/>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813"/>
            <a:ext cx="7467600" cy="6069012"/>
          </a:xfrm>
        </p:spPr>
        <p:txBody>
          <a:bodyPr>
            <a:normAutofit lnSpcReduction="10000"/>
          </a:bodyPr>
          <a:lstStyle/>
          <a:p>
            <a:pPr marL="274320" indent="-274320" fontAlgn="auto">
              <a:spcAft>
                <a:spcPts val="0"/>
              </a:spcAft>
              <a:buFont typeface="Wingdings"/>
              <a:buChar char=""/>
              <a:defRPr/>
            </a:pPr>
            <a:r>
              <a:rPr lang="es-ES" dirty="0"/>
              <a:t>Además del templo, el parque ofrece arcada de juegos para niños, caligrafía agua (donde los turistas pueden comprar a través de pinceles de tamaño y "pintar" con el agua en el cemento.), Comida y otras atracciones.</a:t>
            </a:r>
          </a:p>
          <a:p>
            <a:pPr marL="274320" indent="-274320" fontAlgn="auto">
              <a:spcAft>
                <a:spcPts val="0"/>
              </a:spcAft>
              <a:buFont typeface="Wingdings"/>
              <a:buChar char=""/>
              <a:defRPr/>
            </a:pPr>
            <a:r>
              <a:rPr lang="es-ES" dirty="0"/>
              <a:t> El parque es frecuentado por corredores  y es un lugar muy popular para hacer Tai Chi. </a:t>
            </a:r>
          </a:p>
          <a:p>
            <a:pPr marL="274320" indent="-274320" fontAlgn="auto">
              <a:spcAft>
                <a:spcPts val="0"/>
              </a:spcAft>
              <a:buFont typeface="Wingdings"/>
              <a:buChar char=""/>
              <a:defRPr/>
            </a:pPr>
            <a:r>
              <a:rPr lang="es-ES" dirty="0"/>
              <a:t>Desde la década de 1980, las ferias tradicionales del templo se han celebrado regularmente durante el Año Nuevo Lunar chino. </a:t>
            </a:r>
          </a:p>
          <a:p>
            <a:pPr marL="274320" indent="-274320" fontAlgn="auto">
              <a:spcAft>
                <a:spcPts val="0"/>
              </a:spcAft>
              <a:buFont typeface="Wingdings"/>
              <a:buChar char=""/>
              <a:defRPr/>
            </a:pPr>
            <a:r>
              <a:rPr lang="es-ES" dirty="0"/>
              <a:t> El Templo de la Tierra fue utilizado para un propósito específico. Los emperadores de la dinastía Ming, y más tarde las dinastías Qing han utilizado el templo para los sacrificios que se utilizaron para apaciguar a los dioses, que a su vez ayudarían a la nación.</a:t>
            </a:r>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3649123562"/>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2 Marcador de contenido"/>
          <p:cNvSpPr>
            <a:spLocks noGrp="1"/>
          </p:cNvSpPr>
          <p:nvPr>
            <p:ph sz="quarter" idx="1"/>
          </p:nvPr>
        </p:nvSpPr>
        <p:spPr>
          <a:xfrm>
            <a:off x="457200" y="333375"/>
            <a:ext cx="7467600" cy="6140450"/>
          </a:xfrm>
        </p:spPr>
        <p:txBody>
          <a:bodyPr/>
          <a:lstStyle/>
          <a:p>
            <a:r>
              <a:rPr lang="es-ES" altLang="es-ES" dirty="0"/>
              <a:t>Durante el Año Nuevo chino (que por lo general comienza en el primer día del primer mes lunar del año), el Templo de la Tierra celebra un festival muy popular. </a:t>
            </a:r>
          </a:p>
          <a:p>
            <a:r>
              <a:rPr lang="es-ES" altLang="es-ES" dirty="0"/>
              <a:t>El festival cuenta con miles de linternas rojas colgadas en los muchos árboles del parque, y miles de lugareños y turistas que acuden al parque todos los años para participar. </a:t>
            </a:r>
          </a:p>
          <a:p>
            <a:r>
              <a:rPr lang="es-ES" altLang="es-ES" dirty="0"/>
              <a:t>El Templo de la Tierra no es el templo más grande de Beijing, y tampoco es el más importante.</a:t>
            </a:r>
          </a:p>
          <a:p>
            <a:r>
              <a:rPr lang="es-ES" altLang="es-ES" dirty="0"/>
              <a:t> Es importante mencionar los tres templos principales de Beijing al estudiar el Templo de la Tierra. </a:t>
            </a:r>
          </a:p>
        </p:txBody>
      </p:sp>
    </p:spTree>
    <p:extLst>
      <p:ext uri="{BB962C8B-B14F-4D97-AF65-F5344CB8AC3E}">
        <p14:creationId xmlns:p14="http://schemas.microsoft.com/office/powerpoint/2010/main" val="519829445"/>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0" name="Picture 2" descr="Pavimento chino de jard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4940512"/>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2" descr="Rita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4609864"/>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8" name="Picture 2" descr="Rita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3099848"/>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74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3857368"/>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7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887729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5513028"/>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7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748784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7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336771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02"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2767672"/>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3732969"/>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Summer Palace Beijing</a:t>
            </a:r>
          </a:p>
        </p:txBody>
      </p:sp>
      <p:sp>
        <p:nvSpPr>
          <p:cNvPr id="3" name="2 Marcador de contenido"/>
          <p:cNvSpPr>
            <a:spLocks noGrp="1"/>
          </p:cNvSpPr>
          <p:nvPr>
            <p:ph sz="quarter" idx="1"/>
          </p:nvPr>
        </p:nvSpPr>
        <p:spPr/>
        <p:txBody>
          <a:bodyPr>
            <a:normAutofit lnSpcReduction="10000"/>
          </a:bodyPr>
          <a:lstStyle/>
          <a:p>
            <a:pPr marL="274320" indent="-274320" fontAlgn="auto">
              <a:spcAft>
                <a:spcPts val="0"/>
              </a:spcAft>
              <a:buFont typeface="Wingdings"/>
              <a:buChar char=""/>
              <a:defRPr/>
            </a:pPr>
            <a:r>
              <a:rPr lang="es-ES" dirty="0"/>
              <a:t>El Palacio de Verano es un palacio en Beijing , China.</a:t>
            </a:r>
          </a:p>
          <a:p>
            <a:pPr marL="274320" indent="-274320" fontAlgn="auto">
              <a:spcAft>
                <a:spcPts val="0"/>
              </a:spcAft>
              <a:buFont typeface="Wingdings"/>
              <a:buChar char=""/>
              <a:defRPr/>
            </a:pPr>
            <a:r>
              <a:rPr lang="es-ES" dirty="0"/>
              <a:t> El Palacio de Verano es dominado principalmente por Colina de la Longevidad y el Lago Kunming . Abarca una extensión de 2,9 kilómetros cuadrados, tres cuartas partes de los cuales es el agua. </a:t>
            </a:r>
          </a:p>
          <a:p>
            <a:pPr marL="274320" indent="-274320" fontAlgn="auto">
              <a:spcAft>
                <a:spcPts val="0"/>
              </a:spcAft>
              <a:buFont typeface="Wingdings"/>
              <a:buChar char=""/>
              <a:defRPr/>
            </a:pPr>
            <a:r>
              <a:rPr lang="es-ES" dirty="0"/>
              <a:t>La Colina de la longevidad es de aproximadamente 60 metros de alto y edificios de muchas casas situadas en secuencia. La colina de enfrente está llena de espléndidos salones y pabellones, mientras que la colina de nuevo, en contraste, es tranquila, con su belleza natural .</a:t>
            </a:r>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1310710770"/>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3"/>
            <a:ext cx="7467600" cy="5709121"/>
          </a:xfrm>
        </p:spPr>
        <p:txBody>
          <a:bodyPr>
            <a:normAutofit/>
          </a:bodyPr>
          <a:lstStyle/>
          <a:p>
            <a:pPr marL="274320" indent="-274320" fontAlgn="auto">
              <a:spcAft>
                <a:spcPts val="0"/>
              </a:spcAft>
              <a:buFont typeface="Wingdings"/>
              <a:buChar char=""/>
              <a:defRPr/>
            </a:pPr>
            <a:r>
              <a:rPr lang="es-ES" dirty="0"/>
              <a:t>El Lago Kunming central que cubre 2.2 kilómetros cuadrados fue totalmente hecho por el hombre y la tierra excavada se utilizó para construir Colina de la Longevidad. </a:t>
            </a:r>
          </a:p>
          <a:p>
            <a:pPr marL="274320" indent="-274320" fontAlgn="auto">
              <a:spcAft>
                <a:spcPts val="0"/>
              </a:spcAft>
              <a:buFont typeface="Wingdings"/>
              <a:buChar char=""/>
              <a:defRPr/>
            </a:pPr>
            <a:r>
              <a:rPr lang="es-ES" dirty="0"/>
              <a:t>En el Palacio de Verano, se encuentra una variedad de palacios, jardines, y otras de estilo clásico estructuras arquitectónicas. </a:t>
            </a:r>
          </a:p>
          <a:p>
            <a:pPr marL="274320" indent="-274320" fontAlgn="auto">
              <a:spcAft>
                <a:spcPts val="0"/>
              </a:spcAft>
              <a:buFont typeface="Wingdings"/>
              <a:buChar char=""/>
              <a:defRPr/>
            </a:pPr>
            <a:r>
              <a:rPr lang="es-ES" dirty="0"/>
              <a:t>En diciembre de 1998, la UNESCO incluyó el Palacio de Verano en su Lista del Patrimonio Mundial . </a:t>
            </a:r>
          </a:p>
          <a:p>
            <a:pPr marL="274320" indent="-274320" fontAlgn="auto">
              <a:spcAft>
                <a:spcPts val="0"/>
              </a:spcAft>
              <a:buFont typeface="Wingdings"/>
              <a:buChar char=""/>
              <a:defRPr/>
            </a:pPr>
            <a:r>
              <a:rPr lang="es-ES" dirty="0"/>
              <a:t>Declaró el Palacio de Verano ", una obra maestra del diseño chino del paisaje del jardín. </a:t>
            </a:r>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239588338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paisaje natural de colinas y aguas abiertas se combina con las características artificiales tales como pabellones, salas, palacios, templos y puentes para formar un conjunto armonioso de valor estético excepcional". </a:t>
            </a:r>
          </a:p>
          <a:p>
            <a:r>
              <a:rPr lang="es-ES" dirty="0"/>
              <a:t>Es un destino turístico muy popular, pero también sirve como un parque recreativo.</a:t>
            </a:r>
          </a:p>
          <a:p>
            <a:endParaRPr lang="es-ES" dirty="0"/>
          </a:p>
        </p:txBody>
      </p:sp>
    </p:spTree>
    <p:extLst>
      <p:ext uri="{BB962C8B-B14F-4D97-AF65-F5344CB8AC3E}">
        <p14:creationId xmlns:p14="http://schemas.microsoft.com/office/powerpoint/2010/main" val="4167885605"/>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898" name="Picture 2" descr="Summer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8803869"/>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2" name="Picture 2" descr="Summer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4884955"/>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9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0360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2303729"/>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9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5930804"/>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9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003800"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2995"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98900" y="3860800"/>
            <a:ext cx="5238750" cy="299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2996" name="Picture 2" descr="http://www.chinatourselect.com/Uploadfile/200811/20081111042925138.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0"/>
            <a:ext cx="4572000"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2997" name="Picture 6" descr="http://www.grosvenorstone.co.uk/Chinese%20lionsL%20,%20portland%201.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1288" y="3860800"/>
            <a:ext cx="4057651" cy="299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9515591"/>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864495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2" name="1 Imagen"/>
          <p:cNvPicPr>
            <a:picLocks noChangeAspect="1"/>
          </p:cNvPicPr>
          <p:nvPr/>
        </p:nvPicPr>
        <p:blipFill>
          <a:blip r:embed="rId3">
            <a:extLst>
              <a:ext uri="{28A0092B-C50C-407E-A947-70E740481C1C}">
                <a14:useLocalDpi xmlns:a14="http://schemas.microsoft.com/office/drawing/2010/main" val="0"/>
              </a:ext>
            </a:extLst>
          </a:blip>
          <a:srcRect b="15942"/>
          <a:stretch>
            <a:fillRect/>
          </a:stretch>
        </p:blipFill>
        <p:spPr bwMode="auto">
          <a:xfrm>
            <a:off x="0" y="0"/>
            <a:ext cx="9144000" cy="674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7783532"/>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7878733"/>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463"/>
            <a:ext cx="9144000" cy="684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2712360"/>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7057141"/>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Suzhou Gardens</a:t>
            </a:r>
          </a:p>
        </p:txBody>
      </p:sp>
      <p:sp>
        <p:nvSpPr>
          <p:cNvPr id="3" name="2 Marcador de contenido"/>
          <p:cNvSpPr>
            <a:spLocks noGrp="1"/>
          </p:cNvSpPr>
          <p:nvPr>
            <p:ph sz="quarter" idx="1"/>
          </p:nvPr>
        </p:nvSpPr>
        <p:spPr/>
        <p:txBody>
          <a:bodyPr>
            <a:normAutofit lnSpcReduction="10000"/>
          </a:bodyPr>
          <a:lstStyle/>
          <a:p>
            <a:pPr marL="274320" indent="-274320" fontAlgn="auto">
              <a:spcAft>
                <a:spcPts val="0"/>
              </a:spcAft>
              <a:buFont typeface="Wingdings"/>
              <a:buChar char=""/>
              <a:defRPr/>
            </a:pPr>
            <a:r>
              <a:rPr lang="es-ES" dirty="0"/>
              <a:t>Los Jardines clásicos de Suzhou son un grupo de jardines en Suzhou región, Jiangsu provincia que se han añadido a la lista del UNESCO del Patrimonio Mundial de la Humanidad. . </a:t>
            </a:r>
          </a:p>
          <a:p>
            <a:pPr marL="274320" indent="-274320" fontAlgn="auto">
              <a:spcAft>
                <a:spcPts val="0"/>
              </a:spcAft>
              <a:buFont typeface="Wingdings"/>
              <a:buChar char=""/>
              <a:defRPr/>
            </a:pPr>
            <a:r>
              <a:rPr lang="es-ES" dirty="0"/>
              <a:t>Abarcando un período de casi mil años, desde la Song del Norte a las dinastías Qing (del siglo XI al siglo XIX), estos jardines, la mayoría de ellos construidos por los estudiosos, han estandarizado muchas de las características clave de clásico jardín chino con diseño de paisajes construidos imitando paisaje natural de rocas, montañas y ríos con pabellones estratégicamente ubicados y pagodas . </a:t>
            </a:r>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2906971664"/>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2 Marcador de contenido"/>
          <p:cNvSpPr>
            <a:spLocks noGrp="1"/>
          </p:cNvSpPr>
          <p:nvPr>
            <p:ph sz="quarter" idx="1"/>
          </p:nvPr>
        </p:nvSpPr>
        <p:spPr>
          <a:xfrm>
            <a:off x="457200" y="1124743"/>
            <a:ext cx="7467600" cy="5349081"/>
          </a:xfrm>
        </p:spPr>
        <p:txBody>
          <a:bodyPr/>
          <a:lstStyle/>
          <a:p>
            <a:r>
              <a:rPr lang="es-ES" altLang="es-ES" dirty="0"/>
              <a:t>Aunque es más pequeño y menos elaborado que otros tipos conocidos del jardín chino, los opulentos palacios y jardines imperiales en Pekín ,  su mejor ejemplo en el Parque Beihai , Parque Zhongshan , Antiguo Palacio de Verano y el Palacio de Verano , la estética elegante y la sutileza de jardines estos erudito en contraste muchas maneras con la grandeza de los primeros, y su delicado estilo y las características son a menudo imitado por varios jardines en otras partes de China, incluyendo los jardines imperiales, como los que en el Resort de Montaña Chengde. </a:t>
            </a:r>
          </a:p>
          <a:p>
            <a:endParaRPr lang="es-ES" altLang="es-ES" dirty="0"/>
          </a:p>
        </p:txBody>
      </p:sp>
    </p:spTree>
    <p:extLst>
      <p:ext uri="{BB962C8B-B14F-4D97-AF65-F5344CB8AC3E}">
        <p14:creationId xmlns:p14="http://schemas.microsoft.com/office/powerpoint/2010/main" val="640877266"/>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350"/>
            <a:ext cx="7467600" cy="6213475"/>
          </a:xfrm>
        </p:spPr>
        <p:txBody>
          <a:bodyPr>
            <a:normAutofit lnSpcReduction="10000"/>
          </a:bodyPr>
          <a:lstStyle/>
          <a:p>
            <a:pPr marL="274320" indent="-274320" fontAlgn="auto">
              <a:spcAft>
                <a:spcPts val="0"/>
              </a:spcAft>
              <a:buFont typeface="Wingdings"/>
              <a:buChar char=""/>
              <a:defRPr/>
            </a:pPr>
            <a:r>
              <a:rPr lang="es-ES" dirty="0"/>
              <a:t>De acuerdo con la UNESCO , los jardines de Suzhou "representa el desarrollo del diseño del paisaje del jardín chino durante más de dos mil años"  y son la "forma más refinada" del arte del jardín.</a:t>
            </a:r>
          </a:p>
          <a:p>
            <a:pPr marL="274320" indent="-274320" fontAlgn="auto">
              <a:spcAft>
                <a:spcPts val="0"/>
              </a:spcAft>
              <a:buFont typeface="Wingdings"/>
              <a:buChar char=""/>
              <a:defRPr/>
            </a:pPr>
            <a:r>
              <a:rPr lang="es-ES" dirty="0"/>
              <a:t>Estos jardines paisajistas florecieron a mediados de los Ming y principios de las dinastías Qing, resultando en hasta 200 jardines privados. </a:t>
            </a:r>
          </a:p>
          <a:p>
            <a:pPr marL="274320" indent="-274320" fontAlgn="auto">
              <a:spcAft>
                <a:spcPts val="0"/>
              </a:spcAft>
              <a:buFont typeface="Wingdings"/>
              <a:buChar char=""/>
              <a:defRPr/>
            </a:pPr>
            <a:r>
              <a:rPr lang="es-ES" dirty="0"/>
              <a:t> En la actualidad, hay 69 jardines conservados en Suzhou,  y todos ellos son designados como protegidos "National Sitios de Patrimonio. " </a:t>
            </a:r>
          </a:p>
          <a:p>
            <a:pPr marL="274320" indent="-274320" fontAlgn="auto">
              <a:spcAft>
                <a:spcPts val="0"/>
              </a:spcAft>
              <a:buFont typeface="Wingdings"/>
              <a:buChar char=""/>
              <a:defRPr/>
            </a:pPr>
            <a:r>
              <a:rPr lang="es-ES" dirty="0"/>
              <a:t> En 1997 y 2000, ocho de los mejores jardines de Suzhou junto con uno en la cercana ciudad antigua de Tongli fueron seleccionados por la UNESCO como Patrimonio de la Humanidad para representar el arte de Suzhou jardines de estilo clásico.</a:t>
            </a:r>
          </a:p>
        </p:txBody>
      </p:sp>
    </p:spTree>
    <p:extLst>
      <p:ext uri="{BB962C8B-B14F-4D97-AF65-F5344CB8AC3E}">
        <p14:creationId xmlns:p14="http://schemas.microsoft.com/office/powerpoint/2010/main" val="580403198"/>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Picture 2" descr="Suzhou Bonsai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3282409"/>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4" name="Picture 2" descr="Suzhou Clas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5070153"/>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8" name="Picture 3" descr="Suzhou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1482593"/>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2" name="Picture 2" descr="Suzhou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933329"/>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2" descr="Suzhou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5366323"/>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0" name="Picture 2" descr="Suzhou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5159241"/>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6264884"/>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378"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5256621"/>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402"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5188048"/>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26"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193793"/>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4645768"/>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4"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7473399"/>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095189"/>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2"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7350"/>
            <a:ext cx="9144000" cy="724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0708081"/>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546" name="Picture 2" descr="Marble Bridge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3326960"/>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570"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7606030"/>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594"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2064049"/>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618"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3286445"/>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642"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0382318"/>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666"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8704354"/>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0"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2743554"/>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4"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8290942"/>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738"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5195147"/>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62"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9080945"/>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6"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9988456"/>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7810"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6047918"/>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834" name="Picture 2" descr="Suzho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1755124"/>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9858"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3399277"/>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0882" name="Picture 2" descr="Suzhou Public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6450811"/>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1906"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2331903"/>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930" name="Picture 2" descr="Suzhou Walk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9689775"/>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954" name="Picture 4" descr="Suzho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4872652"/>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4978" name="Picture 2" descr="Suzhou-fish net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8931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9005859"/>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8313" y="333375"/>
            <a:ext cx="8229600" cy="1422400"/>
          </a:xfrm>
        </p:spPr>
        <p:txBody>
          <a:bodyPr>
            <a:normAutofit fontScale="90000"/>
          </a:bodyPr>
          <a:lstStyle/>
          <a:p>
            <a:pPr fontAlgn="auto">
              <a:spcAft>
                <a:spcPts val="0"/>
              </a:spcAft>
              <a:defRPr/>
            </a:pPr>
            <a:r>
              <a:rPr lang="es-ES" sz="3600" dirty="0"/>
              <a:t>The Humble Administrator Gardens</a:t>
            </a:r>
            <a:br>
              <a:rPr lang="es-ES" dirty="0"/>
            </a:br>
            <a:endParaRPr lang="es-ES" dirty="0"/>
          </a:p>
        </p:txBody>
      </p:sp>
      <p:sp>
        <p:nvSpPr>
          <p:cNvPr id="256003" name="2 Marcador de contenido"/>
          <p:cNvSpPr>
            <a:spLocks noGrp="1"/>
          </p:cNvSpPr>
          <p:nvPr>
            <p:ph sz="quarter" idx="1"/>
          </p:nvPr>
        </p:nvSpPr>
        <p:spPr>
          <a:xfrm>
            <a:off x="457200" y="1844675"/>
            <a:ext cx="7467600" cy="4629150"/>
          </a:xfrm>
        </p:spPr>
        <p:txBody>
          <a:bodyPr/>
          <a:lstStyle/>
          <a:p>
            <a:r>
              <a:rPr lang="es-ES" altLang="es-ES" dirty="0"/>
              <a:t>El Jardín del Administrador Humilde  es un famoso jardín chino en Suzhou . </a:t>
            </a:r>
          </a:p>
          <a:p>
            <a:r>
              <a:rPr lang="es-ES" altLang="es-ES" dirty="0"/>
              <a:t>En 51.950 m 2, que es el mayor jardín de Suzhou y es generalmente considerado como el mejor jardín en todo el sur de China. </a:t>
            </a:r>
          </a:p>
          <a:p>
            <a:r>
              <a:rPr lang="es-ES" altLang="es-ES" dirty="0"/>
              <a:t> En 1997, Zhuozheng Yuan, junto con otros jardines clásicos de Suzhou fue proclamado por la UNESCO Patrimonio de la Humanidad .</a:t>
            </a:r>
          </a:p>
        </p:txBody>
      </p:sp>
    </p:spTree>
    <p:extLst>
      <p:ext uri="{BB962C8B-B14F-4D97-AF65-F5344CB8AC3E}">
        <p14:creationId xmlns:p14="http://schemas.microsoft.com/office/powerpoint/2010/main" val="1601392741"/>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2 Marcador de contenido"/>
          <p:cNvSpPr>
            <a:spLocks noGrp="1"/>
          </p:cNvSpPr>
          <p:nvPr>
            <p:ph sz="quarter" idx="1"/>
          </p:nvPr>
        </p:nvSpPr>
        <p:spPr>
          <a:xfrm>
            <a:off x="457200" y="333375"/>
            <a:ext cx="7467600" cy="6140450"/>
          </a:xfrm>
        </p:spPr>
        <p:txBody>
          <a:bodyPr/>
          <a:lstStyle/>
          <a:p>
            <a:r>
              <a:rPr lang="es-ES" altLang="es-ES" dirty="0"/>
              <a:t>El sitio del jardín fue inicialmente la residencia y el jardín de Lu Guimeng , una dinastía Tang erudito. Más tarde en la dinastía Yuan se convirtió en jardín del monasterio para el Templo Dahong.</a:t>
            </a:r>
          </a:p>
          <a:p>
            <a:r>
              <a:rPr lang="es-ES" altLang="es-ES" dirty="0"/>
              <a:t> En 1513 dC, Wang Xiancheng un enviado imperial y poeta de la dinastía Ming se apropió del templo. En 1510, se retiró a su casa natal de Suzhou después de una larga persecución por el Servicio Secreto East Imperial, y comenzó a trabajar en el jardín.</a:t>
            </a:r>
          </a:p>
          <a:p>
            <a:r>
              <a:rPr lang="es-ES" altLang="es-ES" dirty="0"/>
              <a:t> Este jardín, destinado a expresar su buen gusto, fue diseñado en colaboración con el reconocido artista, nativo de Suzhou, y amigo, Wen Zhengming  Era tan grande como jardín de hoy, con numerosos árboles y pabellones.</a:t>
            </a:r>
          </a:p>
        </p:txBody>
      </p:sp>
    </p:spTree>
    <p:extLst>
      <p:ext uri="{BB962C8B-B14F-4D97-AF65-F5344CB8AC3E}">
        <p14:creationId xmlns:p14="http://schemas.microsoft.com/office/powerpoint/2010/main" val="1963446204"/>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2 Marcador de contenido"/>
          <p:cNvSpPr>
            <a:spLocks noGrp="1"/>
          </p:cNvSpPr>
          <p:nvPr>
            <p:ph sz="quarter" idx="1"/>
          </p:nvPr>
        </p:nvSpPr>
        <p:spPr>
          <a:xfrm>
            <a:off x="457200" y="260350"/>
            <a:ext cx="7467600" cy="6213475"/>
          </a:xfrm>
        </p:spPr>
        <p:txBody>
          <a:bodyPr/>
          <a:lstStyle/>
          <a:p>
            <a:r>
              <a:rPr lang="es-ES" altLang="es-ES" dirty="0"/>
              <a:t>El jardín fue nombrado después de un verso de la prosa Idler Pan Yue, "Yo disfrutar de una vida sin preocupaciones mediante la plantación de árboles y la construcción de mi propia casa ... yo regar mi jardín y cultivar verduras para mí para comer ... una vida que se adapta a una jubilada funcionaria como yo también ". </a:t>
            </a:r>
          </a:p>
          <a:p>
            <a:r>
              <a:rPr lang="es-ES" altLang="es-ES" dirty="0"/>
              <a:t> Este versículo simboliza el deseo de Wang a retirarse de la política y adoptar una vida ermitaños en la forma de Tao Yuanming .</a:t>
            </a:r>
          </a:p>
          <a:p>
            <a:r>
              <a:rPr lang="es-ES" altLang="es-ES" dirty="0"/>
              <a:t> Le tomó 16 años hasta 1526 CE para completar. Wen Zhenming escribió un ensayo Notas del Jardín del administrador humilde Wang, y pintó paisajes del Jardín del Administrador Humilde CE en 1533 para conmemorar el jardín. </a:t>
            </a:r>
          </a:p>
        </p:txBody>
      </p:sp>
    </p:spTree>
    <p:extLst>
      <p:ext uri="{BB962C8B-B14F-4D97-AF65-F5344CB8AC3E}">
        <p14:creationId xmlns:p14="http://schemas.microsoft.com/office/powerpoint/2010/main" val="2151346362"/>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3375"/>
            <a:ext cx="7467600" cy="6140450"/>
          </a:xfrm>
        </p:spPr>
        <p:txBody>
          <a:bodyPr>
            <a:normAutofit fontScale="92500"/>
          </a:bodyPr>
          <a:lstStyle/>
          <a:p>
            <a:pPr marL="274320" indent="-274320" fontAlgn="auto">
              <a:spcAft>
                <a:spcPts val="0"/>
              </a:spcAft>
              <a:buFont typeface="Wingdings"/>
              <a:buChar char=""/>
              <a:defRPr/>
            </a:pPr>
            <a:r>
              <a:rPr lang="es-ES" dirty="0"/>
              <a:t>Hijo de Wang perdió el jardín para pagar deudas de juego, y se ha cambiado de manos muchas veces desde entonces. </a:t>
            </a:r>
          </a:p>
          <a:p>
            <a:pPr marL="274320" indent="-274320" fontAlgn="auto">
              <a:spcAft>
                <a:spcPts val="0"/>
              </a:spcAft>
              <a:buFont typeface="Wingdings"/>
              <a:buChar char=""/>
              <a:defRPr/>
            </a:pPr>
            <a:r>
              <a:rPr lang="es-ES" dirty="0"/>
              <a:t>En 1631 CE El jardín oriental fue separada del resto y comprado por Wang Xinyi, Vice Ministro de la Junta de Justicia. </a:t>
            </a:r>
          </a:p>
          <a:p>
            <a:pPr marL="274320" indent="-274320" fontAlgn="auto">
              <a:spcAft>
                <a:spcPts val="0"/>
              </a:spcAft>
              <a:buFont typeface="Wingdings"/>
              <a:buChar char=""/>
              <a:defRPr/>
            </a:pPr>
            <a:r>
              <a:rPr lang="es-ES" dirty="0"/>
              <a:t> Él agregó muchas modificaciones durante los próximos cuatro años, terminado el trabajo en 1635 CE. Después de la terminación fue rebautizado vivienda a su regreso al Campo (</a:t>
            </a:r>
            <a:r>
              <a:rPr lang="ja-JP" altLang="es-ES" dirty="0"/>
              <a:t>归 田园 居</a:t>
            </a:r>
            <a:r>
              <a:rPr lang="es-ES" altLang="ja-JP" dirty="0"/>
              <a:t>). </a:t>
            </a:r>
          </a:p>
          <a:p>
            <a:pPr marL="274320" indent="-274320" fontAlgn="auto">
              <a:spcAft>
                <a:spcPts val="0"/>
              </a:spcAft>
              <a:buFont typeface="Wingdings"/>
              <a:buChar char=""/>
              <a:defRPr/>
            </a:pPr>
            <a:r>
              <a:rPr lang="es-ES" dirty="0"/>
              <a:t>El jardín central fue comprado por Jiang Qi Gobernador de Jiangsu en 1738 CE.  Después de una amplia renovación que le cambió el nombre jardín reconstruido. También en 1738 la CE Western Garden fue comprado por Ye Shikuan Histographer Jefe, y rebautizado The Garden of Books. </a:t>
            </a:r>
          </a:p>
        </p:txBody>
      </p:sp>
    </p:spTree>
    <p:extLst>
      <p:ext uri="{BB962C8B-B14F-4D97-AF65-F5344CB8AC3E}">
        <p14:creationId xmlns:p14="http://schemas.microsoft.com/office/powerpoint/2010/main" val="2170928908"/>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2 Marcador de contenido"/>
          <p:cNvSpPr>
            <a:spLocks noGrp="1"/>
          </p:cNvSpPr>
          <p:nvPr>
            <p:ph sz="quarter" idx="1"/>
          </p:nvPr>
        </p:nvSpPr>
        <p:spPr>
          <a:xfrm>
            <a:off x="457200" y="260350"/>
            <a:ext cx="7467600" cy="6213475"/>
          </a:xfrm>
        </p:spPr>
        <p:txBody>
          <a:bodyPr/>
          <a:lstStyle/>
          <a:p>
            <a:r>
              <a:rPr lang="es-ES" altLang="es-ES" dirty="0"/>
              <a:t>El Jardín de los Libros fue comprado por un comerciante Suzhou, Zhang Lüqian, en 1877 y rebautizado CE El Jardín filiales. </a:t>
            </a:r>
          </a:p>
          <a:p>
            <a:r>
              <a:rPr lang="es-ES" altLang="es-ES" dirty="0"/>
              <a:t> En 1949, las tres partes del jardín se reincorporaron y fueron restaurados en 1952. </a:t>
            </a:r>
          </a:p>
          <a:p>
            <a:r>
              <a:rPr lang="es-ES" altLang="es-ES" dirty="0"/>
              <a:t>En 1997 el jardín fue dado por la UNESCO  como Patrimonio de la Humanidad. </a:t>
            </a:r>
          </a:p>
          <a:p>
            <a:r>
              <a:rPr lang="es-ES" altLang="es-ES" dirty="0"/>
              <a:t>Cao Xueqin vivió en el jardín durante sus años de adolescencia. </a:t>
            </a:r>
          </a:p>
          <a:p>
            <a:r>
              <a:rPr lang="es-ES" altLang="es-ES" dirty="0"/>
              <a:t>Se cree que gran parte del jardín en su novela “El sueño del pabellón rojo”  se inspiró en el paisaje del Jardín del Administrador Humilde. </a:t>
            </a:r>
          </a:p>
          <a:p>
            <a:r>
              <a:rPr lang="es-ES" altLang="es-ES" dirty="0"/>
              <a:t>.</a:t>
            </a:r>
          </a:p>
          <a:p>
            <a:endParaRPr lang="es-ES" altLang="es-ES" dirty="0"/>
          </a:p>
        </p:txBody>
      </p:sp>
    </p:spTree>
    <p:extLst>
      <p:ext uri="{BB962C8B-B14F-4D97-AF65-F5344CB8AC3E}">
        <p14:creationId xmlns:p14="http://schemas.microsoft.com/office/powerpoint/2010/main" val="1114174292"/>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2 Marcador de contenido"/>
          <p:cNvSpPr>
            <a:spLocks noGrp="1"/>
          </p:cNvSpPr>
          <p:nvPr>
            <p:ph sz="quarter" idx="1"/>
          </p:nvPr>
        </p:nvSpPr>
        <p:spPr>
          <a:xfrm>
            <a:off x="457200" y="333375"/>
            <a:ext cx="7467600" cy="6140450"/>
          </a:xfrm>
        </p:spPr>
        <p:txBody>
          <a:bodyPr>
            <a:normAutofit lnSpcReduction="10000"/>
          </a:bodyPr>
          <a:lstStyle/>
          <a:p>
            <a:r>
              <a:rPr lang="es-ES" altLang="es-ES" dirty="0"/>
              <a:t>El jardín cuenta con numerosos pabellones y puentes establecidos entre un laberinto de piscinas conectadas y las islas. </a:t>
            </a:r>
          </a:p>
          <a:p>
            <a:r>
              <a:rPr lang="es-ES" altLang="es-ES" dirty="0"/>
              <a:t>Se compone de tres partes principales se dedicaron a un gran lago: la parte central (Zhuozheng Yuan), la parte oriental (una vez llamado Guitianyuanju, Vivienda Al regresar al campo), y una parte occidental (el Jardín complementario).</a:t>
            </a:r>
          </a:p>
          <a:p>
            <a:r>
              <a:rPr lang="es-ES" altLang="es-ES" dirty="0"/>
              <a:t> La casa se encuentra en el sur del jardín.</a:t>
            </a:r>
          </a:p>
          <a:p>
            <a:r>
              <a:rPr lang="es-ES" altLang="es-ES" dirty="0"/>
              <a:t> En total, el jardín cuenta con 48 edificios diferentes con 101 comprimidos, 40 estelas, 21 árboles antiguos preciosos, y más de 700 Suzhou estilo penjing / penzai.  Jardín Oriental Compuesto por un conjunto de edificios en torno a un gran césped central y la combinación de estanque</a:t>
            </a:r>
          </a:p>
        </p:txBody>
      </p:sp>
    </p:spTree>
    <p:extLst>
      <p:ext uri="{BB962C8B-B14F-4D97-AF65-F5344CB8AC3E}">
        <p14:creationId xmlns:p14="http://schemas.microsoft.com/office/powerpoint/2010/main" val="3599002187"/>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2 Marcador de contenido"/>
          <p:cNvSpPr>
            <a:spLocks noGrp="1"/>
          </p:cNvSpPr>
          <p:nvPr>
            <p:ph sz="quarter" idx="1"/>
          </p:nvPr>
        </p:nvSpPr>
        <p:spPr>
          <a:xfrm>
            <a:off x="457200" y="260350"/>
            <a:ext cx="7467600" cy="6213475"/>
          </a:xfrm>
        </p:spPr>
        <p:txBody>
          <a:bodyPr/>
          <a:lstStyle/>
          <a:p>
            <a:r>
              <a:rPr lang="es-ES" altLang="es-ES" dirty="0"/>
              <a:t>El  Jardín Oriental Compuesto por un conjunto de edificios en torno a un gran césped central y la combinación de estanque</a:t>
            </a:r>
          </a:p>
          <a:p>
            <a:r>
              <a:rPr lang="es-ES" altLang="es-ES" dirty="0"/>
              <a:t>El césped está rodeado por un bosque de crespón de Jupiters que es una alusión a la dinastía Tang Secretaría de Estado, que fue apodado el Crape Myrtle Departamento.</a:t>
            </a:r>
          </a:p>
          <a:p>
            <a:r>
              <a:rPr lang="es-ES" altLang="es-ES" dirty="0"/>
              <a:t> Central Garden .-</a:t>
            </a:r>
          </a:p>
          <a:p>
            <a:r>
              <a:rPr lang="es-ES" altLang="es-ES" dirty="0"/>
              <a:t>Esta sección se compone de muchas escenas dispuestas alrededor de la charca de la onda creciente.</a:t>
            </a:r>
          </a:p>
          <a:p>
            <a:r>
              <a:rPr lang="es-ES" altLang="es-ES" dirty="0"/>
              <a:t> En el estanque tres islas  para recrear el paisaje de las islas del mar Fariy este. </a:t>
            </a:r>
          </a:p>
        </p:txBody>
      </p:sp>
    </p:spTree>
    <p:extLst>
      <p:ext uri="{BB962C8B-B14F-4D97-AF65-F5344CB8AC3E}">
        <p14:creationId xmlns:p14="http://schemas.microsoft.com/office/powerpoint/2010/main" val="332249758"/>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3170"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2084983"/>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4194"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7108874"/>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52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9304400"/>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3551619"/>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2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9300255"/>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82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185559"/>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93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9322022"/>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3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6812335"/>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13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5881733"/>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3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 y="0"/>
            <a:ext cx="6007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5936" y="0"/>
            <a:ext cx="514806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0671713"/>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3410"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2527047"/>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443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3385795"/>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5458"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2562775"/>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82"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3331991"/>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7506" name="Picture 2" descr="The Advent of the moon and the wi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0490749"/>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8530"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66688"/>
            <a:ext cx="9753600" cy="669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2589175"/>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9554"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5051046"/>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578"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2007506"/>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1602"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8872521"/>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2626"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25956"/>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3650"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3897941"/>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674"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8563560"/>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5698"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188064"/>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22"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2364431"/>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7746"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5034834"/>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70"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3901073"/>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9794"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3303864"/>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0818"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2605575"/>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1842" name="Picture 2" descr="The Humble Adminsi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9302027"/>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2866"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7448021"/>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3890" name="Picture 2" descr="The Humble Administrato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7659570"/>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4914" name="Picture 2" descr="The Humble Administrato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2697453"/>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5938" name="Picture 3" descr="The Humble Admini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0980764"/>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62" name="Picture 2" descr="The Humble Administrato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997761"/>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986" name="Picture 2" descr="The Master of Ne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752914"/>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9010" name="Picture 2" descr="DongSchan Chi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9409349"/>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0034" name="Picture 2" descr="D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18674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1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TotalTime>
  <Words>7611</Words>
  <Application>Microsoft Office PowerPoint</Application>
  <PresentationFormat>Presentación en pantalla (4:3)</PresentationFormat>
  <Paragraphs>687</Paragraphs>
  <Slides>289</Slides>
  <Notes>220</Notes>
  <HiddenSlides>0</HiddenSlides>
  <MMClips>0</MMClips>
  <ScaleCrop>false</ScaleCrop>
  <HeadingPairs>
    <vt:vector size="6" baseType="variant">
      <vt:variant>
        <vt:lpstr>Fuentes usadas</vt:lpstr>
      </vt:variant>
      <vt:variant>
        <vt:i4>6</vt:i4>
      </vt:variant>
      <vt:variant>
        <vt:lpstr>Tema</vt:lpstr>
      </vt:variant>
      <vt:variant>
        <vt:i4>3</vt:i4>
      </vt:variant>
      <vt:variant>
        <vt:lpstr>Títulos de diapositiva</vt:lpstr>
      </vt:variant>
      <vt:variant>
        <vt:i4>289</vt:i4>
      </vt:variant>
    </vt:vector>
  </HeadingPairs>
  <TitlesOfParts>
    <vt:vector size="298" baseType="lpstr">
      <vt:lpstr>ＭＳ Ｐ明朝</vt:lpstr>
      <vt:lpstr>Arial</vt:lpstr>
      <vt:lpstr>Calibri</vt:lpstr>
      <vt:lpstr>Century Schoolbook</vt:lpstr>
      <vt:lpstr>Wingdings</vt:lpstr>
      <vt:lpstr>Wingdings 2</vt:lpstr>
      <vt:lpstr>Default Theme</vt:lpstr>
      <vt:lpstr>Mirador</vt:lpstr>
      <vt:lpstr>1_Mirador</vt:lpstr>
      <vt:lpstr>ASIA.-LA VUELTA AL MUNDO EN 385 JARDINES CHINA.-Beihai Park.-Beijing.-Chishaku-in.-Forbiden City.-Beijing.-Fragant Hill Park.-Beijing.-Lion Grove .-Master of Nets .-Ritan Park.-Beijing.-Summer Palace Beijing.-The Humble Administrator.   .-  .- </vt:lpstr>
      <vt:lpstr>Presentación de PowerPoint</vt:lpstr>
      <vt:lpstr>Beihai Park.-Beijing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CHINESE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Chishaku-in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Forbiden City.-Beijing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Fragant Hill Park.-Beijing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Lingering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Lion Grove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Master of Nets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Ritan Park.-Beijing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Summer Palace Beijing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Suzhou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Humble Administrator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JARDINES.-JARDINES ASIATICOS</dc:title>
  <dc:creator>Josep</dc:creator>
  <cp:lastModifiedBy>Usuario</cp:lastModifiedBy>
  <cp:revision>12</cp:revision>
  <dcterms:created xsi:type="dcterms:W3CDTF">2013-09-13T06:46:09Z</dcterms:created>
  <dcterms:modified xsi:type="dcterms:W3CDTF">2018-03-01T15:53:06Z</dcterms:modified>
</cp:coreProperties>
</file>