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5"/>
  </p:notesMasterIdLst>
  <p:sldIdLst>
    <p:sldId id="256" r:id="rId2"/>
    <p:sldId id="257" r:id="rId3"/>
    <p:sldId id="259" r:id="rId4"/>
    <p:sldId id="271" r:id="rId5"/>
    <p:sldId id="260" r:id="rId6"/>
    <p:sldId id="266" r:id="rId7"/>
    <p:sldId id="264" r:id="rId8"/>
    <p:sldId id="268" r:id="rId9"/>
    <p:sldId id="270" r:id="rId10"/>
    <p:sldId id="267" r:id="rId11"/>
    <p:sldId id="261" r:id="rId12"/>
    <p:sldId id="265" r:id="rId13"/>
    <p:sldId id="269" r:id="rId14"/>
    <p:sldId id="262" r:id="rId15"/>
    <p:sldId id="263" r:id="rId16"/>
    <p:sldId id="272" r:id="rId17"/>
    <p:sldId id="273" r:id="rId18"/>
    <p:sldId id="274" r:id="rId19"/>
    <p:sldId id="275"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406"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37" r:id="rId56"/>
    <p:sldId id="316" r:id="rId57"/>
    <p:sldId id="313" r:id="rId58"/>
    <p:sldId id="314" r:id="rId59"/>
    <p:sldId id="317" r:id="rId60"/>
    <p:sldId id="318" r:id="rId61"/>
    <p:sldId id="319" r:id="rId62"/>
    <p:sldId id="320" r:id="rId63"/>
    <p:sldId id="321" r:id="rId64"/>
    <p:sldId id="322" r:id="rId65"/>
    <p:sldId id="407" r:id="rId66"/>
    <p:sldId id="338" r:id="rId67"/>
    <p:sldId id="339" r:id="rId68"/>
    <p:sldId id="323" r:id="rId69"/>
    <p:sldId id="405" r:id="rId70"/>
    <p:sldId id="324" r:id="rId71"/>
    <p:sldId id="325" r:id="rId72"/>
    <p:sldId id="328" r:id="rId73"/>
    <p:sldId id="329" r:id="rId74"/>
    <p:sldId id="330" r:id="rId75"/>
    <p:sldId id="331" r:id="rId76"/>
    <p:sldId id="332" r:id="rId77"/>
    <p:sldId id="333" r:id="rId78"/>
    <p:sldId id="334" r:id="rId79"/>
    <p:sldId id="335" r:id="rId80"/>
    <p:sldId id="336" r:id="rId81"/>
    <p:sldId id="340" r:id="rId82"/>
    <p:sldId id="341" r:id="rId83"/>
    <p:sldId id="342" r:id="rId84"/>
    <p:sldId id="343" r:id="rId85"/>
    <p:sldId id="344" r:id="rId86"/>
    <p:sldId id="345" r:id="rId87"/>
    <p:sldId id="346" r:id="rId88"/>
    <p:sldId id="347" r:id="rId89"/>
    <p:sldId id="348" r:id="rId90"/>
    <p:sldId id="349" r:id="rId91"/>
    <p:sldId id="350" r:id="rId92"/>
    <p:sldId id="351" r:id="rId93"/>
    <p:sldId id="352" r:id="rId94"/>
    <p:sldId id="353" r:id="rId95"/>
    <p:sldId id="354" r:id="rId96"/>
    <p:sldId id="355" r:id="rId97"/>
    <p:sldId id="356" r:id="rId98"/>
    <p:sldId id="357" r:id="rId99"/>
    <p:sldId id="358" r:id="rId100"/>
    <p:sldId id="359" r:id="rId101"/>
    <p:sldId id="360" r:id="rId102"/>
    <p:sldId id="369" r:id="rId103"/>
    <p:sldId id="361" r:id="rId104"/>
    <p:sldId id="362" r:id="rId105"/>
    <p:sldId id="363" r:id="rId106"/>
    <p:sldId id="392" r:id="rId107"/>
    <p:sldId id="364" r:id="rId108"/>
    <p:sldId id="365" r:id="rId109"/>
    <p:sldId id="370" r:id="rId110"/>
    <p:sldId id="366" r:id="rId111"/>
    <p:sldId id="367" r:id="rId112"/>
    <p:sldId id="368" r:id="rId113"/>
    <p:sldId id="371" r:id="rId114"/>
    <p:sldId id="372" r:id="rId115"/>
    <p:sldId id="373" r:id="rId116"/>
    <p:sldId id="374" r:id="rId117"/>
    <p:sldId id="375" r:id="rId118"/>
    <p:sldId id="376" r:id="rId119"/>
    <p:sldId id="377" r:id="rId120"/>
    <p:sldId id="378" r:id="rId121"/>
    <p:sldId id="379" r:id="rId122"/>
    <p:sldId id="380" r:id="rId123"/>
    <p:sldId id="381" r:id="rId124"/>
    <p:sldId id="382" r:id="rId125"/>
    <p:sldId id="383" r:id="rId126"/>
    <p:sldId id="385" r:id="rId127"/>
    <p:sldId id="386" r:id="rId128"/>
    <p:sldId id="387" r:id="rId129"/>
    <p:sldId id="388" r:id="rId130"/>
    <p:sldId id="389" r:id="rId131"/>
    <p:sldId id="390" r:id="rId132"/>
    <p:sldId id="391" r:id="rId133"/>
    <p:sldId id="393" r:id="rId134"/>
    <p:sldId id="394" r:id="rId135"/>
    <p:sldId id="395" r:id="rId136"/>
    <p:sldId id="396" r:id="rId137"/>
    <p:sldId id="397" r:id="rId138"/>
    <p:sldId id="399" r:id="rId139"/>
    <p:sldId id="400" r:id="rId140"/>
    <p:sldId id="401" r:id="rId141"/>
    <p:sldId id="402" r:id="rId142"/>
    <p:sldId id="403" r:id="rId143"/>
    <p:sldId id="404" r:id="rId1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14"/>
      </p:cViewPr>
      <p:guideLst>
        <p:guide orient="horz" pos="2160"/>
        <p:guide pos="2880"/>
      </p:guideLst>
    </p:cSldViewPr>
  </p:slideViewPr>
  <p:notesTextViewPr>
    <p:cViewPr>
      <p:scale>
        <a:sx n="1" d="1"/>
        <a:sy n="1" d="1"/>
      </p:scale>
      <p:origin x="0" y="0"/>
    </p:cViewPr>
  </p:notesTextViewPr>
  <p:sorterViewPr>
    <p:cViewPr>
      <p:scale>
        <a:sx n="100" d="100"/>
        <a:sy n="100" d="100"/>
      </p:scale>
      <p:origin x="0" y="24612"/>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tableStyles" Target="tableStyles.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8BF6F5C-355E-4E66-9A3B-EBA13CDF9654}" type="datetimeFigureOut">
              <a:rPr lang="es-ES" smtClean="0"/>
              <a:t>02/03/2018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00E0663-AC7B-4F4D-B276-7951679762FB}" type="slidenum">
              <a:rPr lang="es-ES" smtClean="0"/>
              <a:t>‹Nº›</a:t>
            </a:fld>
            <a:endParaRPr lang="es-ES" dirty="0"/>
          </a:p>
        </p:txBody>
      </p:sp>
    </p:spTree>
    <p:extLst>
      <p:ext uri="{BB962C8B-B14F-4D97-AF65-F5344CB8AC3E}">
        <p14:creationId xmlns:p14="http://schemas.microsoft.com/office/powerpoint/2010/main" val="4165862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Pura Taman Ayun, Ubud.</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3</a:t>
            </a:fld>
            <a:endParaRPr lang="es-ES" dirty="0"/>
          </a:p>
        </p:txBody>
      </p:sp>
    </p:spTree>
    <p:extLst>
      <p:ext uri="{BB962C8B-B14F-4D97-AF65-F5344CB8AC3E}">
        <p14:creationId xmlns:p14="http://schemas.microsoft.com/office/powerpoint/2010/main" val="2321206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Pura Taman Ayun, Ubud.</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5</a:t>
            </a:fld>
            <a:endParaRPr lang="es-ES" dirty="0"/>
          </a:p>
        </p:txBody>
      </p:sp>
    </p:spTree>
    <p:extLst>
      <p:ext uri="{BB962C8B-B14F-4D97-AF65-F5344CB8AC3E}">
        <p14:creationId xmlns:p14="http://schemas.microsoft.com/office/powerpoint/2010/main" val="3915319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Pura Taman Ayun, Ubud.</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6</a:t>
            </a:fld>
            <a:endParaRPr lang="es-ES" dirty="0"/>
          </a:p>
        </p:txBody>
      </p:sp>
    </p:spTree>
    <p:extLst>
      <p:ext uri="{BB962C8B-B14F-4D97-AF65-F5344CB8AC3E}">
        <p14:creationId xmlns:p14="http://schemas.microsoft.com/office/powerpoint/2010/main" val="2823018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Pura Taman Ayun, Ubud.</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7</a:t>
            </a:fld>
            <a:endParaRPr lang="es-ES" dirty="0"/>
          </a:p>
        </p:txBody>
      </p:sp>
    </p:spTree>
    <p:extLst>
      <p:ext uri="{BB962C8B-B14F-4D97-AF65-F5344CB8AC3E}">
        <p14:creationId xmlns:p14="http://schemas.microsoft.com/office/powerpoint/2010/main" val="10750414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Pura Taman Ayun, Ubud.</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8</a:t>
            </a:fld>
            <a:endParaRPr lang="es-ES" dirty="0"/>
          </a:p>
        </p:txBody>
      </p:sp>
    </p:spTree>
    <p:extLst>
      <p:ext uri="{BB962C8B-B14F-4D97-AF65-F5344CB8AC3E}">
        <p14:creationId xmlns:p14="http://schemas.microsoft.com/office/powerpoint/2010/main" val="10235626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Pura Taman Ayun, Ubud.</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9</a:t>
            </a:fld>
            <a:endParaRPr lang="es-ES" dirty="0"/>
          </a:p>
        </p:txBody>
      </p:sp>
    </p:spTree>
    <p:extLst>
      <p:ext uri="{BB962C8B-B14F-4D97-AF65-F5344CB8AC3E}">
        <p14:creationId xmlns:p14="http://schemas.microsoft.com/office/powerpoint/2010/main" val="16845189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Pura Taman Ayun, Ubud.</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10</a:t>
            </a:fld>
            <a:endParaRPr lang="es-ES" dirty="0"/>
          </a:p>
        </p:txBody>
      </p:sp>
    </p:spTree>
    <p:extLst>
      <p:ext uri="{BB962C8B-B14F-4D97-AF65-F5344CB8AC3E}">
        <p14:creationId xmlns:p14="http://schemas.microsoft.com/office/powerpoint/2010/main" val="37131866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Pura Taman Ayun, Ubud.</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11</a:t>
            </a:fld>
            <a:endParaRPr lang="es-ES" dirty="0"/>
          </a:p>
        </p:txBody>
      </p:sp>
    </p:spTree>
    <p:extLst>
      <p:ext uri="{BB962C8B-B14F-4D97-AF65-F5344CB8AC3E}">
        <p14:creationId xmlns:p14="http://schemas.microsoft.com/office/powerpoint/2010/main" val="2443123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Pura Taman Ayun, Ubud.</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12</a:t>
            </a:fld>
            <a:endParaRPr lang="es-ES" dirty="0"/>
          </a:p>
        </p:txBody>
      </p:sp>
    </p:spTree>
    <p:extLst>
      <p:ext uri="{BB962C8B-B14F-4D97-AF65-F5344CB8AC3E}">
        <p14:creationId xmlns:p14="http://schemas.microsoft.com/office/powerpoint/2010/main" val="22106943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Pura Taman Ayun, Ubud.</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13</a:t>
            </a:fld>
            <a:endParaRPr lang="es-ES" dirty="0"/>
          </a:p>
        </p:txBody>
      </p:sp>
    </p:spTree>
    <p:extLst>
      <p:ext uri="{BB962C8B-B14F-4D97-AF65-F5344CB8AC3E}">
        <p14:creationId xmlns:p14="http://schemas.microsoft.com/office/powerpoint/2010/main" val="34477406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Pura Taman Ayun, Ubud.</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14</a:t>
            </a:fld>
            <a:endParaRPr lang="es-ES" dirty="0"/>
          </a:p>
        </p:txBody>
      </p:sp>
    </p:spTree>
    <p:extLst>
      <p:ext uri="{BB962C8B-B14F-4D97-AF65-F5344CB8AC3E}">
        <p14:creationId xmlns:p14="http://schemas.microsoft.com/office/powerpoint/2010/main" val="33962133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Pura Taman Ayun, Ubud.</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15</a:t>
            </a:fld>
            <a:endParaRPr lang="es-ES" dirty="0"/>
          </a:p>
        </p:txBody>
      </p:sp>
    </p:spTree>
    <p:extLst>
      <p:ext uri="{BB962C8B-B14F-4D97-AF65-F5344CB8AC3E}">
        <p14:creationId xmlns:p14="http://schemas.microsoft.com/office/powerpoint/2010/main" val="2809643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17</a:t>
            </a:fld>
            <a:endParaRPr lang="es-ES" dirty="0"/>
          </a:p>
        </p:txBody>
      </p:sp>
    </p:spTree>
    <p:extLst>
      <p:ext uri="{BB962C8B-B14F-4D97-AF65-F5344CB8AC3E}">
        <p14:creationId xmlns:p14="http://schemas.microsoft.com/office/powerpoint/2010/main" val="12579435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18</a:t>
            </a:fld>
            <a:endParaRPr lang="es-ES" dirty="0"/>
          </a:p>
        </p:txBody>
      </p:sp>
    </p:spTree>
    <p:extLst>
      <p:ext uri="{BB962C8B-B14F-4D97-AF65-F5344CB8AC3E}">
        <p14:creationId xmlns:p14="http://schemas.microsoft.com/office/powerpoint/2010/main" val="34380815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19</a:t>
            </a:fld>
            <a:endParaRPr lang="es-ES" dirty="0"/>
          </a:p>
        </p:txBody>
      </p:sp>
    </p:spTree>
    <p:extLst>
      <p:ext uri="{BB962C8B-B14F-4D97-AF65-F5344CB8AC3E}">
        <p14:creationId xmlns:p14="http://schemas.microsoft.com/office/powerpoint/2010/main" val="36596325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20</a:t>
            </a:fld>
            <a:endParaRPr lang="es-ES" dirty="0"/>
          </a:p>
        </p:txBody>
      </p:sp>
    </p:spTree>
    <p:extLst>
      <p:ext uri="{BB962C8B-B14F-4D97-AF65-F5344CB8AC3E}">
        <p14:creationId xmlns:p14="http://schemas.microsoft.com/office/powerpoint/2010/main" val="27188641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21</a:t>
            </a:fld>
            <a:endParaRPr lang="es-ES" dirty="0"/>
          </a:p>
        </p:txBody>
      </p:sp>
    </p:spTree>
    <p:extLst>
      <p:ext uri="{BB962C8B-B14F-4D97-AF65-F5344CB8AC3E}">
        <p14:creationId xmlns:p14="http://schemas.microsoft.com/office/powerpoint/2010/main" val="4757746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22</a:t>
            </a:fld>
            <a:endParaRPr lang="es-ES" dirty="0"/>
          </a:p>
        </p:txBody>
      </p:sp>
    </p:spTree>
    <p:extLst>
      <p:ext uri="{BB962C8B-B14F-4D97-AF65-F5344CB8AC3E}">
        <p14:creationId xmlns:p14="http://schemas.microsoft.com/office/powerpoint/2010/main" val="29656073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23</a:t>
            </a:fld>
            <a:endParaRPr lang="es-ES" dirty="0"/>
          </a:p>
        </p:txBody>
      </p:sp>
    </p:spTree>
    <p:extLst>
      <p:ext uri="{BB962C8B-B14F-4D97-AF65-F5344CB8AC3E}">
        <p14:creationId xmlns:p14="http://schemas.microsoft.com/office/powerpoint/2010/main" val="39551055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24</a:t>
            </a:fld>
            <a:endParaRPr lang="es-ES" dirty="0"/>
          </a:p>
        </p:txBody>
      </p:sp>
    </p:spTree>
    <p:extLst>
      <p:ext uri="{BB962C8B-B14F-4D97-AF65-F5344CB8AC3E}">
        <p14:creationId xmlns:p14="http://schemas.microsoft.com/office/powerpoint/2010/main" val="25236093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25</a:t>
            </a:fld>
            <a:endParaRPr lang="es-ES" dirty="0"/>
          </a:p>
        </p:txBody>
      </p:sp>
    </p:spTree>
    <p:extLst>
      <p:ext uri="{BB962C8B-B14F-4D97-AF65-F5344CB8AC3E}">
        <p14:creationId xmlns:p14="http://schemas.microsoft.com/office/powerpoint/2010/main" val="22802459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26</a:t>
            </a:fld>
            <a:endParaRPr lang="es-ES" dirty="0"/>
          </a:p>
        </p:txBody>
      </p:sp>
    </p:spTree>
    <p:extLst>
      <p:ext uri="{BB962C8B-B14F-4D97-AF65-F5344CB8AC3E}">
        <p14:creationId xmlns:p14="http://schemas.microsoft.com/office/powerpoint/2010/main" val="42281772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27</a:t>
            </a:fld>
            <a:endParaRPr lang="es-ES" dirty="0"/>
          </a:p>
        </p:txBody>
      </p:sp>
    </p:spTree>
    <p:extLst>
      <p:ext uri="{BB962C8B-B14F-4D97-AF65-F5344CB8AC3E}">
        <p14:creationId xmlns:p14="http://schemas.microsoft.com/office/powerpoint/2010/main" val="35986553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28</a:t>
            </a:fld>
            <a:endParaRPr lang="es-ES" dirty="0"/>
          </a:p>
        </p:txBody>
      </p:sp>
    </p:spTree>
    <p:extLst>
      <p:ext uri="{BB962C8B-B14F-4D97-AF65-F5344CB8AC3E}">
        <p14:creationId xmlns:p14="http://schemas.microsoft.com/office/powerpoint/2010/main" val="40944160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29</a:t>
            </a:fld>
            <a:endParaRPr lang="es-ES" dirty="0"/>
          </a:p>
        </p:txBody>
      </p:sp>
    </p:spTree>
    <p:extLst>
      <p:ext uri="{BB962C8B-B14F-4D97-AF65-F5344CB8AC3E}">
        <p14:creationId xmlns:p14="http://schemas.microsoft.com/office/powerpoint/2010/main" val="27657999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30</a:t>
            </a:fld>
            <a:endParaRPr lang="es-ES" dirty="0"/>
          </a:p>
        </p:txBody>
      </p:sp>
    </p:spTree>
    <p:extLst>
      <p:ext uri="{BB962C8B-B14F-4D97-AF65-F5344CB8AC3E}">
        <p14:creationId xmlns:p14="http://schemas.microsoft.com/office/powerpoint/2010/main" val="513911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31</a:t>
            </a:fld>
            <a:endParaRPr lang="es-ES" dirty="0"/>
          </a:p>
        </p:txBody>
      </p:sp>
    </p:spTree>
    <p:extLst>
      <p:ext uri="{BB962C8B-B14F-4D97-AF65-F5344CB8AC3E}">
        <p14:creationId xmlns:p14="http://schemas.microsoft.com/office/powerpoint/2010/main" val="14899419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32</a:t>
            </a:fld>
            <a:endParaRPr lang="es-ES" dirty="0"/>
          </a:p>
        </p:txBody>
      </p:sp>
    </p:spTree>
    <p:extLst>
      <p:ext uri="{BB962C8B-B14F-4D97-AF65-F5344CB8AC3E}">
        <p14:creationId xmlns:p14="http://schemas.microsoft.com/office/powerpoint/2010/main" val="33926880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33</a:t>
            </a:fld>
            <a:endParaRPr lang="es-ES" dirty="0"/>
          </a:p>
        </p:txBody>
      </p:sp>
    </p:spTree>
    <p:extLst>
      <p:ext uri="{BB962C8B-B14F-4D97-AF65-F5344CB8AC3E}">
        <p14:creationId xmlns:p14="http://schemas.microsoft.com/office/powerpoint/2010/main" val="32677737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34</a:t>
            </a:fld>
            <a:endParaRPr lang="es-ES" dirty="0"/>
          </a:p>
        </p:txBody>
      </p:sp>
    </p:spTree>
    <p:extLst>
      <p:ext uri="{BB962C8B-B14F-4D97-AF65-F5344CB8AC3E}">
        <p14:creationId xmlns:p14="http://schemas.microsoft.com/office/powerpoint/2010/main" val="28521603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35</a:t>
            </a:fld>
            <a:endParaRPr lang="es-ES" dirty="0"/>
          </a:p>
        </p:txBody>
      </p:sp>
    </p:spTree>
    <p:extLst>
      <p:ext uri="{BB962C8B-B14F-4D97-AF65-F5344CB8AC3E}">
        <p14:creationId xmlns:p14="http://schemas.microsoft.com/office/powerpoint/2010/main" val="16512052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36</a:t>
            </a:fld>
            <a:endParaRPr lang="es-ES" dirty="0"/>
          </a:p>
        </p:txBody>
      </p:sp>
    </p:spTree>
    <p:extLst>
      <p:ext uri="{BB962C8B-B14F-4D97-AF65-F5344CB8AC3E}">
        <p14:creationId xmlns:p14="http://schemas.microsoft.com/office/powerpoint/2010/main" val="31676542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37</a:t>
            </a:fld>
            <a:endParaRPr lang="es-ES" dirty="0"/>
          </a:p>
        </p:txBody>
      </p:sp>
    </p:spTree>
    <p:extLst>
      <p:ext uri="{BB962C8B-B14F-4D97-AF65-F5344CB8AC3E}">
        <p14:creationId xmlns:p14="http://schemas.microsoft.com/office/powerpoint/2010/main" val="39778075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38</a:t>
            </a:fld>
            <a:endParaRPr lang="es-ES" dirty="0"/>
          </a:p>
        </p:txBody>
      </p:sp>
    </p:spTree>
    <p:extLst>
      <p:ext uri="{BB962C8B-B14F-4D97-AF65-F5344CB8AC3E}">
        <p14:creationId xmlns:p14="http://schemas.microsoft.com/office/powerpoint/2010/main" val="5635134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Bangkok-Grand-Palace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41</a:t>
            </a:fld>
            <a:endParaRPr lang="es-ES" dirty="0"/>
          </a:p>
        </p:txBody>
      </p:sp>
    </p:spTree>
    <p:extLst>
      <p:ext uri="{BB962C8B-B14F-4D97-AF65-F5344CB8AC3E}">
        <p14:creationId xmlns:p14="http://schemas.microsoft.com/office/powerpoint/2010/main" val="22333807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Bangkok-Grand-Palace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42</a:t>
            </a:fld>
            <a:endParaRPr lang="es-ES" dirty="0"/>
          </a:p>
        </p:txBody>
      </p:sp>
    </p:spTree>
    <p:extLst>
      <p:ext uri="{BB962C8B-B14F-4D97-AF65-F5344CB8AC3E}">
        <p14:creationId xmlns:p14="http://schemas.microsoft.com/office/powerpoint/2010/main" val="30125463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Bangkok-Grand-Palace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43</a:t>
            </a:fld>
            <a:endParaRPr lang="es-ES" dirty="0"/>
          </a:p>
        </p:txBody>
      </p:sp>
    </p:spTree>
    <p:extLst>
      <p:ext uri="{BB962C8B-B14F-4D97-AF65-F5344CB8AC3E}">
        <p14:creationId xmlns:p14="http://schemas.microsoft.com/office/powerpoint/2010/main" val="17637605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44</a:t>
            </a:fld>
            <a:endParaRPr lang="es-ES" dirty="0"/>
          </a:p>
        </p:txBody>
      </p:sp>
    </p:spTree>
    <p:extLst>
      <p:ext uri="{BB962C8B-B14F-4D97-AF65-F5344CB8AC3E}">
        <p14:creationId xmlns:p14="http://schemas.microsoft.com/office/powerpoint/2010/main" val="2534188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Bangkok-Grand-Palace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45</a:t>
            </a:fld>
            <a:endParaRPr lang="es-ES" dirty="0"/>
          </a:p>
        </p:txBody>
      </p:sp>
    </p:spTree>
    <p:extLst>
      <p:ext uri="{BB962C8B-B14F-4D97-AF65-F5344CB8AC3E}">
        <p14:creationId xmlns:p14="http://schemas.microsoft.com/office/powerpoint/2010/main" val="23915974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Bangkok-Grand-Palace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46</a:t>
            </a:fld>
            <a:endParaRPr lang="es-ES" dirty="0"/>
          </a:p>
        </p:txBody>
      </p:sp>
    </p:spTree>
    <p:extLst>
      <p:ext uri="{BB962C8B-B14F-4D97-AF65-F5344CB8AC3E}">
        <p14:creationId xmlns:p14="http://schemas.microsoft.com/office/powerpoint/2010/main" val="15427981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Bangkok-Grand-Palace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47</a:t>
            </a:fld>
            <a:endParaRPr lang="es-ES" dirty="0"/>
          </a:p>
        </p:txBody>
      </p:sp>
    </p:spTree>
    <p:extLst>
      <p:ext uri="{BB962C8B-B14F-4D97-AF65-F5344CB8AC3E}">
        <p14:creationId xmlns:p14="http://schemas.microsoft.com/office/powerpoint/2010/main" val="45481394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Bangkok-Grand-Palace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48</a:t>
            </a:fld>
            <a:endParaRPr lang="es-ES" dirty="0"/>
          </a:p>
        </p:txBody>
      </p:sp>
    </p:spTree>
    <p:extLst>
      <p:ext uri="{BB962C8B-B14F-4D97-AF65-F5344CB8AC3E}">
        <p14:creationId xmlns:p14="http://schemas.microsoft.com/office/powerpoint/2010/main" val="34790217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Bangkok-Grand-Palace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49</a:t>
            </a:fld>
            <a:endParaRPr lang="es-ES" dirty="0"/>
          </a:p>
        </p:txBody>
      </p:sp>
    </p:spTree>
    <p:extLst>
      <p:ext uri="{BB962C8B-B14F-4D97-AF65-F5344CB8AC3E}">
        <p14:creationId xmlns:p14="http://schemas.microsoft.com/office/powerpoint/2010/main" val="244762662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Bangkok-Grand-Palace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50</a:t>
            </a:fld>
            <a:endParaRPr lang="es-ES" dirty="0"/>
          </a:p>
        </p:txBody>
      </p:sp>
    </p:spTree>
    <p:extLst>
      <p:ext uri="{BB962C8B-B14F-4D97-AF65-F5344CB8AC3E}">
        <p14:creationId xmlns:p14="http://schemas.microsoft.com/office/powerpoint/2010/main" val="264554910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Bangkok-Grand-Palace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51</a:t>
            </a:fld>
            <a:endParaRPr lang="es-ES" dirty="0"/>
          </a:p>
        </p:txBody>
      </p:sp>
    </p:spTree>
    <p:extLst>
      <p:ext uri="{BB962C8B-B14F-4D97-AF65-F5344CB8AC3E}">
        <p14:creationId xmlns:p14="http://schemas.microsoft.com/office/powerpoint/2010/main" val="35846917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Bangkok-Grand-Palace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52</a:t>
            </a:fld>
            <a:endParaRPr lang="es-ES" dirty="0"/>
          </a:p>
        </p:txBody>
      </p:sp>
    </p:spTree>
    <p:extLst>
      <p:ext uri="{BB962C8B-B14F-4D97-AF65-F5344CB8AC3E}">
        <p14:creationId xmlns:p14="http://schemas.microsoft.com/office/powerpoint/2010/main" val="167187011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Bangkok-Grand-Palace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53</a:t>
            </a:fld>
            <a:endParaRPr lang="es-ES" dirty="0"/>
          </a:p>
        </p:txBody>
      </p:sp>
    </p:spTree>
    <p:extLst>
      <p:ext uri="{BB962C8B-B14F-4D97-AF65-F5344CB8AC3E}">
        <p14:creationId xmlns:p14="http://schemas.microsoft.com/office/powerpoint/2010/main" val="180356443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Jim Thompson House.Heliconias</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57</a:t>
            </a:fld>
            <a:endParaRPr lang="es-ES" dirty="0"/>
          </a:p>
        </p:txBody>
      </p:sp>
    </p:spTree>
    <p:extLst>
      <p:ext uri="{BB962C8B-B14F-4D97-AF65-F5344CB8AC3E}">
        <p14:creationId xmlns:p14="http://schemas.microsoft.com/office/powerpoint/2010/main" val="91231910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Jim Thompson House.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58</a:t>
            </a:fld>
            <a:endParaRPr lang="es-ES" dirty="0"/>
          </a:p>
        </p:txBody>
      </p:sp>
    </p:spTree>
    <p:extLst>
      <p:ext uri="{BB962C8B-B14F-4D97-AF65-F5344CB8AC3E}">
        <p14:creationId xmlns:p14="http://schemas.microsoft.com/office/powerpoint/2010/main" val="195897431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Jim Thompson House.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59</a:t>
            </a:fld>
            <a:endParaRPr lang="es-ES" dirty="0"/>
          </a:p>
        </p:txBody>
      </p:sp>
    </p:spTree>
    <p:extLst>
      <p:ext uri="{BB962C8B-B14F-4D97-AF65-F5344CB8AC3E}">
        <p14:creationId xmlns:p14="http://schemas.microsoft.com/office/powerpoint/2010/main" val="274779086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Jim Thompson House.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60</a:t>
            </a:fld>
            <a:endParaRPr lang="es-ES" dirty="0"/>
          </a:p>
        </p:txBody>
      </p:sp>
    </p:spTree>
    <p:extLst>
      <p:ext uri="{BB962C8B-B14F-4D97-AF65-F5344CB8AC3E}">
        <p14:creationId xmlns:p14="http://schemas.microsoft.com/office/powerpoint/2010/main" val="397918842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Jim Thompson House.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61</a:t>
            </a:fld>
            <a:endParaRPr lang="es-ES" dirty="0"/>
          </a:p>
        </p:txBody>
      </p:sp>
    </p:spTree>
    <p:extLst>
      <p:ext uri="{BB962C8B-B14F-4D97-AF65-F5344CB8AC3E}">
        <p14:creationId xmlns:p14="http://schemas.microsoft.com/office/powerpoint/2010/main" val="94785569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Jim Thompson House.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62</a:t>
            </a:fld>
            <a:endParaRPr lang="es-ES" dirty="0"/>
          </a:p>
        </p:txBody>
      </p:sp>
    </p:spTree>
    <p:extLst>
      <p:ext uri="{BB962C8B-B14F-4D97-AF65-F5344CB8AC3E}">
        <p14:creationId xmlns:p14="http://schemas.microsoft.com/office/powerpoint/2010/main" val="279315098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Jim Thompson House.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63</a:t>
            </a:fld>
            <a:endParaRPr lang="es-ES" dirty="0"/>
          </a:p>
        </p:txBody>
      </p:sp>
    </p:spTree>
    <p:extLst>
      <p:ext uri="{BB962C8B-B14F-4D97-AF65-F5344CB8AC3E}">
        <p14:creationId xmlns:p14="http://schemas.microsoft.com/office/powerpoint/2010/main" val="340277101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68</a:t>
            </a:fld>
            <a:endParaRPr lang="es-ES" dirty="0"/>
          </a:p>
        </p:txBody>
      </p:sp>
    </p:spTree>
    <p:extLst>
      <p:ext uri="{BB962C8B-B14F-4D97-AF65-F5344CB8AC3E}">
        <p14:creationId xmlns:p14="http://schemas.microsoft.com/office/powerpoint/2010/main" val="404990795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Singapore.-Tiong Bahru Park</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69</a:t>
            </a:fld>
            <a:endParaRPr lang="es-ES" dirty="0"/>
          </a:p>
        </p:txBody>
      </p:sp>
    </p:spTree>
    <p:extLst>
      <p:ext uri="{BB962C8B-B14F-4D97-AF65-F5344CB8AC3E}">
        <p14:creationId xmlns:p14="http://schemas.microsoft.com/office/powerpoint/2010/main" val="263017002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70</a:t>
            </a:fld>
            <a:endParaRPr lang="es-ES" dirty="0"/>
          </a:p>
        </p:txBody>
      </p:sp>
    </p:spTree>
    <p:extLst>
      <p:ext uri="{BB962C8B-B14F-4D97-AF65-F5344CB8AC3E}">
        <p14:creationId xmlns:p14="http://schemas.microsoft.com/office/powerpoint/2010/main" val="159098121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71</a:t>
            </a:fld>
            <a:endParaRPr lang="es-ES" dirty="0"/>
          </a:p>
        </p:txBody>
      </p:sp>
    </p:spTree>
    <p:extLst>
      <p:ext uri="{BB962C8B-B14F-4D97-AF65-F5344CB8AC3E}">
        <p14:creationId xmlns:p14="http://schemas.microsoft.com/office/powerpoint/2010/main" val="207511640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Singapore.-Bukit Merah View Precinct Garden</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72</a:t>
            </a:fld>
            <a:endParaRPr lang="es-ES" dirty="0"/>
          </a:p>
        </p:txBody>
      </p:sp>
    </p:spTree>
    <p:extLst>
      <p:ext uri="{BB962C8B-B14F-4D97-AF65-F5344CB8AC3E}">
        <p14:creationId xmlns:p14="http://schemas.microsoft.com/office/powerpoint/2010/main" val="334833556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Singapore.-Bukit Merah View Precinct Garden</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73</a:t>
            </a:fld>
            <a:endParaRPr lang="es-ES" dirty="0"/>
          </a:p>
        </p:txBody>
      </p:sp>
    </p:spTree>
    <p:extLst>
      <p:ext uri="{BB962C8B-B14F-4D97-AF65-F5344CB8AC3E}">
        <p14:creationId xmlns:p14="http://schemas.microsoft.com/office/powerpoint/2010/main" val="18451818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Singapore.-Botanic</a:t>
            </a:r>
            <a:r>
              <a:rPr lang="en-US" baseline="0" dirty="0"/>
              <a:t> Gardens</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74</a:t>
            </a:fld>
            <a:endParaRPr lang="es-ES" dirty="0"/>
          </a:p>
        </p:txBody>
      </p:sp>
    </p:spTree>
    <p:extLst>
      <p:ext uri="{BB962C8B-B14F-4D97-AF65-F5344CB8AC3E}">
        <p14:creationId xmlns:p14="http://schemas.microsoft.com/office/powerpoint/2010/main" val="268148571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Singapore.-Botanic Gardens</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75</a:t>
            </a:fld>
            <a:endParaRPr lang="es-ES" dirty="0"/>
          </a:p>
        </p:txBody>
      </p:sp>
    </p:spTree>
    <p:extLst>
      <p:ext uri="{BB962C8B-B14F-4D97-AF65-F5344CB8AC3E}">
        <p14:creationId xmlns:p14="http://schemas.microsoft.com/office/powerpoint/2010/main" val="216641936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Singapore.-Botanic Gardens</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76</a:t>
            </a:fld>
            <a:endParaRPr lang="es-ES" dirty="0"/>
          </a:p>
        </p:txBody>
      </p:sp>
    </p:spTree>
    <p:extLst>
      <p:ext uri="{BB962C8B-B14F-4D97-AF65-F5344CB8AC3E}">
        <p14:creationId xmlns:p14="http://schemas.microsoft.com/office/powerpoint/2010/main" val="205477242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Singapore.-Botanic Gardens</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77</a:t>
            </a:fld>
            <a:endParaRPr lang="es-ES" dirty="0"/>
          </a:p>
        </p:txBody>
      </p:sp>
    </p:spTree>
    <p:extLst>
      <p:ext uri="{BB962C8B-B14F-4D97-AF65-F5344CB8AC3E}">
        <p14:creationId xmlns:p14="http://schemas.microsoft.com/office/powerpoint/2010/main" val="165278029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Singapore.-Botanic Gardens</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78</a:t>
            </a:fld>
            <a:endParaRPr lang="es-ES" dirty="0"/>
          </a:p>
        </p:txBody>
      </p:sp>
    </p:spTree>
    <p:extLst>
      <p:ext uri="{BB962C8B-B14F-4D97-AF65-F5344CB8AC3E}">
        <p14:creationId xmlns:p14="http://schemas.microsoft.com/office/powerpoint/2010/main" val="187959020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Singapore.-Botanic Gardens</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79</a:t>
            </a:fld>
            <a:endParaRPr lang="es-ES" dirty="0"/>
          </a:p>
        </p:txBody>
      </p:sp>
    </p:spTree>
    <p:extLst>
      <p:ext uri="{BB962C8B-B14F-4D97-AF65-F5344CB8AC3E}">
        <p14:creationId xmlns:p14="http://schemas.microsoft.com/office/powerpoint/2010/main" val="59564284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80</a:t>
            </a:fld>
            <a:endParaRPr lang="es-ES" dirty="0"/>
          </a:p>
        </p:txBody>
      </p:sp>
    </p:spTree>
    <p:extLst>
      <p:ext uri="{BB962C8B-B14F-4D97-AF65-F5344CB8AC3E}">
        <p14:creationId xmlns:p14="http://schemas.microsoft.com/office/powerpoint/2010/main" val="8711057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81</a:t>
            </a:fld>
            <a:endParaRPr lang="es-ES" dirty="0"/>
          </a:p>
        </p:txBody>
      </p:sp>
    </p:spTree>
    <p:extLst>
      <p:ext uri="{BB962C8B-B14F-4D97-AF65-F5344CB8AC3E}">
        <p14:creationId xmlns:p14="http://schemas.microsoft.com/office/powerpoint/2010/main" val="130368969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82</a:t>
            </a:fld>
            <a:endParaRPr lang="es-ES" dirty="0"/>
          </a:p>
        </p:txBody>
      </p:sp>
    </p:spTree>
    <p:extLst>
      <p:ext uri="{BB962C8B-B14F-4D97-AF65-F5344CB8AC3E}">
        <p14:creationId xmlns:p14="http://schemas.microsoft.com/office/powerpoint/2010/main" val="249900678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83</a:t>
            </a:fld>
            <a:endParaRPr lang="es-ES" dirty="0"/>
          </a:p>
        </p:txBody>
      </p:sp>
    </p:spTree>
    <p:extLst>
      <p:ext uri="{BB962C8B-B14F-4D97-AF65-F5344CB8AC3E}">
        <p14:creationId xmlns:p14="http://schemas.microsoft.com/office/powerpoint/2010/main" val="354934217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84</a:t>
            </a:fld>
            <a:endParaRPr lang="es-ES" dirty="0"/>
          </a:p>
        </p:txBody>
      </p:sp>
    </p:spTree>
    <p:extLst>
      <p:ext uri="{BB962C8B-B14F-4D97-AF65-F5344CB8AC3E}">
        <p14:creationId xmlns:p14="http://schemas.microsoft.com/office/powerpoint/2010/main" val="40066696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85</a:t>
            </a:fld>
            <a:endParaRPr lang="es-ES" dirty="0"/>
          </a:p>
        </p:txBody>
      </p:sp>
    </p:spTree>
    <p:extLst>
      <p:ext uri="{BB962C8B-B14F-4D97-AF65-F5344CB8AC3E}">
        <p14:creationId xmlns:p14="http://schemas.microsoft.com/office/powerpoint/2010/main" val="288589884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86</a:t>
            </a:fld>
            <a:endParaRPr lang="es-ES" dirty="0"/>
          </a:p>
        </p:txBody>
      </p:sp>
    </p:spTree>
    <p:extLst>
      <p:ext uri="{BB962C8B-B14F-4D97-AF65-F5344CB8AC3E}">
        <p14:creationId xmlns:p14="http://schemas.microsoft.com/office/powerpoint/2010/main" val="301655423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87</a:t>
            </a:fld>
            <a:endParaRPr lang="es-ES" dirty="0"/>
          </a:p>
        </p:txBody>
      </p:sp>
    </p:spTree>
    <p:extLst>
      <p:ext uri="{BB962C8B-B14F-4D97-AF65-F5344CB8AC3E}">
        <p14:creationId xmlns:p14="http://schemas.microsoft.com/office/powerpoint/2010/main" val="65586250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88</a:t>
            </a:fld>
            <a:endParaRPr lang="es-ES" dirty="0"/>
          </a:p>
        </p:txBody>
      </p:sp>
    </p:spTree>
    <p:extLst>
      <p:ext uri="{BB962C8B-B14F-4D97-AF65-F5344CB8AC3E}">
        <p14:creationId xmlns:p14="http://schemas.microsoft.com/office/powerpoint/2010/main" val="170869480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89</a:t>
            </a:fld>
            <a:endParaRPr lang="es-ES" dirty="0"/>
          </a:p>
        </p:txBody>
      </p:sp>
    </p:spTree>
    <p:extLst>
      <p:ext uri="{BB962C8B-B14F-4D97-AF65-F5344CB8AC3E}">
        <p14:creationId xmlns:p14="http://schemas.microsoft.com/office/powerpoint/2010/main" val="144962314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90</a:t>
            </a:fld>
            <a:endParaRPr lang="es-ES" dirty="0"/>
          </a:p>
        </p:txBody>
      </p:sp>
    </p:spTree>
    <p:extLst>
      <p:ext uri="{BB962C8B-B14F-4D97-AF65-F5344CB8AC3E}">
        <p14:creationId xmlns:p14="http://schemas.microsoft.com/office/powerpoint/2010/main" val="295035790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91</a:t>
            </a:fld>
            <a:endParaRPr lang="es-ES" dirty="0"/>
          </a:p>
        </p:txBody>
      </p:sp>
    </p:spTree>
    <p:extLst>
      <p:ext uri="{BB962C8B-B14F-4D97-AF65-F5344CB8AC3E}">
        <p14:creationId xmlns:p14="http://schemas.microsoft.com/office/powerpoint/2010/main" val="93274225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92</a:t>
            </a:fld>
            <a:endParaRPr lang="es-ES" dirty="0"/>
          </a:p>
        </p:txBody>
      </p:sp>
    </p:spTree>
    <p:extLst>
      <p:ext uri="{BB962C8B-B14F-4D97-AF65-F5344CB8AC3E}">
        <p14:creationId xmlns:p14="http://schemas.microsoft.com/office/powerpoint/2010/main" val="379035932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93</a:t>
            </a:fld>
            <a:endParaRPr lang="es-ES" dirty="0"/>
          </a:p>
        </p:txBody>
      </p:sp>
    </p:spTree>
    <p:extLst>
      <p:ext uri="{BB962C8B-B14F-4D97-AF65-F5344CB8AC3E}">
        <p14:creationId xmlns:p14="http://schemas.microsoft.com/office/powerpoint/2010/main" val="55482489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94</a:t>
            </a:fld>
            <a:endParaRPr lang="es-ES" dirty="0"/>
          </a:p>
        </p:txBody>
      </p:sp>
    </p:spTree>
    <p:extLst>
      <p:ext uri="{BB962C8B-B14F-4D97-AF65-F5344CB8AC3E}">
        <p14:creationId xmlns:p14="http://schemas.microsoft.com/office/powerpoint/2010/main" val="305821619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95</a:t>
            </a:fld>
            <a:endParaRPr lang="es-ES" dirty="0"/>
          </a:p>
        </p:txBody>
      </p:sp>
    </p:spTree>
    <p:extLst>
      <p:ext uri="{BB962C8B-B14F-4D97-AF65-F5344CB8AC3E}">
        <p14:creationId xmlns:p14="http://schemas.microsoft.com/office/powerpoint/2010/main" val="15291471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96</a:t>
            </a:fld>
            <a:endParaRPr lang="es-ES" dirty="0"/>
          </a:p>
        </p:txBody>
      </p:sp>
    </p:spTree>
    <p:extLst>
      <p:ext uri="{BB962C8B-B14F-4D97-AF65-F5344CB8AC3E}">
        <p14:creationId xmlns:p14="http://schemas.microsoft.com/office/powerpoint/2010/main" val="1781614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97</a:t>
            </a:fld>
            <a:endParaRPr lang="es-ES" dirty="0"/>
          </a:p>
        </p:txBody>
      </p:sp>
    </p:spTree>
    <p:extLst>
      <p:ext uri="{BB962C8B-B14F-4D97-AF65-F5344CB8AC3E}">
        <p14:creationId xmlns:p14="http://schemas.microsoft.com/office/powerpoint/2010/main" val="273994190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98</a:t>
            </a:fld>
            <a:endParaRPr lang="es-ES" dirty="0"/>
          </a:p>
        </p:txBody>
      </p:sp>
    </p:spTree>
    <p:extLst>
      <p:ext uri="{BB962C8B-B14F-4D97-AF65-F5344CB8AC3E}">
        <p14:creationId xmlns:p14="http://schemas.microsoft.com/office/powerpoint/2010/main" val="333881371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99</a:t>
            </a:fld>
            <a:endParaRPr lang="es-ES" dirty="0"/>
          </a:p>
        </p:txBody>
      </p:sp>
    </p:spTree>
    <p:extLst>
      <p:ext uri="{BB962C8B-B14F-4D97-AF65-F5344CB8AC3E}">
        <p14:creationId xmlns:p14="http://schemas.microsoft.com/office/powerpoint/2010/main" val="233404565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100</a:t>
            </a:fld>
            <a:endParaRPr lang="es-ES" dirty="0"/>
          </a:p>
        </p:txBody>
      </p:sp>
    </p:spTree>
    <p:extLst>
      <p:ext uri="{BB962C8B-B14F-4D97-AF65-F5344CB8AC3E}">
        <p14:creationId xmlns:p14="http://schemas.microsoft.com/office/powerpoint/2010/main" val="7641647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101</a:t>
            </a:fld>
            <a:endParaRPr lang="es-ES" dirty="0"/>
          </a:p>
        </p:txBody>
      </p:sp>
    </p:spTree>
    <p:extLst>
      <p:ext uri="{BB962C8B-B14F-4D97-AF65-F5344CB8AC3E}">
        <p14:creationId xmlns:p14="http://schemas.microsoft.com/office/powerpoint/2010/main" val="167303310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102</a:t>
            </a:fld>
            <a:endParaRPr lang="es-ES" dirty="0"/>
          </a:p>
        </p:txBody>
      </p:sp>
    </p:spTree>
    <p:extLst>
      <p:ext uri="{BB962C8B-B14F-4D97-AF65-F5344CB8AC3E}">
        <p14:creationId xmlns:p14="http://schemas.microsoft.com/office/powerpoint/2010/main" val="5139713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103</a:t>
            </a:fld>
            <a:endParaRPr lang="es-ES" dirty="0"/>
          </a:p>
        </p:txBody>
      </p:sp>
    </p:spTree>
    <p:extLst>
      <p:ext uri="{BB962C8B-B14F-4D97-AF65-F5344CB8AC3E}">
        <p14:creationId xmlns:p14="http://schemas.microsoft.com/office/powerpoint/2010/main" val="89232230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104</a:t>
            </a:fld>
            <a:endParaRPr lang="es-ES" dirty="0"/>
          </a:p>
        </p:txBody>
      </p:sp>
    </p:spTree>
    <p:extLst>
      <p:ext uri="{BB962C8B-B14F-4D97-AF65-F5344CB8AC3E}">
        <p14:creationId xmlns:p14="http://schemas.microsoft.com/office/powerpoint/2010/main" val="20063800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105</a:t>
            </a:fld>
            <a:endParaRPr lang="es-ES" dirty="0"/>
          </a:p>
        </p:txBody>
      </p:sp>
    </p:spTree>
    <p:extLst>
      <p:ext uri="{BB962C8B-B14F-4D97-AF65-F5344CB8AC3E}">
        <p14:creationId xmlns:p14="http://schemas.microsoft.com/office/powerpoint/2010/main" val="260337253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City.-.-Roadside t Bras Basah</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106</a:t>
            </a:fld>
            <a:endParaRPr lang="es-ES" dirty="0"/>
          </a:p>
        </p:txBody>
      </p:sp>
    </p:spTree>
    <p:extLst>
      <p:ext uri="{BB962C8B-B14F-4D97-AF65-F5344CB8AC3E}">
        <p14:creationId xmlns:p14="http://schemas.microsoft.com/office/powerpoint/2010/main" val="56524042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City.-Zinias</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107</a:t>
            </a:fld>
            <a:endParaRPr lang="es-ES" dirty="0"/>
          </a:p>
        </p:txBody>
      </p:sp>
    </p:spTree>
    <p:extLst>
      <p:ext uri="{BB962C8B-B14F-4D97-AF65-F5344CB8AC3E}">
        <p14:creationId xmlns:p14="http://schemas.microsoft.com/office/powerpoint/2010/main" val="138982618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108</a:t>
            </a:fld>
            <a:endParaRPr lang="es-ES" dirty="0"/>
          </a:p>
        </p:txBody>
      </p:sp>
    </p:spTree>
    <p:extLst>
      <p:ext uri="{BB962C8B-B14F-4D97-AF65-F5344CB8AC3E}">
        <p14:creationId xmlns:p14="http://schemas.microsoft.com/office/powerpoint/2010/main" val="312606061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110</a:t>
            </a:fld>
            <a:endParaRPr lang="es-ES" dirty="0"/>
          </a:p>
        </p:txBody>
      </p:sp>
    </p:spTree>
    <p:extLst>
      <p:ext uri="{BB962C8B-B14F-4D97-AF65-F5344CB8AC3E}">
        <p14:creationId xmlns:p14="http://schemas.microsoft.com/office/powerpoint/2010/main" val="249084345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111</a:t>
            </a:fld>
            <a:endParaRPr lang="es-ES" dirty="0"/>
          </a:p>
        </p:txBody>
      </p:sp>
    </p:spTree>
    <p:extLst>
      <p:ext uri="{BB962C8B-B14F-4D97-AF65-F5344CB8AC3E}">
        <p14:creationId xmlns:p14="http://schemas.microsoft.com/office/powerpoint/2010/main" val="337187084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112</a:t>
            </a:fld>
            <a:endParaRPr lang="es-ES" dirty="0"/>
          </a:p>
        </p:txBody>
      </p:sp>
    </p:spTree>
    <p:extLst>
      <p:ext uri="{BB962C8B-B14F-4D97-AF65-F5344CB8AC3E}">
        <p14:creationId xmlns:p14="http://schemas.microsoft.com/office/powerpoint/2010/main" val="352350715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113</a:t>
            </a:fld>
            <a:endParaRPr lang="es-ES" dirty="0"/>
          </a:p>
        </p:txBody>
      </p:sp>
    </p:spTree>
    <p:extLst>
      <p:ext uri="{BB962C8B-B14F-4D97-AF65-F5344CB8AC3E}">
        <p14:creationId xmlns:p14="http://schemas.microsoft.com/office/powerpoint/2010/main" val="241024579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114</a:t>
            </a:fld>
            <a:endParaRPr lang="es-ES" dirty="0"/>
          </a:p>
        </p:txBody>
      </p:sp>
    </p:spTree>
    <p:extLst>
      <p:ext uri="{BB962C8B-B14F-4D97-AF65-F5344CB8AC3E}">
        <p14:creationId xmlns:p14="http://schemas.microsoft.com/office/powerpoint/2010/main" val="274025053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115</a:t>
            </a:fld>
            <a:endParaRPr lang="es-ES" dirty="0"/>
          </a:p>
        </p:txBody>
      </p:sp>
    </p:spTree>
    <p:extLst>
      <p:ext uri="{BB962C8B-B14F-4D97-AF65-F5344CB8AC3E}">
        <p14:creationId xmlns:p14="http://schemas.microsoft.com/office/powerpoint/2010/main" val="85987638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116</a:t>
            </a:fld>
            <a:endParaRPr lang="es-ES" dirty="0"/>
          </a:p>
        </p:txBody>
      </p:sp>
    </p:spTree>
    <p:extLst>
      <p:ext uri="{BB962C8B-B14F-4D97-AF65-F5344CB8AC3E}">
        <p14:creationId xmlns:p14="http://schemas.microsoft.com/office/powerpoint/2010/main" val="130483042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Garden City.-Mount Faber</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117</a:t>
            </a:fld>
            <a:endParaRPr lang="es-ES" dirty="0"/>
          </a:p>
        </p:txBody>
      </p:sp>
    </p:spTree>
    <p:extLst>
      <p:ext uri="{BB962C8B-B14F-4D97-AF65-F5344CB8AC3E}">
        <p14:creationId xmlns:p14="http://schemas.microsoft.com/office/powerpoint/2010/main" val="205088062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Garden City.-Scots Road</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119</a:t>
            </a:fld>
            <a:endParaRPr lang="es-ES" dirty="0"/>
          </a:p>
        </p:txBody>
      </p:sp>
    </p:spTree>
    <p:extLst>
      <p:ext uri="{BB962C8B-B14F-4D97-AF65-F5344CB8AC3E}">
        <p14:creationId xmlns:p14="http://schemas.microsoft.com/office/powerpoint/2010/main" val="151751116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City.-.-at Depot &amp; Lock Roads</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120</a:t>
            </a:fld>
            <a:endParaRPr lang="es-ES" dirty="0"/>
          </a:p>
        </p:txBody>
      </p:sp>
    </p:spTree>
    <p:extLst>
      <p:ext uri="{BB962C8B-B14F-4D97-AF65-F5344CB8AC3E}">
        <p14:creationId xmlns:p14="http://schemas.microsoft.com/office/powerpoint/2010/main" val="243507453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City.-.-Bras Basah</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121</a:t>
            </a:fld>
            <a:endParaRPr lang="es-ES" dirty="0"/>
          </a:p>
        </p:txBody>
      </p:sp>
    </p:spTree>
    <p:extLst>
      <p:ext uri="{BB962C8B-B14F-4D97-AF65-F5344CB8AC3E}">
        <p14:creationId xmlns:p14="http://schemas.microsoft.com/office/powerpoint/2010/main" val="3657413389"/>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City.-.-Bras Basah.</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122</a:t>
            </a:fld>
            <a:endParaRPr lang="es-ES" dirty="0"/>
          </a:p>
        </p:txBody>
      </p:sp>
    </p:spTree>
    <p:extLst>
      <p:ext uri="{BB962C8B-B14F-4D97-AF65-F5344CB8AC3E}">
        <p14:creationId xmlns:p14="http://schemas.microsoft.com/office/powerpoint/2010/main" val="218896239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City.-.-Empress Place &amp; Queen Elizabeth Walk</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123</a:t>
            </a:fld>
            <a:endParaRPr lang="es-ES" dirty="0"/>
          </a:p>
        </p:txBody>
      </p:sp>
    </p:spTree>
    <p:extLst>
      <p:ext uri="{BB962C8B-B14F-4D97-AF65-F5344CB8AC3E}">
        <p14:creationId xmlns:p14="http://schemas.microsoft.com/office/powerpoint/2010/main" val="422957369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City.-.-Empress Place &amp; Queen Elizabeth Walk</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124</a:t>
            </a:fld>
            <a:endParaRPr lang="es-ES" dirty="0"/>
          </a:p>
        </p:txBody>
      </p:sp>
    </p:spTree>
    <p:extLst>
      <p:ext uri="{BB962C8B-B14F-4D97-AF65-F5344CB8AC3E}">
        <p14:creationId xmlns:p14="http://schemas.microsoft.com/office/powerpoint/2010/main" val="407695126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City.-.-Junction Orchard-Napier Roads</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125</a:t>
            </a:fld>
            <a:endParaRPr lang="es-ES" dirty="0"/>
          </a:p>
        </p:txBody>
      </p:sp>
    </p:spTree>
    <p:extLst>
      <p:ext uri="{BB962C8B-B14F-4D97-AF65-F5344CB8AC3E}">
        <p14:creationId xmlns:p14="http://schemas.microsoft.com/office/powerpoint/2010/main" val="322585502"/>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City.-.-National University.</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126</a:t>
            </a:fld>
            <a:endParaRPr lang="es-ES" dirty="0"/>
          </a:p>
        </p:txBody>
      </p:sp>
    </p:spTree>
    <p:extLst>
      <p:ext uri="{BB962C8B-B14F-4D97-AF65-F5344CB8AC3E}">
        <p14:creationId xmlns:p14="http://schemas.microsoft.com/office/powerpoint/2010/main" val="368899812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City.-.-National University.</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127</a:t>
            </a:fld>
            <a:endParaRPr lang="es-ES" dirty="0"/>
          </a:p>
        </p:txBody>
      </p:sp>
    </p:spTree>
    <p:extLst>
      <p:ext uri="{BB962C8B-B14F-4D97-AF65-F5344CB8AC3E}">
        <p14:creationId xmlns:p14="http://schemas.microsoft.com/office/powerpoint/2010/main" val="97017156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City.-.-North Buona</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128</a:t>
            </a:fld>
            <a:endParaRPr lang="es-ES" dirty="0"/>
          </a:p>
        </p:txBody>
      </p:sp>
    </p:spTree>
    <p:extLst>
      <p:ext uri="{BB962C8B-B14F-4D97-AF65-F5344CB8AC3E}">
        <p14:creationId xmlns:p14="http://schemas.microsoft.com/office/powerpoint/2010/main" val="3800970745"/>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City.-.-North Buona Vist</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129</a:t>
            </a:fld>
            <a:endParaRPr lang="es-ES" dirty="0"/>
          </a:p>
        </p:txBody>
      </p:sp>
    </p:spTree>
    <p:extLst>
      <p:ext uri="{BB962C8B-B14F-4D97-AF65-F5344CB8AC3E}">
        <p14:creationId xmlns:p14="http://schemas.microsoft.com/office/powerpoint/2010/main" val="84369611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City.-.-Orchard Boulevard</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130</a:t>
            </a:fld>
            <a:endParaRPr lang="es-ES" dirty="0"/>
          </a:p>
        </p:txBody>
      </p:sp>
    </p:spTree>
    <p:extLst>
      <p:ext uri="{BB962C8B-B14F-4D97-AF65-F5344CB8AC3E}">
        <p14:creationId xmlns:p14="http://schemas.microsoft.com/office/powerpoint/2010/main" val="379278117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City.-.-Orchard Boulevard</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131</a:t>
            </a:fld>
            <a:endParaRPr lang="es-ES" dirty="0"/>
          </a:p>
        </p:txBody>
      </p:sp>
    </p:spTree>
    <p:extLst>
      <p:ext uri="{BB962C8B-B14F-4D97-AF65-F5344CB8AC3E}">
        <p14:creationId xmlns:p14="http://schemas.microsoft.com/office/powerpoint/2010/main" val="3564865118"/>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City.-.-Roadside t Bras Basah</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132</a:t>
            </a:fld>
            <a:endParaRPr lang="es-ES" dirty="0"/>
          </a:p>
        </p:txBody>
      </p:sp>
    </p:spTree>
    <p:extLst>
      <p:ext uri="{BB962C8B-B14F-4D97-AF65-F5344CB8AC3E}">
        <p14:creationId xmlns:p14="http://schemas.microsoft.com/office/powerpoint/2010/main" val="395203031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133</a:t>
            </a:fld>
            <a:endParaRPr lang="es-ES" dirty="0"/>
          </a:p>
        </p:txBody>
      </p:sp>
    </p:spTree>
    <p:extLst>
      <p:ext uri="{BB962C8B-B14F-4D97-AF65-F5344CB8AC3E}">
        <p14:creationId xmlns:p14="http://schemas.microsoft.com/office/powerpoint/2010/main" val="80180911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Green City.-.</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134</a:t>
            </a:fld>
            <a:endParaRPr lang="es-ES" dirty="0"/>
          </a:p>
        </p:txBody>
      </p:sp>
    </p:spTree>
    <p:extLst>
      <p:ext uri="{BB962C8B-B14F-4D97-AF65-F5344CB8AC3E}">
        <p14:creationId xmlns:p14="http://schemas.microsoft.com/office/powerpoint/2010/main" val="234434597"/>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Green City.-.</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135</a:t>
            </a:fld>
            <a:endParaRPr lang="es-ES" dirty="0"/>
          </a:p>
        </p:txBody>
      </p:sp>
    </p:spTree>
    <p:extLst>
      <p:ext uri="{BB962C8B-B14F-4D97-AF65-F5344CB8AC3E}">
        <p14:creationId xmlns:p14="http://schemas.microsoft.com/office/powerpoint/2010/main" val="93609310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Green City.-.</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136</a:t>
            </a:fld>
            <a:endParaRPr lang="es-ES" dirty="0"/>
          </a:p>
        </p:txBody>
      </p:sp>
    </p:spTree>
    <p:extLst>
      <p:ext uri="{BB962C8B-B14F-4D97-AF65-F5344CB8AC3E}">
        <p14:creationId xmlns:p14="http://schemas.microsoft.com/office/powerpoint/2010/main" val="2962934098"/>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Green City.-.</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137</a:t>
            </a:fld>
            <a:endParaRPr lang="es-ES" dirty="0"/>
          </a:p>
        </p:txBody>
      </p:sp>
    </p:spTree>
    <p:extLst>
      <p:ext uri="{BB962C8B-B14F-4D97-AF65-F5344CB8AC3E}">
        <p14:creationId xmlns:p14="http://schemas.microsoft.com/office/powerpoint/2010/main" val="335303984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Singapore.-The Green City.-.</a:t>
            </a:r>
            <a:r>
              <a:rPr lang="es-ES"/>
              <a:t>Caesalpinia</a:t>
            </a:r>
            <a:endParaRPr lang="es-ES" dirty="0"/>
          </a:p>
          <a:p>
            <a:endParaRPr lang="es-ES" dirty="0"/>
          </a:p>
        </p:txBody>
      </p:sp>
      <p:sp>
        <p:nvSpPr>
          <p:cNvPr id="4" name="Marcador de número de diapositiva 3"/>
          <p:cNvSpPr>
            <a:spLocks noGrp="1"/>
          </p:cNvSpPr>
          <p:nvPr>
            <p:ph type="sldNum" sz="quarter" idx="10"/>
          </p:nvPr>
        </p:nvSpPr>
        <p:spPr/>
        <p:txBody>
          <a:bodyPr/>
          <a:lstStyle/>
          <a:p>
            <a:fld id="{F00E0663-AC7B-4F4D-B276-7951679762FB}" type="slidenum">
              <a:rPr lang="es-ES" smtClean="0"/>
              <a:t>138</a:t>
            </a:fld>
            <a:endParaRPr lang="es-ES" dirty="0"/>
          </a:p>
        </p:txBody>
      </p:sp>
    </p:spTree>
    <p:extLst>
      <p:ext uri="{BB962C8B-B14F-4D97-AF65-F5344CB8AC3E}">
        <p14:creationId xmlns:p14="http://schemas.microsoft.com/office/powerpoint/2010/main" val="639433939"/>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City.-Plumeria</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139</a:t>
            </a:fld>
            <a:endParaRPr lang="es-ES" dirty="0"/>
          </a:p>
        </p:txBody>
      </p:sp>
    </p:spTree>
    <p:extLst>
      <p:ext uri="{BB962C8B-B14F-4D97-AF65-F5344CB8AC3E}">
        <p14:creationId xmlns:p14="http://schemas.microsoft.com/office/powerpoint/2010/main" val="68771009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140</a:t>
            </a:fld>
            <a:endParaRPr lang="es-ES" dirty="0"/>
          </a:p>
        </p:txBody>
      </p:sp>
    </p:spTree>
    <p:extLst>
      <p:ext uri="{BB962C8B-B14F-4D97-AF65-F5344CB8AC3E}">
        <p14:creationId xmlns:p14="http://schemas.microsoft.com/office/powerpoint/2010/main" val="608362068"/>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Green City.</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141</a:t>
            </a:fld>
            <a:endParaRPr lang="es-ES" dirty="0"/>
          </a:p>
        </p:txBody>
      </p:sp>
    </p:spTree>
    <p:extLst>
      <p:ext uri="{BB962C8B-B14F-4D97-AF65-F5344CB8AC3E}">
        <p14:creationId xmlns:p14="http://schemas.microsoft.com/office/powerpoint/2010/main" val="1639467559"/>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Green City.</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142</a:t>
            </a:fld>
            <a:endParaRPr lang="es-ES" dirty="0"/>
          </a:p>
        </p:txBody>
      </p:sp>
    </p:spTree>
    <p:extLst>
      <p:ext uri="{BB962C8B-B14F-4D97-AF65-F5344CB8AC3E}">
        <p14:creationId xmlns:p14="http://schemas.microsoft.com/office/powerpoint/2010/main" val="4260771535"/>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Green City.</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143</a:t>
            </a:fld>
            <a:endParaRPr lang="es-ES" dirty="0"/>
          </a:p>
        </p:txBody>
      </p:sp>
    </p:spTree>
    <p:extLst>
      <p:ext uri="{BB962C8B-B14F-4D97-AF65-F5344CB8AC3E}">
        <p14:creationId xmlns:p14="http://schemas.microsoft.com/office/powerpoint/2010/main" val="2001581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0.jpg"/></Relationships>
</file>

<file path=ppt/slides/_rels/slide2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37.jpg"/></Relationships>
</file>

<file path=ppt/slides/_rels/slide3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6.xml"/><Relationship Id="rId1" Type="http://schemas.openxmlformats.org/officeDocument/2006/relationships/slideLayout" Target="../slideLayouts/slideLayout7.xml"/><Relationship Id="rId5" Type="http://schemas.openxmlformats.org/officeDocument/2006/relationships/image" Target="../media/image52.jpg"/><Relationship Id="rId4" Type="http://schemas.openxmlformats.org/officeDocument/2006/relationships/image" Target="../media/image51.jpg"/></Relationships>
</file>

<file path=ppt/slides/_rels/slide5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7.xml"/><Relationship Id="rId1" Type="http://schemas.openxmlformats.org/officeDocument/2006/relationships/slideLayout" Target="../slideLayouts/slideLayout7.xml"/><Relationship Id="rId4" Type="http://schemas.openxmlformats.org/officeDocument/2006/relationships/image" Target="../media/image104.jpg"/></Relationships>
</file>

<file path=ppt/slides/_rels/slide112.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110.jp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772816"/>
            <a:ext cx="6318448" cy="1728192"/>
          </a:xfrm>
        </p:spPr>
        <p:txBody>
          <a:bodyPr>
            <a:noAutofit/>
          </a:bodyPr>
          <a:lstStyle/>
          <a:p>
            <a:r>
              <a:rPr lang="es-ES" sz="3200" dirty="0"/>
              <a:t>LA VUELTA AL MUNDO EN 885 JARDINES.</a:t>
            </a:r>
            <a:br>
              <a:rPr lang="es-ES" sz="3600" dirty="0"/>
            </a:br>
            <a:r>
              <a:rPr lang="es-ES" sz="3600" dirty="0"/>
              <a:t>Bali.-Bangkok. Singapur</a:t>
            </a:r>
          </a:p>
        </p:txBody>
      </p:sp>
      <p:sp>
        <p:nvSpPr>
          <p:cNvPr id="3" name="2 Subtítulo"/>
          <p:cNvSpPr>
            <a:spLocks noGrp="1"/>
          </p:cNvSpPr>
          <p:nvPr>
            <p:ph type="subTitle" idx="1"/>
          </p:nvPr>
        </p:nvSpPr>
        <p:spPr>
          <a:xfrm>
            <a:off x="2627785" y="4365104"/>
            <a:ext cx="4536504" cy="1371600"/>
          </a:xfrm>
        </p:spPr>
        <p:txBody>
          <a:bodyPr>
            <a:normAutofit/>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7360761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Pura Taman Ayun</a:t>
            </a:r>
          </a:p>
        </p:txBody>
      </p:sp>
      <p:sp>
        <p:nvSpPr>
          <p:cNvPr id="3" name="2 Marcador de contenido"/>
          <p:cNvSpPr>
            <a:spLocks noGrp="1"/>
          </p:cNvSpPr>
          <p:nvPr>
            <p:ph sz="quarter" idx="1"/>
          </p:nvPr>
        </p:nvSpPr>
        <p:spPr/>
        <p:txBody>
          <a:bodyPr>
            <a:normAutofit lnSpcReduction="10000"/>
          </a:bodyPr>
          <a:lstStyle/>
          <a:p>
            <a:r>
              <a:rPr lang="es-ES" dirty="0"/>
              <a:t>Pura Taman Ayun es un templo en Mengwi oeste de Ubud en Bali . </a:t>
            </a:r>
          </a:p>
          <a:p>
            <a:r>
              <a:rPr lang="es-ES" dirty="0"/>
              <a:t>El templo está dedicado a los antepasados ​​de los príncipes que gobernaron hasta 1892 en Mengwi. Pura Taman Ayun es de 1634 y está situado en un jardín de agua por tres lados por un foso con flores de loto. </a:t>
            </a:r>
          </a:p>
          <a:p>
            <a:r>
              <a:rPr lang="es-ES" dirty="0"/>
              <a:t>Accesible desde la puerta principal (Kori agung) con una imagen de Sai. Hay varias torres meru que representan las montañas, el lugar de los dioses. El meru mayor (trasera derecha) tiene once plantas, la montaña Gunung Batukau para. También hay varios pabellones.</a:t>
            </a:r>
          </a:p>
          <a:p>
            <a:endParaRPr lang="es-ES" dirty="0"/>
          </a:p>
        </p:txBody>
      </p:sp>
    </p:spTree>
    <p:extLst>
      <p:ext uri="{BB962C8B-B14F-4D97-AF65-F5344CB8AC3E}">
        <p14:creationId xmlns:p14="http://schemas.microsoft.com/office/powerpoint/2010/main" val="797147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260389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14708742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25809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81757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4465413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23986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77959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0980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5338508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660546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96287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90413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86" y="0"/>
            <a:ext cx="9131113" cy="6858000"/>
          </a:xfrm>
          <a:prstGeom prst="rect">
            <a:avLst/>
          </a:prstGeom>
        </p:spPr>
      </p:pic>
    </p:spTree>
    <p:extLst>
      <p:ext uri="{BB962C8B-B14F-4D97-AF65-F5344CB8AC3E}">
        <p14:creationId xmlns:p14="http://schemas.microsoft.com/office/powerpoint/2010/main" val="29071785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Villa Bebek, Made Wijaya’s Garden, Sanur</a:t>
            </a:r>
          </a:p>
        </p:txBody>
      </p:sp>
      <p:sp>
        <p:nvSpPr>
          <p:cNvPr id="3" name="2 Marcador de contenido"/>
          <p:cNvSpPr>
            <a:spLocks noGrp="1"/>
          </p:cNvSpPr>
          <p:nvPr>
            <p:ph sz="quarter" idx="1"/>
          </p:nvPr>
        </p:nvSpPr>
        <p:spPr/>
        <p:txBody>
          <a:bodyPr/>
          <a:lstStyle/>
          <a:p>
            <a:r>
              <a:rPr lang="es-ES" dirty="0"/>
              <a:t>Un jardín balinés moderno, diseñado por el australiano Made Wijaya (Michael White)</a:t>
            </a:r>
          </a:p>
        </p:txBody>
      </p:sp>
    </p:spTree>
    <p:extLst>
      <p:ext uri="{BB962C8B-B14F-4D97-AF65-F5344CB8AC3E}">
        <p14:creationId xmlns:p14="http://schemas.microsoft.com/office/powerpoint/2010/main" val="9751299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36824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 r="-1443" b="8580"/>
          <a:stretch/>
        </p:blipFill>
        <p:spPr>
          <a:xfrm>
            <a:off x="-1" y="0"/>
            <a:ext cx="9252521" cy="6858000"/>
          </a:xfrm>
          <a:prstGeom prst="rect">
            <a:avLst/>
          </a:prstGeom>
        </p:spPr>
      </p:pic>
    </p:spTree>
    <p:extLst>
      <p:ext uri="{BB962C8B-B14F-4D97-AF65-F5344CB8AC3E}">
        <p14:creationId xmlns:p14="http://schemas.microsoft.com/office/powerpoint/2010/main" val="27705814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26835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48"/>
            <a:ext cx="9144000" cy="6851904"/>
          </a:xfrm>
          <a:prstGeom prst="rect">
            <a:avLst/>
          </a:prstGeom>
        </p:spPr>
      </p:pic>
    </p:spTree>
    <p:extLst>
      <p:ext uri="{BB962C8B-B14F-4D97-AF65-F5344CB8AC3E}">
        <p14:creationId xmlns:p14="http://schemas.microsoft.com/office/powerpoint/2010/main" val="12846886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44" y="0"/>
            <a:ext cx="479366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5" y="0"/>
            <a:ext cx="4376808" cy="6858000"/>
          </a:xfrm>
          <a:prstGeom prst="rect">
            <a:avLst/>
          </a:prstGeom>
        </p:spPr>
      </p:pic>
    </p:spTree>
    <p:extLst>
      <p:ext uri="{BB962C8B-B14F-4D97-AF65-F5344CB8AC3E}">
        <p14:creationId xmlns:p14="http://schemas.microsoft.com/office/powerpoint/2010/main" val="13046698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86166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235" y="42672"/>
            <a:ext cx="9144000" cy="6815328"/>
          </a:xfrm>
          <a:prstGeom prst="rect">
            <a:avLst/>
          </a:prstGeom>
        </p:spPr>
      </p:pic>
    </p:spTree>
    <p:extLst>
      <p:ext uri="{BB962C8B-B14F-4D97-AF65-F5344CB8AC3E}">
        <p14:creationId xmlns:p14="http://schemas.microsoft.com/office/powerpoint/2010/main" val="11560305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66971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98161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98837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38580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17144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48"/>
            <a:ext cx="9144000" cy="6851904"/>
          </a:xfrm>
          <a:prstGeom prst="rect">
            <a:avLst/>
          </a:prstGeom>
        </p:spPr>
      </p:pic>
    </p:spTree>
    <p:extLst>
      <p:ext uri="{BB962C8B-B14F-4D97-AF65-F5344CB8AC3E}">
        <p14:creationId xmlns:p14="http://schemas.microsoft.com/office/powerpoint/2010/main" val="10846116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48"/>
            <a:ext cx="9144000" cy="6851904"/>
          </a:xfrm>
          <a:prstGeom prst="rect">
            <a:avLst/>
          </a:prstGeom>
        </p:spPr>
      </p:pic>
    </p:spTree>
    <p:extLst>
      <p:ext uri="{BB962C8B-B14F-4D97-AF65-F5344CB8AC3E}">
        <p14:creationId xmlns:p14="http://schemas.microsoft.com/office/powerpoint/2010/main" val="23599735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68135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48"/>
            <a:ext cx="9144000" cy="6851904"/>
          </a:xfrm>
          <a:prstGeom prst="rect">
            <a:avLst/>
          </a:prstGeom>
        </p:spPr>
      </p:pic>
    </p:spTree>
    <p:extLst>
      <p:ext uri="{BB962C8B-B14F-4D97-AF65-F5344CB8AC3E}">
        <p14:creationId xmlns:p14="http://schemas.microsoft.com/office/powerpoint/2010/main" val="28436994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68114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48"/>
            <a:ext cx="9144000" cy="6851904"/>
          </a:xfrm>
          <a:prstGeom prst="rect">
            <a:avLst/>
          </a:prstGeom>
        </p:spPr>
      </p:pic>
    </p:spTree>
    <p:extLst>
      <p:ext uri="{BB962C8B-B14F-4D97-AF65-F5344CB8AC3E}">
        <p14:creationId xmlns:p14="http://schemas.microsoft.com/office/powerpoint/2010/main" val="25070177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31075613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11890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88024"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19508"/>
            <a:ext cx="4499992" cy="6858000"/>
          </a:xfrm>
          <a:prstGeom prst="rect">
            <a:avLst/>
          </a:prstGeom>
        </p:spPr>
      </p:pic>
    </p:spTree>
    <p:extLst>
      <p:ext uri="{BB962C8B-B14F-4D97-AF65-F5344CB8AC3E}">
        <p14:creationId xmlns:p14="http://schemas.microsoft.com/office/powerpoint/2010/main" val="21226918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01102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Bangkok-Grand-Palace</a:t>
            </a:r>
          </a:p>
        </p:txBody>
      </p:sp>
      <p:sp>
        <p:nvSpPr>
          <p:cNvPr id="3" name="2 Marcador de contenido"/>
          <p:cNvSpPr>
            <a:spLocks noGrp="1"/>
          </p:cNvSpPr>
          <p:nvPr>
            <p:ph sz="quarter" idx="1"/>
          </p:nvPr>
        </p:nvSpPr>
        <p:spPr/>
        <p:txBody>
          <a:bodyPr>
            <a:normAutofit/>
          </a:bodyPr>
          <a:lstStyle/>
          <a:p>
            <a:r>
              <a:rPr lang="es-ES" dirty="0"/>
              <a:t>El Grand Palace  es un complejo de edificios en el centro de Bangkok , Tailandia .</a:t>
            </a:r>
          </a:p>
          <a:p>
            <a:r>
              <a:rPr lang="es-ES" dirty="0"/>
              <a:t> El palacio ha sido la residencia oficial del Kings of Siam (y más tarde Tailandia) desde 1782.</a:t>
            </a:r>
          </a:p>
          <a:p>
            <a:r>
              <a:rPr lang="es-ES" dirty="0"/>
              <a:t> El rey, su corte y su gobierno real se basan en los terrenos del palacio hasta 1925. </a:t>
            </a:r>
          </a:p>
          <a:p>
            <a:r>
              <a:rPr lang="es-ES" dirty="0"/>
              <a:t>El actual monarca, el rey Bhumibol Adulyadej (Rama IX), en la actualidad reside en Chitralada Palacio , pero el Gran Palacio aún se utiliza para actos oficiales. </a:t>
            </a:r>
          </a:p>
        </p:txBody>
      </p:sp>
    </p:spTree>
    <p:extLst>
      <p:ext uri="{BB962C8B-B14F-4D97-AF65-F5344CB8AC3E}">
        <p14:creationId xmlns:p14="http://schemas.microsoft.com/office/powerpoint/2010/main" val="41788622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Varias ceremonias reales y las funciones del Estado se llevan a cabo dentro de los muros del palacio cada año. </a:t>
            </a:r>
          </a:p>
          <a:p>
            <a:r>
              <a:rPr lang="es-ES" dirty="0"/>
              <a:t>El palacio es una de las más populares atracciones turísticas en Tailandia. </a:t>
            </a:r>
          </a:p>
          <a:p>
            <a:endParaRPr lang="es-ES" dirty="0"/>
          </a:p>
        </p:txBody>
      </p:sp>
    </p:spTree>
    <p:extLst>
      <p:ext uri="{BB962C8B-B14F-4D97-AF65-F5344CB8AC3E}">
        <p14:creationId xmlns:p14="http://schemas.microsoft.com/office/powerpoint/2010/main" val="39759057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12863926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39111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292080" y="868070"/>
            <a:ext cx="3240360" cy="369332"/>
          </a:xfrm>
          <a:prstGeom prst="rect">
            <a:avLst/>
          </a:prstGeom>
          <a:solidFill>
            <a:schemeClr val="bg1"/>
          </a:solidFill>
        </p:spPr>
        <p:txBody>
          <a:bodyPr wrap="square" rtlCol="0">
            <a:spAutoFit/>
          </a:bodyPr>
          <a:lstStyle/>
          <a:p>
            <a:r>
              <a:rPr lang="es-ES" dirty="0"/>
              <a:t>Bangkok-Grand-Palace</a:t>
            </a:r>
          </a:p>
        </p:txBody>
      </p:sp>
    </p:spTree>
    <p:extLst>
      <p:ext uri="{BB962C8B-B14F-4D97-AF65-F5344CB8AC3E}">
        <p14:creationId xmlns:p14="http://schemas.microsoft.com/office/powerpoint/2010/main" val="18731970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34828415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3295208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3620594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29553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235"/>
          <a:stretch/>
        </p:blipFill>
        <p:spPr>
          <a:xfrm>
            <a:off x="0" y="0"/>
            <a:ext cx="9144000" cy="6858000"/>
          </a:xfrm>
          <a:prstGeom prst="rect">
            <a:avLst/>
          </a:prstGeom>
        </p:spPr>
      </p:pic>
    </p:spTree>
    <p:extLst>
      <p:ext uri="{BB962C8B-B14F-4D97-AF65-F5344CB8AC3E}">
        <p14:creationId xmlns:p14="http://schemas.microsoft.com/office/powerpoint/2010/main" val="31476154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69992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4180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929781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682" y="-76200"/>
            <a:ext cx="5238750" cy="35052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3968" y="-459432"/>
            <a:ext cx="4860032" cy="731743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682" y="3429000"/>
            <a:ext cx="4203286" cy="3501008"/>
          </a:xfrm>
          <a:prstGeom prst="rect">
            <a:avLst/>
          </a:prstGeom>
        </p:spPr>
      </p:pic>
    </p:spTree>
    <p:extLst>
      <p:ext uri="{BB962C8B-B14F-4D97-AF65-F5344CB8AC3E}">
        <p14:creationId xmlns:p14="http://schemas.microsoft.com/office/powerpoint/2010/main" val="3314961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31754003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The Jim Thompson House, Bangkok</a:t>
            </a:r>
            <a:endParaRPr lang="es-ES" dirty="0"/>
          </a:p>
        </p:txBody>
      </p:sp>
      <p:sp>
        <p:nvSpPr>
          <p:cNvPr id="3" name="2 Marcador de contenido"/>
          <p:cNvSpPr>
            <a:spLocks noGrp="1"/>
          </p:cNvSpPr>
          <p:nvPr>
            <p:ph sz="quarter" idx="1"/>
          </p:nvPr>
        </p:nvSpPr>
        <p:spPr/>
        <p:txBody>
          <a:bodyPr>
            <a:normAutofit/>
          </a:bodyPr>
          <a:lstStyle/>
          <a:p>
            <a:r>
              <a:rPr lang="es-ES" dirty="0"/>
              <a:t>La Casa de Jim Thompson es un museo en Bangkok . Se trata de un complejo de varias estructuras tailandesas antiguas que el hombre de negocios norteamericano Jim Thompson recogido de todas partes de Tailandia en los años 1950 y 60. Es uno de los destinos turísticos más populares de Tailandia. </a:t>
            </a:r>
          </a:p>
          <a:p>
            <a:r>
              <a:rPr lang="es-ES" dirty="0"/>
              <a:t>Como Thompson estaba construyendo su compañía de seda, también se convirtió en un importante coleccionista de arte del sudeste asiático, que en ese momento no era muy conocido a nivel internacional. </a:t>
            </a:r>
          </a:p>
        </p:txBody>
      </p:sp>
    </p:spTree>
    <p:extLst>
      <p:ext uri="{BB962C8B-B14F-4D97-AF65-F5344CB8AC3E}">
        <p14:creationId xmlns:p14="http://schemas.microsoft.com/office/powerpoint/2010/main" val="269272664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 Él construyó una gran colección de arte budista y secular no sólo de Tailandia, sino de Birmania, Camboya y Laos, con frecuencia viajaba a esos países . </a:t>
            </a:r>
          </a:p>
          <a:p>
            <a:r>
              <a:rPr lang="es-ES" dirty="0"/>
              <a:t>En 1958 se inició lo que iba a ser el pináculo de su obra arquitectónica, un nuevo hogar para exhibir su colección de arte. </a:t>
            </a:r>
          </a:p>
          <a:p>
            <a:r>
              <a:rPr lang="es-ES" dirty="0"/>
              <a:t>Formado a partir de partes de seis casas tailandesas antiguas, de su domicilio (terminado en 1959) se sienta en un Klong (canal) frente a Bangkrua, donde entonces se encontraban sus tejedores.</a:t>
            </a:r>
          </a:p>
          <a:p>
            <a:r>
              <a:rPr lang="es-ES" dirty="0"/>
              <a:t> La mayoría de las casas del siglo XIX fueron desmanteladas y se trasladó de Ayutthaya, pero la más grande - la casa de un tejedor (ahora el salón) - vino de Bangkuar. </a:t>
            </a:r>
          </a:p>
          <a:p>
            <a:endParaRPr lang="es-ES" dirty="0"/>
          </a:p>
        </p:txBody>
      </p:sp>
    </p:spTree>
    <p:extLst>
      <p:ext uri="{BB962C8B-B14F-4D97-AF65-F5344CB8AC3E}">
        <p14:creationId xmlns:p14="http://schemas.microsoft.com/office/powerpoint/2010/main" val="228281739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8235"/>
          <a:stretch/>
        </p:blipFill>
        <p:spPr>
          <a:xfrm>
            <a:off x="0" y="0"/>
            <a:ext cx="9144000" cy="6858000"/>
          </a:xfrm>
          <a:prstGeom prst="rect">
            <a:avLst/>
          </a:prstGeom>
        </p:spPr>
      </p:pic>
    </p:spTree>
    <p:extLst>
      <p:ext uri="{BB962C8B-B14F-4D97-AF65-F5344CB8AC3E}">
        <p14:creationId xmlns:p14="http://schemas.microsoft.com/office/powerpoint/2010/main" val="32930547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77521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891104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398033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78113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66644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9000333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74"/>
          <a:stretch/>
        </p:blipFill>
        <p:spPr>
          <a:xfrm>
            <a:off x="0" y="0"/>
            <a:ext cx="9144000" cy="6858000"/>
          </a:xfrm>
          <a:prstGeom prst="rect">
            <a:avLst/>
          </a:prstGeom>
        </p:spPr>
      </p:pic>
    </p:spTree>
    <p:extLst>
      <p:ext uri="{BB962C8B-B14F-4D97-AF65-F5344CB8AC3E}">
        <p14:creationId xmlns:p14="http://schemas.microsoft.com/office/powerpoint/2010/main" val="265652869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Singapore.-The Garden City</a:t>
            </a:r>
          </a:p>
        </p:txBody>
      </p:sp>
      <p:sp>
        <p:nvSpPr>
          <p:cNvPr id="3" name="2 Marcador de contenido"/>
          <p:cNvSpPr>
            <a:spLocks noGrp="1"/>
          </p:cNvSpPr>
          <p:nvPr>
            <p:ph sz="quarter" idx="1"/>
          </p:nvPr>
        </p:nvSpPr>
        <p:spPr/>
        <p:txBody>
          <a:bodyPr>
            <a:normAutofit/>
          </a:bodyPr>
          <a:lstStyle/>
          <a:p>
            <a:r>
              <a:rPr lang="es-ES" dirty="0"/>
              <a:t>Una ciudad es descrita como un lugar con edificios, carreteras, la gente y el caos. </a:t>
            </a:r>
          </a:p>
          <a:p>
            <a:r>
              <a:rPr lang="es-ES" dirty="0"/>
              <a:t>Haber naturaleza existente en uniforme con el ambiente de la ciudad suena como casi imposible. Un pequeño país en este mundo, ha sido capaz de llevar este concepto a la realidad, esto lo debe todo a un líder visionario, el ex primer ministro, Lee Kuan Yew. </a:t>
            </a:r>
          </a:p>
          <a:p>
            <a:r>
              <a:rPr lang="es-ES" dirty="0"/>
              <a:t>La Ciudad Jardín de Singapur se despliega para el visitante extranjero el momento en que sube al aeropuerto internacional de Singapur Changi.</a:t>
            </a:r>
          </a:p>
        </p:txBody>
      </p:sp>
    </p:spTree>
    <p:extLst>
      <p:ext uri="{BB962C8B-B14F-4D97-AF65-F5344CB8AC3E}">
        <p14:creationId xmlns:p14="http://schemas.microsoft.com/office/powerpoint/2010/main" val="158472189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La pequeña ciudad industrial urbano de algunas 647.5 kilómetros cuadrados con una población de 3,6 millones es conocida como "Ciudad Jardín“.</a:t>
            </a:r>
          </a:p>
          <a:p>
            <a:r>
              <a:rPr lang="es-ES" dirty="0"/>
              <a:t>A pesar de su rápida industrialización desde la década de 1960, donde una gran parte de su entorno natural, tenía que desaparecer para dar paso a las infraestructuras, centros industriales y urbanos, se ha convertido hoy en día relativamente indemne por los impactos ambientales negativos. </a:t>
            </a:r>
          </a:p>
          <a:p>
            <a:r>
              <a:rPr lang="es-ES" dirty="0"/>
              <a:t>David Bellamy, un conservacionista bien conocido, dijo que Singapur "es un modelo a seguir para otras ciudades en el desarrollo sostenible", mientras que Alexandra A Seno reconoció que "con sus jardines y la profusión de vegetación, Singapur también se merece el título de" Ciudad Jardín “.</a:t>
            </a:r>
          </a:p>
          <a:p>
            <a:endParaRPr lang="es-ES" dirty="0"/>
          </a:p>
          <a:p>
            <a:endParaRPr lang="es-ES" dirty="0"/>
          </a:p>
        </p:txBody>
      </p:sp>
    </p:spTree>
    <p:extLst>
      <p:ext uri="{BB962C8B-B14F-4D97-AF65-F5344CB8AC3E}">
        <p14:creationId xmlns:p14="http://schemas.microsoft.com/office/powerpoint/2010/main" val="5937774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La ciudad verde de Singapur es hoy el resultado de una política deliberada de 30 años que, según SM, requiere "voluntad política y un esfuerzo sostenido". </a:t>
            </a:r>
          </a:p>
          <a:p>
            <a:r>
              <a:rPr lang="es-ES" dirty="0"/>
              <a:t> El enfoque de 1968 "Ciudad Jardín" fue su visión de integrar el medio ambiente con el desarrollo y la influencia de sus políticas ambientales posteriores. Los epítetos "verde y limpio" para describir el "jardín" eran elementos de su "enfoque Garden 'con el desarrollo sostenible.</a:t>
            </a:r>
          </a:p>
          <a:p>
            <a:r>
              <a:rPr lang="es-ES" dirty="0"/>
              <a:t>Aunque este término" desarrollo sostenible "no era conocida y sólo se le dio legitimidad política en 1987, en el Informe Brundtland, Singapur ya estaba muy por delante en la concepción de Singapur como un lugar limpio y verde Garden City. </a:t>
            </a:r>
          </a:p>
          <a:p>
            <a:endParaRPr lang="es-ES" dirty="0"/>
          </a:p>
          <a:p>
            <a:endParaRPr lang="es-ES" dirty="0"/>
          </a:p>
          <a:p>
            <a:endParaRPr lang="es-ES" dirty="0"/>
          </a:p>
        </p:txBody>
      </p:sp>
    </p:spTree>
    <p:extLst>
      <p:ext uri="{BB962C8B-B14F-4D97-AF65-F5344CB8AC3E}">
        <p14:creationId xmlns:p14="http://schemas.microsoft.com/office/powerpoint/2010/main" val="126040914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Singapur no se conforma sólo con ser sólo un jardín de la ciudad - que quiere mantener a sí misma como un "Modelo Ciudad Verde" en el año 2000, por lo que va el título del Plan Verde - Hacia un modelo de ciudad verde - una ciudad tropical de Excelencia .</a:t>
            </a:r>
          </a:p>
        </p:txBody>
      </p:sp>
    </p:spTree>
    <p:extLst>
      <p:ext uri="{BB962C8B-B14F-4D97-AF65-F5344CB8AC3E}">
        <p14:creationId xmlns:p14="http://schemas.microsoft.com/office/powerpoint/2010/main" val="106012852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088"/>
          <a:stretch/>
        </p:blipFill>
        <p:spPr>
          <a:xfrm>
            <a:off x="0" y="-20833"/>
            <a:ext cx="9251504" cy="6978225"/>
          </a:xfrm>
          <a:prstGeom prst="rect">
            <a:avLst/>
          </a:prstGeom>
        </p:spPr>
      </p:pic>
    </p:spTree>
    <p:extLst>
      <p:ext uri="{BB962C8B-B14F-4D97-AF65-F5344CB8AC3E}">
        <p14:creationId xmlns:p14="http://schemas.microsoft.com/office/powerpoint/2010/main" val="10219617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354948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22768594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833088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84475406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660638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941"/>
          <a:stretch/>
        </p:blipFill>
        <p:spPr>
          <a:xfrm>
            <a:off x="0" y="0"/>
            <a:ext cx="9144000" cy="6858000"/>
          </a:xfrm>
          <a:prstGeom prst="rect">
            <a:avLst/>
          </a:prstGeom>
        </p:spPr>
      </p:pic>
    </p:spTree>
    <p:extLst>
      <p:ext uri="{BB962C8B-B14F-4D97-AF65-F5344CB8AC3E}">
        <p14:creationId xmlns:p14="http://schemas.microsoft.com/office/powerpoint/2010/main" val="188391913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323" b="12745"/>
          <a:stretch/>
        </p:blipFill>
        <p:spPr>
          <a:xfrm>
            <a:off x="0" y="0"/>
            <a:ext cx="9265024" cy="6858000"/>
          </a:xfrm>
          <a:prstGeom prst="rect">
            <a:avLst/>
          </a:prstGeom>
        </p:spPr>
      </p:pic>
    </p:spTree>
    <p:extLst>
      <p:ext uri="{BB962C8B-B14F-4D97-AF65-F5344CB8AC3E}">
        <p14:creationId xmlns:p14="http://schemas.microsoft.com/office/powerpoint/2010/main" val="160559592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8654117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462548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370358378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989144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574052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40873169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44631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235"/>
          <a:stretch/>
        </p:blipFill>
        <p:spPr>
          <a:xfrm>
            <a:off x="0" y="0"/>
            <a:ext cx="9144000" cy="6858000"/>
          </a:xfrm>
          <a:prstGeom prst="rect">
            <a:avLst/>
          </a:prstGeom>
        </p:spPr>
      </p:pic>
    </p:spTree>
    <p:extLst>
      <p:ext uri="{BB962C8B-B14F-4D97-AF65-F5344CB8AC3E}">
        <p14:creationId xmlns:p14="http://schemas.microsoft.com/office/powerpoint/2010/main" val="109924743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9216"/>
          <a:stretch/>
        </p:blipFill>
        <p:spPr>
          <a:xfrm>
            <a:off x="0" y="0"/>
            <a:ext cx="9144000" cy="6858000"/>
          </a:xfrm>
          <a:prstGeom prst="rect">
            <a:avLst/>
          </a:prstGeom>
        </p:spPr>
      </p:pic>
    </p:spTree>
    <p:extLst>
      <p:ext uri="{BB962C8B-B14F-4D97-AF65-F5344CB8AC3E}">
        <p14:creationId xmlns:p14="http://schemas.microsoft.com/office/powerpoint/2010/main" val="132049435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526750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5687277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970676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5882"/>
          <a:stretch/>
        </p:blipFill>
        <p:spPr>
          <a:xfrm>
            <a:off x="0" y="0"/>
            <a:ext cx="9144000" cy="6857999"/>
          </a:xfrm>
          <a:prstGeom prst="rect">
            <a:avLst/>
          </a:prstGeom>
        </p:spPr>
      </p:pic>
    </p:spTree>
    <p:extLst>
      <p:ext uri="{BB962C8B-B14F-4D97-AF65-F5344CB8AC3E}">
        <p14:creationId xmlns:p14="http://schemas.microsoft.com/office/powerpoint/2010/main" val="234317373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7843"/>
          <a:stretch/>
        </p:blipFill>
        <p:spPr>
          <a:xfrm>
            <a:off x="0" y="0"/>
            <a:ext cx="9144000" cy="6858000"/>
          </a:xfrm>
          <a:prstGeom prst="rect">
            <a:avLst/>
          </a:prstGeom>
        </p:spPr>
      </p:pic>
    </p:spTree>
    <p:extLst>
      <p:ext uri="{BB962C8B-B14F-4D97-AF65-F5344CB8AC3E}">
        <p14:creationId xmlns:p14="http://schemas.microsoft.com/office/powerpoint/2010/main" val="240465260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t="6504"/>
          <a:stretch/>
        </p:blipFill>
        <p:spPr>
          <a:xfrm>
            <a:off x="0" y="0"/>
            <a:ext cx="9144000" cy="7029399"/>
          </a:xfrm>
          <a:prstGeom prst="rect">
            <a:avLst/>
          </a:prstGeom>
        </p:spPr>
      </p:pic>
    </p:spTree>
    <p:extLst>
      <p:ext uri="{BB962C8B-B14F-4D97-AF65-F5344CB8AC3E}">
        <p14:creationId xmlns:p14="http://schemas.microsoft.com/office/powerpoint/2010/main" val="356403700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15416"/>
            <a:ext cx="9144000" cy="7461448"/>
          </a:xfrm>
          <a:prstGeom prst="rect">
            <a:avLst/>
          </a:prstGeom>
        </p:spPr>
      </p:pic>
    </p:spTree>
    <p:extLst>
      <p:ext uri="{BB962C8B-B14F-4D97-AF65-F5344CB8AC3E}">
        <p14:creationId xmlns:p14="http://schemas.microsoft.com/office/powerpoint/2010/main" val="111829896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957392"/>
          </a:xfrm>
          <a:prstGeom prst="rect">
            <a:avLst/>
          </a:prstGeom>
        </p:spPr>
      </p:pic>
    </p:spTree>
    <p:extLst>
      <p:ext uri="{BB962C8B-B14F-4D97-AF65-F5344CB8AC3E}">
        <p14:creationId xmlns:p14="http://schemas.microsoft.com/office/powerpoint/2010/main" val="340215782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131580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018" b="12157"/>
          <a:stretch/>
        </p:blipFill>
        <p:spPr>
          <a:xfrm>
            <a:off x="-108521" y="0"/>
            <a:ext cx="9346649" cy="6858000"/>
          </a:xfrm>
          <a:prstGeom prst="rect">
            <a:avLst/>
          </a:prstGeom>
        </p:spPr>
      </p:pic>
    </p:spTree>
    <p:extLst>
      <p:ext uri="{BB962C8B-B14F-4D97-AF65-F5344CB8AC3E}">
        <p14:creationId xmlns:p14="http://schemas.microsoft.com/office/powerpoint/2010/main" val="258352192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5294"/>
          <a:stretch/>
        </p:blipFill>
        <p:spPr>
          <a:xfrm>
            <a:off x="0" y="0"/>
            <a:ext cx="9324528" cy="6858000"/>
          </a:xfrm>
          <a:prstGeom prst="rect">
            <a:avLst/>
          </a:prstGeom>
        </p:spPr>
      </p:pic>
    </p:spTree>
    <p:extLst>
      <p:ext uri="{BB962C8B-B14F-4D97-AF65-F5344CB8AC3E}">
        <p14:creationId xmlns:p14="http://schemas.microsoft.com/office/powerpoint/2010/main" val="221256389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077676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95607117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150794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949873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086032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49443412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082421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19212"/>
          </a:xfrm>
          <a:prstGeom prst="rect">
            <a:avLst/>
          </a:prstGeom>
        </p:spPr>
      </p:pic>
    </p:spTree>
    <p:extLst>
      <p:ext uri="{BB962C8B-B14F-4D97-AF65-F5344CB8AC3E}">
        <p14:creationId xmlns:p14="http://schemas.microsoft.com/office/powerpoint/2010/main" val="302717027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2766063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7228719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915609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5294"/>
          <a:stretch/>
        </p:blipFill>
        <p:spPr>
          <a:xfrm>
            <a:off x="0" y="0"/>
            <a:ext cx="9144000" cy="6858000"/>
          </a:xfrm>
          <a:prstGeom prst="rect">
            <a:avLst/>
          </a:prstGeom>
        </p:spPr>
      </p:pic>
    </p:spTree>
    <p:extLst>
      <p:ext uri="{BB962C8B-B14F-4D97-AF65-F5344CB8AC3E}">
        <p14:creationId xmlns:p14="http://schemas.microsoft.com/office/powerpoint/2010/main" val="171601448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191356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22302"/>
          <a:stretch/>
        </p:blipFill>
        <p:spPr>
          <a:xfrm>
            <a:off x="0" y="0"/>
            <a:ext cx="9144000" cy="6858000"/>
          </a:xfrm>
          <a:prstGeom prst="rect">
            <a:avLst/>
          </a:prstGeom>
        </p:spPr>
      </p:pic>
    </p:spTree>
    <p:extLst>
      <p:ext uri="{BB962C8B-B14F-4D97-AF65-F5344CB8AC3E}">
        <p14:creationId xmlns:p14="http://schemas.microsoft.com/office/powerpoint/2010/main" val="372698237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2863918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058"/>
          <a:stretch/>
        </p:blipFill>
        <p:spPr>
          <a:xfrm>
            <a:off x="31207" y="-10834"/>
            <a:ext cx="4553785" cy="6868834"/>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r="683" b="11949"/>
          <a:stretch/>
        </p:blipFill>
        <p:spPr>
          <a:xfrm>
            <a:off x="4584993" y="-14282"/>
            <a:ext cx="4559008" cy="6872282"/>
          </a:xfrm>
          <a:prstGeom prst="rect">
            <a:avLst/>
          </a:prstGeom>
        </p:spPr>
      </p:pic>
    </p:spTree>
    <p:extLst>
      <p:ext uri="{BB962C8B-B14F-4D97-AF65-F5344CB8AC3E}">
        <p14:creationId xmlns:p14="http://schemas.microsoft.com/office/powerpoint/2010/main" val="166960470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917587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88075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6840"/>
          <a:stretch/>
        </p:blipFill>
        <p:spPr>
          <a:xfrm>
            <a:off x="0" y="0"/>
            <a:ext cx="9144000" cy="6857999"/>
          </a:xfrm>
          <a:prstGeom prst="rect">
            <a:avLst/>
          </a:prstGeom>
        </p:spPr>
      </p:pic>
    </p:spTree>
    <p:extLst>
      <p:ext uri="{BB962C8B-B14F-4D97-AF65-F5344CB8AC3E}">
        <p14:creationId xmlns:p14="http://schemas.microsoft.com/office/powerpoint/2010/main" val="31568961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135056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206179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89895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11569"/>
          <a:stretch/>
        </p:blipFill>
        <p:spPr>
          <a:xfrm>
            <a:off x="0" y="0"/>
            <a:ext cx="9144000" cy="6858000"/>
          </a:xfrm>
          <a:prstGeom prst="rect">
            <a:avLst/>
          </a:prstGeom>
        </p:spPr>
      </p:pic>
    </p:spTree>
    <p:extLst>
      <p:ext uri="{BB962C8B-B14F-4D97-AF65-F5344CB8AC3E}">
        <p14:creationId xmlns:p14="http://schemas.microsoft.com/office/powerpoint/2010/main" val="143933382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750928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94" y="38996"/>
            <a:ext cx="9144000" cy="6819004"/>
          </a:xfrm>
          <a:prstGeom prst="rect">
            <a:avLst/>
          </a:prstGeom>
        </p:spPr>
      </p:pic>
    </p:spTree>
    <p:extLst>
      <p:ext uri="{BB962C8B-B14F-4D97-AF65-F5344CB8AC3E}">
        <p14:creationId xmlns:p14="http://schemas.microsoft.com/office/powerpoint/2010/main" val="25189065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173754173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8694947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735830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168599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79873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465757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737430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380930360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173737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468152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434850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451576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817455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74285144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151444124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235" y="0"/>
            <a:ext cx="9144000" cy="6858000"/>
          </a:xfrm>
          <a:prstGeom prst="rect">
            <a:avLst/>
          </a:prstGeom>
        </p:spPr>
      </p:pic>
    </p:spTree>
    <p:extLst>
      <p:ext uri="{BB962C8B-B14F-4D97-AF65-F5344CB8AC3E}">
        <p14:creationId xmlns:p14="http://schemas.microsoft.com/office/powerpoint/2010/main" val="206539904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159637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11483307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79158989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972045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101408"/>
          </a:xfrm>
          <a:prstGeom prst="rect">
            <a:avLst/>
          </a:prstGeom>
        </p:spPr>
      </p:pic>
    </p:spTree>
    <p:extLst>
      <p:ext uri="{BB962C8B-B14F-4D97-AF65-F5344CB8AC3E}">
        <p14:creationId xmlns:p14="http://schemas.microsoft.com/office/powerpoint/2010/main" val="24268746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353"/>
          <a:stretch/>
        </p:blipFill>
        <p:spPr>
          <a:xfrm>
            <a:off x="0" y="1"/>
            <a:ext cx="9251504" cy="6884894"/>
          </a:xfrm>
          <a:prstGeom prst="rect">
            <a:avLst/>
          </a:prstGeom>
        </p:spPr>
      </p:pic>
    </p:spTree>
    <p:extLst>
      <p:ext uri="{BB962C8B-B14F-4D97-AF65-F5344CB8AC3E}">
        <p14:creationId xmlns:p14="http://schemas.microsoft.com/office/powerpoint/2010/main" val="326114471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68928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221</TotalTime>
  <Words>1779</Words>
  <Application>Microsoft Office PowerPoint</Application>
  <PresentationFormat>Presentación en pantalla (4:3)</PresentationFormat>
  <Paragraphs>290</Paragraphs>
  <Slides>143</Slides>
  <Notes>128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143</vt:i4>
      </vt:variant>
    </vt:vector>
  </HeadingPairs>
  <TitlesOfParts>
    <vt:vector size="148" baseType="lpstr">
      <vt:lpstr>Calibri</vt:lpstr>
      <vt:lpstr>Century Schoolbook</vt:lpstr>
      <vt:lpstr>Wingdings</vt:lpstr>
      <vt:lpstr>Wingdings 2</vt:lpstr>
      <vt:lpstr>Default Theme</vt:lpstr>
      <vt:lpstr>LA VUELTA AL MUNDO EN 885 JARDINES. Bali.-Bangkok. Singapur</vt:lpstr>
      <vt:lpstr>Pura Taman Ayun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Bebek, Made Wijaya’s Garden, Sanur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Bangkok-Grand-Palace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The Jim Thompson House, Bangkok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Singapore.-The Garden City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jardines-Bali</dc:title>
  <dc:creator>Josep</dc:creator>
  <cp:lastModifiedBy>Usuario</cp:lastModifiedBy>
  <cp:revision>19</cp:revision>
  <dcterms:created xsi:type="dcterms:W3CDTF">2013-08-10T06:19:32Z</dcterms:created>
  <dcterms:modified xsi:type="dcterms:W3CDTF">2018-03-02T12:18:06Z</dcterms:modified>
</cp:coreProperties>
</file>