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29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CEA1C-296F-4489-87C0-734A122101CF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72DE5-F70A-4816-9845-3F8516440DC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8009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 Vida Park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1390C8-78EE-4551-9661-A0DF1FA65DA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 Vida Park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9AD4FB-E78B-42CC-BE3E-5D3660EA6F74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 Vida Park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C19858-4E3C-4F0A-A35C-1A3D8DB69088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Vida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9C6410-63D4-4BC9-BEA2-9BE2A8F3A57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Vida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4C5F63-11CA-46F3-A9A9-FFC7C1881B7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Vida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204639-B659-4194-AD7B-19DE6C239769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72DE5-F70A-4816-9845-3F8516440DC3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178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E283B2-B2B8-43EB-94E5-58BF1875AF4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5C0EAC-E737-4A8B-8ABC-D7D1FCE127E5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BCF96C-7CAA-4C9C-BDB1-9933197DDA16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CFBD7B-D9D5-44C7-969A-62FCA409E8B2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8B5383-1035-4311-9C23-C4D27D6E6C0B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A57464-2C8E-4F66-AFD6-CD77D979A481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</a:t>
            </a:r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366A32-8F34-4841-9A7A-1DFABE21DD8E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B4D1C7-3018-4443-B426-40D6690F0231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760F3-9F40-469C-9592-A5D6F61169EF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Garden.-Plantas Endémicas</a:t>
            </a: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7B4569-1D46-49F9-A819-CBA5192E1B75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F21FB9-EB21-42CA-B23D-F8C76FCD7CA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7D4753-7BC9-4D12-8DDB-9D50706FF997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AD1280-06D1-49DE-96BC-596C0D489541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2A9110-FA15-47AD-AD47-A561D1EDC94B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D36682-E392-47D4-A54B-5273C70AEB5A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5EBAA5-95DB-4003-BE75-EA05439AEDB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Garden.-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1DB060-5D30-406A-A05E-D704D05B502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9D4A2C-37A1-4CBA-A4D3-D4B80ACFF05D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1D7D74-4ED4-4DD5-985C-BD563B3AE0FA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F2B909-37A3-4F17-8F64-3D933258104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6A1230-4ACE-40CC-8A1B-BCAFEAB78517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028376-0E0C-4F02-82F1-C168766CFFEE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Cibodas Botanical Gardens.-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496FFF-08E8-4C9E-981D-98B0B6FE978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1A696B-75E5-4D0F-9AA0-6ACAA305796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CAD427-367C-483B-8E1A-CB4DD94BD2E5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EF6018-C52A-41B0-855F-DFBC2CA0369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2E383B-3588-4AED-AD0B-3FE702F0536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3DFB5C-BF6E-4718-A045-CB788B335F29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Gassalkovich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EC10BA-18F7-42A3-95E0-776A766D338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4B6EFA-3D2F-4320-B0C3-A66CEB22BE41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Bahai Gardens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20CEF6-3A60-46CD-9A40-0CDB8717EAC0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B0D4DE-FFF4-47AA-BDC5-F6C2DE03CCB1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AFB0D6-9114-4896-861F-0FC412F64FF2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FF4178-7BA7-4BB0-BCC8-63F9F9235730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067EA9-B21D-488B-B81E-28A729738BD0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494AF-0FF8-43A2-B5D6-A7B1D2B4B5CA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6067B1-7316-4FFA-B950-7675F583BDD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Gardens.-Monte Carmelo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9B5A44-DBD9-40CB-96FA-4111C425B6BD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D6AE78-5144-45CF-BB33-9C19B12A0A78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1B81CF-E63A-4B68-ADCA-D12BA655DE60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861AB-C4BE-4DE3-9EFA-EB44566E4D9B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Gardens.-Upper Terrace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CA44FB-B793-4B27-ACA1-1C68D1889FC0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00C2F1-AB20-47BC-8CF3-9F9C0ED769E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27ECDF-DD4B-4DE0-BDE8-5E6257F10276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9888AA-C82B-4858-9D6B-334F42249B0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67242B-96AA-46A9-A14A-6C8F5C2ED29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3A5294-DAAD-4117-9128-6596E97EA13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4D9C1D-ADDA-490C-A050-640FEA6F64F1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85692B-938B-465F-BCC6-F3070E2AE934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B2D7FE-C52B-4AE1-A06C-ECCDCDA9DE4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B9763-4FFD-4830-9620-BCAFFA71BBAA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8E11FC-38C1-4383-A36B-29999A9162B9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1999B9-E7DD-41BA-A1A1-DEF469BD8CB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04B409-8B8E-4B03-94F3-27C2D48A74DF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DC8D82-BAA9-4A43-A60F-6E0AEB242E7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6AED4E-1F8D-4E96-9EC9-4B36DF41C68B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11A862-C0BC-452B-9B5B-276A2A9A37D7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0863AA-9002-4F59-B4F3-45983B91377B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21F69C-BD26-46F8-8EDC-0A04BBA724B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3A7C91-C0DA-4D5F-9719-25559733363B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1F0C2F-31F5-4484-964C-150C97949B2A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B51932-9EFB-4C89-A4C9-29F2DFD19C89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F0FC0C-34CC-47E5-B940-172E007E9426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3506C-126E-43CF-85AD-A5DE448CEF55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5490D2-972F-4370-9557-D2A181504476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90C6F9-0196-48B6-846A-2CB99593C0DB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C0DF5E-CA32-43E1-8690-C1758BDD341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A2C47C-647C-42A3-B50A-3E8672519A0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A5A641-797F-4446-80B9-BE9005DB07D3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2E4257-8809-4F3F-8E9C-B1ACC4EED77F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0F728E-374E-4756-84E8-924ECD1DD412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2598AF-98D6-4506-8497-C6A1E9A9D752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FFE883-E1ED-482F-99C2-814BFC7DAD87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D10874-B407-4A4F-91AD-95A7364C888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33E265-6378-4366-8294-E9CCA2E2923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Garden.-Centro de Recepción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A4FA45-7A8E-43A5-BAA8-6FA7C2C4A25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DE935C-BEDA-49F4-AC6D-4284797A5306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Nassem Park.-Oman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9FF1FE-65A0-48FD-A03C-DAAE782C4812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Nassem Park.-Oman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508AEF-62AF-411E-8BCC-ACD8991E95F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Nassem Park.-Oman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7C5FF7-769F-4E58-B6BF-21960C0DF3DC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Naseem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05476E-3263-47CC-A0EA-2A6191613830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Naseem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BD24F7-9188-4A45-B9D5-5C7591E4E4F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Naseem Pàrk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F8A51-4820-4454-AF0B-8AB2DEC06672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7403E4-91C3-4B22-AFB8-8F6EEBCF038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F772D-69BC-48DD-8051-2C9A567CBB67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D84C81-3C0D-4AFA-8DDF-9073BD1B136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4930B2-1CD4-4457-8FAE-5735D52A01E1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AC41CB-E487-4AEA-9B99-B24CDF8B9E6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6A34CE-3615-4926-A2B4-9F702FCAE040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D6EAFC-F618-4B94-8E3D-24AE6B40D15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e/TerracesBenGurion2.jpg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268760"/>
            <a:ext cx="6478488" cy="29523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</a:t>
            </a:r>
            <a:r>
              <a:rPr lang="es-ES" dirty="0"/>
              <a:t>.-</a:t>
            </a:r>
            <a:br>
              <a:rPr lang="es-ES" dirty="0"/>
            </a:br>
            <a:r>
              <a:rPr lang="es-ES" dirty="0"/>
              <a:t>Al Bida Park.-Cibodas Botanical Garden.-Gassalkovich Palace Gardens .-Bahai Gardens.-Jerusalem Botanic Garden.-Al Naseem Park.-Al Sahwa Park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23525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Al Bida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3238"/>
            <a:ext cx="7113984" cy="424656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Una famosa atracción turística en Qatar es el </a:t>
            </a:r>
            <a:r>
              <a:rPr lang="es-ES" altLang="es-ES" sz="2400" b="1" dirty="0"/>
              <a:t>Al Bida Park</a:t>
            </a:r>
            <a:r>
              <a:rPr lang="es-ES" altLang="es-ES" sz="2400" dirty="0"/>
              <a:t>, un parque con vistas al paseo marítimo de </a:t>
            </a:r>
            <a:r>
              <a:rPr lang="es-ES" altLang="es-ES" sz="2400" b="1" dirty="0"/>
              <a:t>Doha</a:t>
            </a:r>
            <a:r>
              <a:rPr lang="es-ES" altLang="es-ES" sz="2400" dirty="0"/>
              <a:t>, con áreas verdes, áreas de juegos y rincones de sombra que protegen del intenso calor del día.</a:t>
            </a:r>
          </a:p>
          <a:p>
            <a:pPr eaLnBrk="1" hangingPunct="1"/>
            <a:r>
              <a:rPr lang="es-ES" altLang="es-ES" sz="2400" dirty="0"/>
              <a:t>Este parque es el preferido por los grupos familiares grandes y los grupos de amigos que buscan un espacio amplio donde conversar, además que es un sitio tranquilo que queda lejos del bullicio y las multitudes de la ciudad.</a:t>
            </a:r>
          </a:p>
        </p:txBody>
      </p:sp>
    </p:spTree>
    <p:extLst>
      <p:ext uri="{BB962C8B-B14F-4D97-AF65-F5344CB8AC3E}">
        <p14:creationId xmlns:p14="http://schemas.microsoft.com/office/powerpoint/2010/main" val="374997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681936" cy="5111750"/>
          </a:xfrm>
        </p:spPr>
        <p:txBody>
          <a:bodyPr/>
          <a:lstStyle/>
          <a:p>
            <a:r>
              <a:rPr lang="es-ES" altLang="es-ES" sz="2400" dirty="0"/>
              <a:t>Los senderos que hay en el parque se encuentran en buenas condiciones y limpios siempre, lo que denota cultura en la gente local y en los visitantes, que al menos tratan de conservar las mismas condiciones que encuentran en el lugar.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6823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Al Bid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318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l Bida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511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l Bida Park_thum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32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45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330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748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Cibodas Botanical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484784"/>
            <a:ext cx="7272808" cy="514116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Kebun Raya Cibodas</a:t>
            </a:r>
            <a:r>
              <a:rPr lang="es-ES" dirty="0"/>
              <a:t> (el </a:t>
            </a:r>
            <a:r>
              <a:rPr lang="es-ES" b="1" dirty="0"/>
              <a:t>Cibodas Jardín Botánico)</a:t>
            </a:r>
            <a:r>
              <a:rPr lang="es-ES" dirty="0"/>
              <a:t> tiene unas 125 hectáreas de jardín botánico , situado a unos 1,300-1,425 metros de altura en las laderas del monte Gede , a 23 kilómetros al noroeste de Cianjur en el Cibodas subdistrito de Java Occidental , Indonesia o 100  kilómetros de Yakarta.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Fue fundado en 1862 por el botánico  holandés  Johannes Elías Teysjmann como una extensión del Jardín Botánico de Bogor , y es la primera ubicación de arboles de  Cinchona que  se cultivan en Indonesia para la producción de quinina , pero unos años más tarde algunas de las plantas tuvieron que ser trasladadas a otro lugar más adecuado.</a:t>
            </a:r>
          </a:p>
        </p:txBody>
      </p:sp>
    </p:spTree>
    <p:extLst>
      <p:ext uri="{BB962C8B-B14F-4D97-AF65-F5344CB8AC3E}">
        <p14:creationId xmlns:p14="http://schemas.microsoft.com/office/powerpoint/2010/main" val="3607571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6969968" cy="5183088"/>
          </a:xfrm>
        </p:spPr>
        <p:txBody>
          <a:bodyPr/>
          <a:lstStyle/>
          <a:p>
            <a:pPr eaLnBrk="1" hangingPunct="1"/>
            <a:r>
              <a:rPr lang="es-ES" altLang="es-ES" dirty="0"/>
              <a:t>Por fin, la introducción de plantas exóticas de Indonesia continuó como el eucalipto de Australia , de coníferas de Europa y otros, para que las podamos ver en el mundo de Cibodas Jardín Botánico.  </a:t>
            </a:r>
          </a:p>
          <a:p>
            <a:pPr eaLnBrk="1" hangingPunct="1"/>
            <a:r>
              <a:rPr lang="es-ES" altLang="es-ES" dirty="0"/>
              <a:t>Los jardines tienen una colección de cerca de 6.000 ejemplares, que representan a más de 1.200 especies, y una colección de invernadero de más de 4.000 ejemplares, incluyendo 350 especies de cactus y suculentas y 360 especies de orquídeas. </a:t>
            </a: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315531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ibodas Botanical Garden.-Indones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51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ibodas Botanical Garden.-Indonesia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764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ibodas Botanical Garden .-Indone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348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ibodas Botanical Garden .-Indonesia.jpg.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351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ibodas-Botanical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35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ibodas-Botanical-Garden-INDONESIA.-Echinocact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44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ibodas-Botanical-Garden-INDONESIA.-Flo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042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ibodas-Botanical-Garden-INDONESIA.-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536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ibodas-Botanical-Garden-INDONESIA.-Little La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6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ibodas-Botanical-Garden-INDONESIA.-Offi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558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Cibodas-Botanical-Garden-INDONESIA.-Plantas endemi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17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ibodas-Botanical-Garden-INDONESIA.-Po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121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ibodas-Botanical-Garden-INDONESIA.-R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488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ibodas-Botanical-Garden-INDONESIA.-See Po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928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ibodas-Botanical-Garden-INDONESIA.-Vis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409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ibodas-botanical-garden-indonesia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755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ibodas-botanical-garden-indonesia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306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 descr="Cibodas-botanical-garden-indonesia.-x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295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ibodas.-Botanical_garden_-_Cibodas_-_Indonesia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419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ibodas.-Wisma_Tamu_(guest_house)_Cibodas_Botanical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337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ibodas.-Botanical_garden_-_Cibodas_-_Indonesia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125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ibodas Botanical Garden.-x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863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ibodas-botanical-garden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136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ibodas-botanical-garden-indone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967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eaLnBrk="1" hangingPunct="1"/>
            <a:r>
              <a:rPr lang="es-ES" altLang="es-ES" dirty="0"/>
              <a:t>Gassalkovich Palace Gardens </a:t>
            </a:r>
          </a:p>
        </p:txBody>
      </p:sp>
      <p:sp>
        <p:nvSpPr>
          <p:cNvPr id="41987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7544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dirty="0"/>
              <a:t>El Palacio Grassalkovich  es un palacio en Bratislava y la residencia del presidente de Eslovaquia.</a:t>
            </a:r>
          </a:p>
          <a:p>
            <a:pPr eaLnBrk="1" hangingPunct="1"/>
            <a:r>
              <a:rPr lang="es-ES" altLang="es-ES" sz="2400" dirty="0"/>
              <a:t>Está situado junto al Palacio Arzobispal de Verano. </a:t>
            </a:r>
            <a:br>
              <a:rPr lang="es-ES" altLang="es-ES" sz="2400" dirty="0"/>
            </a:br>
            <a:r>
              <a:rPr lang="es-ES" altLang="es-ES" sz="2400" dirty="0"/>
              <a:t>El edificio es un palacio barroco rococó de verano / tarde con un jardín a la francesa. </a:t>
            </a:r>
          </a:p>
          <a:p>
            <a:pPr eaLnBrk="1" hangingPunct="1"/>
            <a:r>
              <a:rPr lang="es-ES" altLang="es-ES" sz="2400" dirty="0"/>
              <a:t>Fue construido en 1760 para el Conde Antal Grassalkovich, una porción de Hungría noble como el presidente de la Cámara húngara (una especie de ministerio de economía y finanzas para el Reino de Hungría), por el arquitecto Antón Mayerhofer. Cuenta con muchas hermosas habitaciones y una impresionante escalera.</a:t>
            </a:r>
          </a:p>
        </p:txBody>
      </p:sp>
    </p:spTree>
    <p:extLst>
      <p:ext uri="{BB962C8B-B14F-4D97-AF65-F5344CB8AC3E}">
        <p14:creationId xmlns:p14="http://schemas.microsoft.com/office/powerpoint/2010/main" val="863763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assalkovich Palace.-Bratisla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346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Grassalkovich.-Eastern Europe! 2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084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rassalkovich_palace.-Bratisla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564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rassalkovich_palace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98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rassalovich Gardens.-Eastern Europe! 2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495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rassalovich Presidential-Palace-Park-Bratislava-Slovakia-19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693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Bahai Gardens</a:t>
            </a:r>
          </a:p>
        </p:txBody>
      </p:sp>
      <p:sp>
        <p:nvSpPr>
          <p:cNvPr id="4915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dirty="0"/>
              <a:t>Las </a:t>
            </a:r>
            <a:r>
              <a:rPr lang="es-ES" altLang="es-ES" sz="2400" b="1" dirty="0"/>
              <a:t>Terrazas</a:t>
            </a:r>
            <a:r>
              <a:rPr lang="es-ES" altLang="es-ES" sz="2400" dirty="0"/>
              <a:t> de la Fe Bahá'í, también conocida como los </a:t>
            </a:r>
            <a:r>
              <a:rPr lang="es-ES" altLang="es-ES" sz="2400" b="1" dirty="0"/>
              <a:t>Jardines Colgantes de Haifa,</a:t>
            </a:r>
            <a:r>
              <a:rPr lang="es-ES" altLang="es-ES" sz="2400" dirty="0"/>
              <a:t> son terrazas ajardinadas alrededor del Santuario del Báb en el Monte Carmelo en Haifa , Israel .</a:t>
            </a:r>
          </a:p>
          <a:p>
            <a:pPr eaLnBrk="1" hangingPunct="1"/>
            <a:r>
              <a:rPr lang="es-ES" altLang="es-ES" sz="2400" dirty="0"/>
              <a:t> Se trata de uno de los atractivos turísticos más visitados de Israel. </a:t>
            </a:r>
          </a:p>
          <a:p>
            <a:pPr eaLnBrk="1" hangingPunct="1"/>
            <a:r>
              <a:rPr lang="es-ES" altLang="es-ES" sz="2400" dirty="0"/>
              <a:t>El arquitecto fue Fariborz Sahba de Irán . </a:t>
            </a:r>
          </a:p>
          <a:p>
            <a:pPr eaLnBrk="1" hangingPunct="1"/>
            <a:r>
              <a:rPr lang="es-ES" altLang="es-ES" sz="2400" dirty="0"/>
              <a:t>Junto con los Lugares sacros bahaíes en el oeste de Galilea , son  Patrimonio de la Humanidad por la UNESCO. .</a:t>
            </a:r>
          </a:p>
        </p:txBody>
      </p:sp>
    </p:spTree>
    <p:extLst>
      <p:ext uri="{BB962C8B-B14F-4D97-AF65-F5344CB8AC3E}">
        <p14:creationId xmlns:p14="http://schemas.microsoft.com/office/powerpoint/2010/main" val="40888446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905078"/>
          </a:xfrm>
        </p:spPr>
        <p:txBody>
          <a:bodyPr>
            <a:normAutofit lnSpcReduction="10000"/>
          </a:bodyPr>
          <a:lstStyle/>
          <a:p>
            <a:r>
              <a:rPr lang="es-ES" altLang="es-ES" sz="2400" dirty="0"/>
              <a:t>Las terrazas representan los primeros dieciocho discípulos del Báb , que fueron designados " Carta por la Vida ",  aunque no son terrazas individuales están conectadas con letras individuales.</a:t>
            </a:r>
          </a:p>
          <a:p>
            <a:r>
              <a:rPr lang="es-ES" altLang="es-ES" sz="2400" dirty="0"/>
              <a:t>Nueve círculos concéntricos proporcionar la geometría principal de las dieciocho terrazas. </a:t>
            </a:r>
          </a:p>
          <a:p>
            <a:r>
              <a:rPr lang="es-ES" altLang="es-ES" sz="2400" dirty="0"/>
              <a:t>Así como la identificación de un círculo presupone un centro, por lo que las terrazas se han concebido como generados a partir del Santuario del Báb. </a:t>
            </a:r>
          </a:p>
          <a:p>
            <a:r>
              <a:rPr lang="es-ES" altLang="es-ES" sz="2400" dirty="0"/>
              <a:t>Las dieciocho terrazas además de la terraza  de los Santuario del Báb son diecinueve terrazas en total. </a:t>
            </a:r>
          </a:p>
          <a:p>
            <a:r>
              <a:rPr lang="es-ES" altLang="es-ES" sz="2400" dirty="0"/>
              <a:t>Diecinueve es un número significativo tanto en las religiones Bahá'í </a:t>
            </a:r>
            <a:r>
              <a:rPr lang="es-ES" altLang="es-ES" dirty="0"/>
              <a:t>como en la </a:t>
            </a:r>
            <a:r>
              <a:rPr lang="es-ES" altLang="es-ES" sz="2400" dirty="0"/>
              <a:t>Babi.</a:t>
            </a:r>
          </a:p>
        </p:txBody>
      </p:sp>
    </p:spTree>
    <p:extLst>
      <p:ext uri="{BB962C8B-B14F-4D97-AF65-F5344CB8AC3E}">
        <p14:creationId xmlns:p14="http://schemas.microsoft.com/office/powerpoint/2010/main" val="16652212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>
            <a:normAutofit lnSpcReduction="10000"/>
          </a:bodyPr>
          <a:lstStyle/>
          <a:p>
            <a:r>
              <a:rPr lang="es-ES" altLang="es-ES" sz="2400" dirty="0"/>
              <a:t>Fariborz Sahba comenzó a trabajar en 1987 el diseño de los jardines y supervisó la construcción.</a:t>
            </a:r>
          </a:p>
          <a:p>
            <a:r>
              <a:rPr lang="es-ES" altLang="es-ES" sz="2400" dirty="0"/>
              <a:t>A partir de su base, los jardines se extienden a casi un kilómetro por la ladera del Monte Carmelo, que abarca unos 200.000 metros cuadrados de terreno. </a:t>
            </a:r>
          </a:p>
          <a:p>
            <a:r>
              <a:rPr lang="es-ES" altLang="es-ES" sz="2400" dirty="0"/>
              <a:t>Los jardines están unidos por una escalera flanqueada por dos arroyos de agua corriente en cascada por la ladera de la montaña a través de los pasos y puentes de las  terrazas.  </a:t>
            </a:r>
          </a:p>
          <a:p>
            <a:r>
              <a:rPr lang="es-ES" altLang="es-ES" sz="2400" dirty="0"/>
              <a:t>Los jardines tienen elementos de los jardines paraíso persas , aislando el sitio del ruido del entorno y la conexión de los diferentes edificios Bahá'í en el Monte Carmelo.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13187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041976" cy="5038725"/>
          </a:xfrm>
        </p:spPr>
        <p:txBody>
          <a:bodyPr/>
          <a:lstStyle/>
          <a:p>
            <a:r>
              <a:rPr lang="es-ES" altLang="es-ES" sz="2400" dirty="0"/>
              <a:t>El sistema de riego incluye un ordenador que, sobre la base de datos meteorológicos que recibe, controla cientos de válvulas para distribuir el agua a lo largo de los jardines por aspersión y goteo.</a:t>
            </a:r>
          </a:p>
          <a:p>
            <a:r>
              <a:rPr lang="es-ES" altLang="es-ES" sz="2400" dirty="0"/>
              <a:t>Esto se hace por la noche y temprano en la mañana, para evitar el desperdicio de agua por evaporación. </a:t>
            </a:r>
          </a:p>
          <a:p>
            <a:r>
              <a:rPr lang="es-ES" altLang="es-ES" sz="2400" dirty="0"/>
              <a:t>El agua que fluye a lo largo de las escaleras está circulando en un sistema cerrado dentro de cada terraza, de modo que casi no se desperdicia el agua.</a:t>
            </a:r>
          </a:p>
        </p:txBody>
      </p:sp>
    </p:spTree>
    <p:extLst>
      <p:ext uri="{BB962C8B-B14F-4D97-AF65-F5344CB8AC3E}">
        <p14:creationId xmlns:p14="http://schemas.microsoft.com/office/powerpoint/2010/main" val="36463680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Archivo: TerracesBenGurion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2704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israel_haif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3934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ahai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060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ahai Gardens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10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ahai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7977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ahai Gardens.-haifa-pic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067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ahai Gardens.-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5772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ahai Gardens.-xx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82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ahai Gardens.-x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569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ahai Gardens.-xx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2091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ahai Gardens.-xxx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3278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hai Gardens.-xx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4299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ahai_Gardens_Upper_Terr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5430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ahai_gardens_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564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hai_gardens-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8028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hai Gardens.-xx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6252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ahai Gardens.-xx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9332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aha'i Gardens.-Ac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5393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ahai Gardens, Haif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0741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ahai Gardens_1_8_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6322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ahai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7347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ahai_Gardens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6990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ahai_Gardens_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1186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ahai_gardens_haifa_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0669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ahai_Gardens_in_Haif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965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haia Gardens.-Hous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961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hai-garden-akk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159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hai-Gardens.-xx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9639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hai-gardens-akko.-Acueduc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8337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ahai-gardens-akk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357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ahai-gardens-haifa-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23500" cy="766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1172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israel_haif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742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5468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israel_haifa_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143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israel_haifa_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9001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israel_haifa_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73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9476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israel_haif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10152063" cy="740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9013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Jerusalem Botanic Garden</a:t>
            </a:r>
          </a:p>
        </p:txBody>
      </p:sp>
      <p:sp>
        <p:nvSpPr>
          <p:cNvPr id="9011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768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Jardin Botánico de Jerusalén (JBG)</a:t>
            </a:r>
            <a:r>
              <a:rPr lang="es-ES" altLang="es-ES" sz="2400" dirty="0"/>
              <a:t> se encuentra en el barrio de Nayot en Jerusalén , en el borde sureste de la Givat Ram campus de la Universidad Hebrea de Jerusalén . </a:t>
            </a:r>
          </a:p>
          <a:p>
            <a:pPr eaLnBrk="1" hangingPunct="1"/>
            <a:r>
              <a:rPr lang="es-ES" altLang="es-ES" sz="2400" dirty="0"/>
              <a:t>El jardín está dividido en secciones fitogeográficas, con flora de diversas regiones el mundo. </a:t>
            </a:r>
          </a:p>
          <a:p>
            <a:pPr eaLnBrk="1" hangingPunct="1"/>
            <a:r>
              <a:rPr lang="es-ES" altLang="es-ES" sz="2400" dirty="0"/>
              <a:t>El Jardin Botánico de Jerusalén abrió sus puertas al público en 1985. </a:t>
            </a:r>
          </a:p>
          <a:p>
            <a:pPr eaLnBrk="1" hangingPunct="1"/>
            <a:r>
              <a:rPr lang="es-ES" altLang="es-ES" sz="2400" dirty="0"/>
              <a:t>El invernadero tropical se abrió en 1986 y la sección de Sudáfrica fue plantada en 1989. </a:t>
            </a:r>
          </a:p>
          <a:p>
            <a:pPr eaLnBrk="1" hangingPunct="1"/>
            <a:r>
              <a:rPr lang="es-ES" altLang="es-ES" sz="2400" dirty="0"/>
              <a:t>El Hank Greenspan Entrance Plaza, Centro de Visitantes Dvorsky y restaurantes fueron construidos en 1990. </a:t>
            </a:r>
          </a:p>
        </p:txBody>
      </p:sp>
    </p:spTree>
    <p:extLst>
      <p:ext uri="{BB962C8B-B14F-4D97-AF65-F5344CB8AC3E}">
        <p14:creationId xmlns:p14="http://schemas.microsoft.com/office/powerpoint/2010/main" val="38786563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689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 primera parcela de terreno fue comprada en el Monte Scopus en 1926.</a:t>
            </a:r>
          </a:p>
          <a:p>
            <a:pPr eaLnBrk="1" hangingPunct="1"/>
            <a:r>
              <a:rPr lang="es-ES" altLang="es-ES" sz="2400" dirty="0"/>
              <a:t>Los planes para el jardín botánico se han elaborado por Alexander Eig , presidente del Departamento de Botánica de la Universidad Hebrea, en base a la flora de la Tierra de Israel desde el Monte Líbano hasta el desierto.</a:t>
            </a:r>
          </a:p>
          <a:p>
            <a:pPr eaLnBrk="1" hangingPunct="1"/>
            <a:r>
              <a:rPr lang="es-ES" altLang="es-ES" sz="2400" dirty="0"/>
              <a:t>La plantación comenzó en 1931.</a:t>
            </a:r>
          </a:p>
          <a:p>
            <a:pPr eaLnBrk="1" hangingPunct="1"/>
            <a:r>
              <a:rPr lang="es-ES" altLang="es-ES" sz="2400" dirty="0"/>
              <a:t>En 1948, en la Guerra de Independencia de Israel el acceso al Monte Scopus y el campus universitario fue cortada. </a:t>
            </a:r>
          </a:p>
          <a:p>
            <a:pPr eaLnBrk="1" hangingPunct="1"/>
            <a:r>
              <a:rPr lang="es-ES" altLang="es-ES" sz="2400" dirty="0"/>
              <a:t>Cuando una escuela alternativa fue construida en Givat Ram en 1954, un nuevo jardín botánico fue plantado cerca de la Biblioteca Nacional y la Universidad , incluyendo una colección única de coníferas.</a:t>
            </a:r>
          </a:p>
        </p:txBody>
      </p:sp>
    </p:spTree>
    <p:extLst>
      <p:ext uri="{BB962C8B-B14F-4D97-AF65-F5344CB8AC3E}">
        <p14:creationId xmlns:p14="http://schemas.microsoft.com/office/powerpoint/2010/main" val="30181039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erusalem Botanic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6527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erusalem_Botanical_Gardens_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7805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erusalem_Botanical_Gardens_04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3437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erusalem_Botanical_Gardens_IMG_04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7257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erusalem_Botanical_Gardens_IMG_04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5082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Jerusalem_Botanical_Gardens_IMG_04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450056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2 Imagen" descr="Jerusalem_Botanical_Gardens_IMG_048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-315913"/>
            <a:ext cx="4643437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0451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Jerusalem.-Tropical_Greenhouse_Jerusalem_Botanical_Gardens_IMG_04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8236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Jerusalem Botanic Garden.-x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592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2 Imagen" descr="Jerusalem_Botanical_Gardens_IMG_04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1901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Jerusalem_Botanical_Gardens_IMG_04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7466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erusalem_Botanical_Garden_visitors_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3047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Jerusalem_Botanical_Garden_Givat_R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8665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Al Naseem Park</a:t>
            </a:r>
          </a:p>
        </p:txBody>
      </p:sp>
      <p:sp>
        <p:nvSpPr>
          <p:cNvPr id="10445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789488"/>
          </a:xfrm>
        </p:spPr>
        <p:txBody>
          <a:bodyPr>
            <a:normAutofit fontScale="92500"/>
          </a:bodyPr>
          <a:lstStyle/>
          <a:p>
            <a:r>
              <a:rPr lang="es-ES" altLang="es-ES" sz="2400" dirty="0"/>
              <a:t>Al Naseem Park fue inaugurado en Mascate, en el año 1985.</a:t>
            </a:r>
          </a:p>
          <a:p>
            <a:r>
              <a:rPr lang="es-ES" altLang="es-ES" sz="2400" dirty="0"/>
              <a:t>Fue inaugurado durante la celebración del Día Nacional 15. </a:t>
            </a:r>
          </a:p>
          <a:p>
            <a:r>
              <a:rPr lang="es-ES" altLang="es-ES" sz="2400" dirty="0"/>
              <a:t>Su superficie total es de 75.000 metros cuadrados y está a unos 30 km de Aeropuerto Internacional de Mascate. </a:t>
            </a:r>
          </a:p>
          <a:p>
            <a:r>
              <a:rPr lang="es-ES" altLang="es-ES" sz="2400" dirty="0"/>
              <a:t>Este parque está equipado con una biblioteca y todas las instalaciones de un parque infantil, así como áreas de juego de voleibol, tenis y fútbol. </a:t>
            </a:r>
          </a:p>
          <a:p>
            <a:r>
              <a:rPr lang="es-ES" altLang="es-ES" sz="2400" dirty="0"/>
              <a:t>El parque es muy interesante, ya que tiene muchas características que atraen a los niños e incluso adultos. </a:t>
            </a:r>
          </a:p>
        </p:txBody>
      </p:sp>
    </p:spTree>
    <p:extLst>
      <p:ext uri="{BB962C8B-B14F-4D97-AF65-F5344CB8AC3E}">
        <p14:creationId xmlns:p14="http://schemas.microsoft.com/office/powerpoint/2010/main" val="11430596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r>
              <a:rPr lang="es-ES" altLang="es-ES" sz="2400" dirty="0"/>
              <a:t>Cuenta con un viaje en tren que recorre el parque y le da una experiencia apasionante. </a:t>
            </a:r>
          </a:p>
          <a:p>
            <a:r>
              <a:rPr lang="es-ES" altLang="es-ES" sz="2400" dirty="0"/>
              <a:t>Un mini-falaj fluye a lo largo del parque. </a:t>
            </a:r>
          </a:p>
          <a:p>
            <a:r>
              <a:rPr lang="es-ES" altLang="es-ES" sz="2400" dirty="0"/>
              <a:t>Disfrutar de la frescura al pasar por el laberinto de jazmín y bien cuidados jardines árabes y japoneses. </a:t>
            </a:r>
          </a:p>
          <a:p>
            <a:r>
              <a:rPr lang="es-ES" altLang="es-ES" sz="2400" dirty="0"/>
              <a:t>Todo esto y mucho más se suma a la belleza natural del parque. </a:t>
            </a:r>
          </a:p>
          <a:p>
            <a:r>
              <a:rPr lang="es-ES" altLang="es-ES" sz="2400" dirty="0"/>
              <a:t>Hay una cafetería en el centro, que se sirve todo tipo de deliciosos bocadillos y refrescos.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3712704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Nassem Park.-O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5913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Naseem Park.-O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9533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Naseem Park.-Oma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7508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Users\USUARIO\Desktop\Arabia Saudi\Naseem Park.-Oman.-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5147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Users\USUARIO\Desktop\Arabia Saudi\Naseem Park.-Oman.-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3713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:\Users\USUARIO\Desktop\Arabia Saudi\Naseem Park.-Oman .-x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401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:\Users\USUARIO\Desktop\Arabia Saudi\Nassem Park.-x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3" name="Picture 4" descr="C:\Users\USUARIO\Desktop\Arabia Saudi\Nassem Park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3952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Al Sahwa Park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005388"/>
          </a:xfrm>
        </p:spPr>
        <p:txBody>
          <a:bodyPr>
            <a:normAutofit lnSpcReduction="10000"/>
          </a:bodyPr>
          <a:lstStyle/>
          <a:p>
            <a:r>
              <a:rPr lang="es-ES" altLang="es-ES" sz="2400" b="1" dirty="0"/>
              <a:t>El Parque Sahwa</a:t>
            </a:r>
            <a:r>
              <a:rPr lang="es-ES" altLang="es-ES" sz="2400" dirty="0"/>
              <a:t> que se coloca en el centro que une la provincia de Mascate a otras regiones del país, tiene por objeto proporcionar a los residentes de la zona y visitantes de la región la oportunidad de reunirse y para que los niños jueguen en áreas abiertas en medio de una jardín en las proximidades del Aeropuerto Internacional de Mascate. </a:t>
            </a:r>
          </a:p>
          <a:p>
            <a:r>
              <a:rPr lang="es-ES" altLang="es-ES" sz="2400" dirty="0"/>
              <a:t>Está muy cerca de Muscat City Centre.</a:t>
            </a:r>
          </a:p>
          <a:p>
            <a:r>
              <a:rPr lang="es-ES" altLang="es-ES" sz="2400" dirty="0"/>
              <a:t>El parque cuenta con arquitectura islámica de tipo de fuentes de agua operados por computadora que puede cambiar el color y la forma del agua de acuerdo con el flujo rítmico y un recorrido por la plaza.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4368670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041976" cy="4967287"/>
          </a:xfrm>
        </p:spPr>
        <p:txBody>
          <a:bodyPr/>
          <a:lstStyle/>
          <a:p>
            <a:r>
              <a:rPr lang="es-ES" altLang="es-ES" sz="2400" dirty="0"/>
              <a:t>El parque también cuenta con áreas de descanso de la familia, un patio circular que conecta todas las obras del parque, incluyendo la plaza de Al Sahwa y seis jardines islámicos de las formas geométricas, cafeterías, un restaurante y una mezquita.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045060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l Sahwa Park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1500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Al Sahwa Park.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1074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Al sahwa Park.-Musc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1000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Al Sahwa Park.-Muscat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8793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Al Sahwa Park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2461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Al Sahwa Park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5682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C:\Users\USUARIO\Desktop\Arabia Saudi\Al Sahwa Park.-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094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1656</Words>
  <Application>Microsoft Office PowerPoint</Application>
  <PresentationFormat>Presentación en pantalla (4:3)</PresentationFormat>
  <Paragraphs>254</Paragraphs>
  <Slides>114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114</vt:i4>
      </vt:variant>
    </vt:vector>
  </HeadingPairs>
  <TitlesOfParts>
    <vt:vector size="119" baseType="lpstr">
      <vt:lpstr>Calibri</vt:lpstr>
      <vt:lpstr>Century Schoolbook</vt:lpstr>
      <vt:lpstr>Wingdings</vt:lpstr>
      <vt:lpstr>Wingdings 2</vt:lpstr>
      <vt:lpstr>Default Theme</vt:lpstr>
      <vt:lpstr>ASIA.-LA VUELTA AL MUNDO EN 885 JARDINES.- Al Bida Park.-Cibodas Botanical Garden.-Gassalkovich Palace Gardens .-Bahai Gardens.-Jerusalem Botanic Garden.-Al Naseem Park.-Al Sahwa Park</vt:lpstr>
      <vt:lpstr>Al Bida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Cibodas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Gassalkovich Palace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Bahai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Jerusalem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 Naseem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 Sahwa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2018-03-01T11:41:59Z</dcterms:modified>
</cp:coreProperties>
</file>