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85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04B6C3-AC7E-4994-BA3E-F28D9CC8E436}"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0A0004-AD01-4729-9BD3-F8EF3C549B57}" type="slidenum">
              <a:rPr lang="es-ES" smtClean="0"/>
              <a:t>‹Nº›</a:t>
            </a:fld>
            <a:endParaRPr lang="es-ES" dirty="0"/>
          </a:p>
        </p:txBody>
      </p:sp>
    </p:spTree>
    <p:extLst>
      <p:ext uri="{BB962C8B-B14F-4D97-AF65-F5344CB8AC3E}">
        <p14:creationId xmlns:p14="http://schemas.microsoft.com/office/powerpoint/2010/main" val="4244311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Abu Dahbi</a:t>
            </a:r>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38C06F-BBA8-41DE-B04F-B17D7B644D99}"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Abu Dahbi</a:t>
            </a:r>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E65E4F-B52C-4572-B3B8-DEC51E718029}"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Khaldiya gardens.-Abu Dhabi</a:t>
            </a:r>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576828-90F0-40C1-BCF2-60DD43791439}"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Abu Dhabi</a:t>
            </a:r>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F28212-6483-4DC9-A4D7-E4600C1AF08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Abu Dhabi.-Hotel Hilton</a:t>
            </a:r>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E7B4E7-4228-4B82-A8DD-323B569FC3E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Abu Dhabi</a:t>
            </a:r>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41EA90-4FF2-4FD9-9540-0D8741E3CAF5}"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90A0004-AD01-4729-9BD3-F8EF3C549B57}" type="slidenum">
              <a:rPr lang="es-ES" smtClean="0"/>
              <a:t>9</a:t>
            </a:fld>
            <a:endParaRPr lang="es-ES" dirty="0"/>
          </a:p>
        </p:txBody>
      </p:sp>
    </p:spTree>
    <p:extLst>
      <p:ext uri="{BB962C8B-B14F-4D97-AF65-F5344CB8AC3E}">
        <p14:creationId xmlns:p14="http://schemas.microsoft.com/office/powerpoint/2010/main" val="20082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69525-E6D7-4A67-8DCE-0BCEE6B6AC0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72601E-E98C-4463-B29F-41E5CAF756C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Ain</a:t>
            </a:r>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E855A0-B0DF-4D47-A08C-4B01D82F0CE8}"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FEED09-4998-4205-BF7E-4E77C761EDA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45F35F-80E7-4CEB-B42F-F83AFD2CAE9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D75762-00E6-4D1C-9F6E-B14B3C258FE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7854E7-894F-42A4-9427-A820C72C7FC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Ain</a:t>
            </a:r>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BE2B41-7972-4988-AC9A-E4BF2D8148D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839995-FB63-48A3-956F-767A7581D65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C47C8AF-7FC2-4606-A0A4-CE4D152BB431}"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9736619-27A6-442B-9244-DB8F8CDE227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A64A4A5-FDDA-425B-B156-ED8E00C9751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BCBDDB9-C901-444B-B54E-22C20D4513B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Sahwa Park.-Muscat</a:t>
            </a:r>
          </a:p>
        </p:txBody>
      </p:sp>
      <p:sp>
        <p:nvSpPr>
          <p:cNvPr id="4" name="3 Marcador de número de diapositiva"/>
          <p:cNvSpPr>
            <a:spLocks noGrp="1"/>
          </p:cNvSpPr>
          <p:nvPr>
            <p:ph type="sldNum" sz="quarter" idx="10"/>
          </p:nvPr>
        </p:nvSpPr>
        <p:spPr/>
        <p:txBody>
          <a:bodyPr/>
          <a:lstStyle/>
          <a:p>
            <a:fld id="{490A0004-AD01-4729-9BD3-F8EF3C549B57}" type="slidenum">
              <a:rPr lang="es-ES" smtClean="0"/>
              <a:t>62</a:t>
            </a:fld>
            <a:endParaRPr lang="es-ES" dirty="0"/>
          </a:p>
        </p:txBody>
      </p:sp>
    </p:spTree>
    <p:extLst>
      <p:ext uri="{BB962C8B-B14F-4D97-AF65-F5344CB8AC3E}">
        <p14:creationId xmlns:p14="http://schemas.microsoft.com/office/powerpoint/2010/main" val="2266444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Sahwa Park.-Muscat</a:t>
            </a:r>
          </a:p>
        </p:txBody>
      </p:sp>
      <p:sp>
        <p:nvSpPr>
          <p:cNvPr id="4" name="3 Marcador de número de diapositiva"/>
          <p:cNvSpPr>
            <a:spLocks noGrp="1"/>
          </p:cNvSpPr>
          <p:nvPr>
            <p:ph type="sldNum" sz="quarter" idx="10"/>
          </p:nvPr>
        </p:nvSpPr>
        <p:spPr/>
        <p:txBody>
          <a:bodyPr/>
          <a:lstStyle/>
          <a:p>
            <a:fld id="{490A0004-AD01-4729-9BD3-F8EF3C549B57}" type="slidenum">
              <a:rPr lang="es-ES" smtClean="0"/>
              <a:t>63</a:t>
            </a:fld>
            <a:endParaRPr lang="es-ES" dirty="0"/>
          </a:p>
        </p:txBody>
      </p:sp>
    </p:spTree>
    <p:extLst>
      <p:ext uri="{BB962C8B-B14F-4D97-AF65-F5344CB8AC3E}">
        <p14:creationId xmlns:p14="http://schemas.microsoft.com/office/powerpoint/2010/main" val="3275857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Sahwa Park</a:t>
            </a:r>
          </a:p>
        </p:txBody>
      </p:sp>
      <p:sp>
        <p:nvSpPr>
          <p:cNvPr id="4" name="3 Marcador de número de diapositiva"/>
          <p:cNvSpPr>
            <a:spLocks noGrp="1"/>
          </p:cNvSpPr>
          <p:nvPr>
            <p:ph type="sldNum" sz="quarter" idx="5"/>
          </p:nvPr>
        </p:nvSpPr>
        <p:spPr/>
        <p:txBody>
          <a:bodyPr/>
          <a:lstStyle/>
          <a:p>
            <a:pPr>
              <a:defRPr/>
            </a:pPr>
            <a:fld id="{5A10B969-D40D-414D-B847-35C9BE7FD79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Sahwa Park</a:t>
            </a:r>
          </a:p>
        </p:txBody>
      </p:sp>
      <p:sp>
        <p:nvSpPr>
          <p:cNvPr id="4" name="3 Marcador de número de diapositiva"/>
          <p:cNvSpPr>
            <a:spLocks noGrp="1"/>
          </p:cNvSpPr>
          <p:nvPr>
            <p:ph type="sldNum" sz="quarter" idx="5"/>
          </p:nvPr>
        </p:nvSpPr>
        <p:spPr/>
        <p:txBody>
          <a:bodyPr/>
          <a:lstStyle/>
          <a:p>
            <a:pPr>
              <a:defRPr/>
            </a:pPr>
            <a:fld id="{6652AB28-18A1-477B-AE6D-647D60AE976D}"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Sahwa Park</a:t>
            </a:r>
          </a:p>
        </p:txBody>
      </p:sp>
      <p:sp>
        <p:nvSpPr>
          <p:cNvPr id="4" name="3 Marcador de número de diapositiva"/>
          <p:cNvSpPr>
            <a:spLocks noGrp="1"/>
          </p:cNvSpPr>
          <p:nvPr>
            <p:ph type="sldNum" sz="quarter" idx="5"/>
          </p:nvPr>
        </p:nvSpPr>
        <p:spPr/>
        <p:txBody>
          <a:bodyPr/>
          <a:lstStyle/>
          <a:p>
            <a:pPr>
              <a:defRPr/>
            </a:pPr>
            <a:fld id="{C89CEBC9-A744-4B41-9D7E-DD86B90070F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Sahwa Park</a:t>
            </a:r>
          </a:p>
        </p:txBody>
      </p:sp>
      <p:sp>
        <p:nvSpPr>
          <p:cNvPr id="4" name="3 Marcador de número de diapositiva"/>
          <p:cNvSpPr>
            <a:spLocks noGrp="1"/>
          </p:cNvSpPr>
          <p:nvPr>
            <p:ph type="sldNum" sz="quarter" idx="5"/>
          </p:nvPr>
        </p:nvSpPr>
        <p:spPr/>
        <p:txBody>
          <a:bodyPr/>
          <a:lstStyle/>
          <a:p>
            <a:pPr>
              <a:defRPr/>
            </a:pPr>
            <a:fld id="{6B64A134-1C6F-4D6D-8589-F9CDD940FDC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Sahwa Park</a:t>
            </a:r>
          </a:p>
        </p:txBody>
      </p:sp>
      <p:sp>
        <p:nvSpPr>
          <p:cNvPr id="4" name="3 Marcador de número de diapositiva"/>
          <p:cNvSpPr>
            <a:spLocks noGrp="1"/>
          </p:cNvSpPr>
          <p:nvPr>
            <p:ph type="sldNum" sz="quarter" idx="5"/>
          </p:nvPr>
        </p:nvSpPr>
        <p:spPr/>
        <p:txBody>
          <a:bodyPr/>
          <a:lstStyle/>
          <a:p>
            <a:pPr>
              <a:defRPr/>
            </a:pPr>
            <a:fld id="{7F486EB4-E384-4724-871F-031D9F4B626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Dubai.-Jumeirah Al Qasr</a:t>
            </a:r>
          </a:p>
        </p:txBody>
      </p:sp>
      <p:sp>
        <p:nvSpPr>
          <p:cNvPr id="4" name="3 Marcador de número de diapositiva"/>
          <p:cNvSpPr>
            <a:spLocks noGrp="1"/>
          </p:cNvSpPr>
          <p:nvPr>
            <p:ph type="sldNum" sz="quarter" idx="5"/>
          </p:nvPr>
        </p:nvSpPr>
        <p:spPr/>
        <p:txBody>
          <a:bodyPr/>
          <a:lstStyle/>
          <a:p>
            <a:pPr>
              <a:defRPr/>
            </a:pPr>
            <a:fld id="{93EF92DD-4261-4598-B8FB-8D3A5A7BF88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Palm Tree Court</a:t>
            </a:r>
          </a:p>
        </p:txBody>
      </p:sp>
      <p:sp>
        <p:nvSpPr>
          <p:cNvPr id="4" name="3 Marcador de número de diapositiva"/>
          <p:cNvSpPr>
            <a:spLocks noGrp="1"/>
          </p:cNvSpPr>
          <p:nvPr>
            <p:ph type="sldNum" sz="quarter" idx="5"/>
          </p:nvPr>
        </p:nvSpPr>
        <p:spPr/>
        <p:txBody>
          <a:bodyPr/>
          <a:lstStyle/>
          <a:p>
            <a:pPr>
              <a:defRPr/>
            </a:pPr>
            <a:fld id="{619D5FE6-1608-4F13-88EA-DED4276F09C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Oasis Beach</a:t>
            </a:r>
          </a:p>
        </p:txBody>
      </p:sp>
      <p:sp>
        <p:nvSpPr>
          <p:cNvPr id="4" name="3 Marcador de número de diapositiva"/>
          <p:cNvSpPr>
            <a:spLocks noGrp="1"/>
          </p:cNvSpPr>
          <p:nvPr>
            <p:ph type="sldNum" sz="quarter" idx="5"/>
          </p:nvPr>
        </p:nvSpPr>
        <p:spPr/>
        <p:txBody>
          <a:bodyPr/>
          <a:lstStyle/>
          <a:p>
            <a:pPr>
              <a:defRPr/>
            </a:pPr>
            <a:fld id="{0F682310-D39D-45B9-BEE2-0ED167F7B95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Dubai Marina</a:t>
            </a:r>
          </a:p>
        </p:txBody>
      </p:sp>
      <p:sp>
        <p:nvSpPr>
          <p:cNvPr id="4" name="3 Marcador de número de diapositiva"/>
          <p:cNvSpPr>
            <a:spLocks noGrp="1"/>
          </p:cNvSpPr>
          <p:nvPr>
            <p:ph type="sldNum" sz="quarter" idx="5"/>
          </p:nvPr>
        </p:nvSpPr>
        <p:spPr/>
        <p:txBody>
          <a:bodyPr/>
          <a:lstStyle/>
          <a:p>
            <a:pPr>
              <a:defRPr/>
            </a:pPr>
            <a:fld id="{DFB50DD1-6755-4038-8000-E7B7A34C43B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Hotel Kempinski .-Dubai</a:t>
            </a:r>
          </a:p>
        </p:txBody>
      </p:sp>
      <p:sp>
        <p:nvSpPr>
          <p:cNvPr id="4" name="3 Marcador de número de diapositiva"/>
          <p:cNvSpPr>
            <a:spLocks noGrp="1"/>
          </p:cNvSpPr>
          <p:nvPr>
            <p:ph type="sldNum" sz="quarter" idx="5"/>
          </p:nvPr>
        </p:nvSpPr>
        <p:spPr/>
        <p:txBody>
          <a:bodyPr/>
          <a:lstStyle/>
          <a:p>
            <a:pPr>
              <a:defRPr/>
            </a:pPr>
            <a:fld id="{73878A5A-3B77-417D-B465-7C00FB2C32B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Hotel Crowne Plaza.-Dubai</a:t>
            </a:r>
          </a:p>
        </p:txBody>
      </p:sp>
      <p:sp>
        <p:nvSpPr>
          <p:cNvPr id="4" name="3 Marcador de número de diapositiva"/>
          <p:cNvSpPr>
            <a:spLocks noGrp="1"/>
          </p:cNvSpPr>
          <p:nvPr>
            <p:ph type="sldNum" sz="quarter" idx="5"/>
          </p:nvPr>
        </p:nvSpPr>
        <p:spPr/>
        <p:txBody>
          <a:bodyPr/>
          <a:lstStyle/>
          <a:p>
            <a:pPr>
              <a:defRPr/>
            </a:pPr>
            <a:fld id="{22E4AECF-9A79-4B15-BCBE-07B44ADF74EF}"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Discovery Gardens</a:t>
            </a:r>
          </a:p>
        </p:txBody>
      </p:sp>
      <p:sp>
        <p:nvSpPr>
          <p:cNvPr id="4" name="3 Marcador de número de diapositiva"/>
          <p:cNvSpPr>
            <a:spLocks noGrp="1"/>
          </p:cNvSpPr>
          <p:nvPr>
            <p:ph type="sldNum" sz="quarter" idx="5"/>
          </p:nvPr>
        </p:nvSpPr>
        <p:spPr/>
        <p:txBody>
          <a:bodyPr/>
          <a:lstStyle/>
          <a:p>
            <a:pPr>
              <a:defRPr/>
            </a:pPr>
            <a:fld id="{B29379FA-B748-4F3B-9751-3D30F24706F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Busch Gardens.-Dubai</a:t>
            </a:r>
          </a:p>
        </p:txBody>
      </p:sp>
      <p:sp>
        <p:nvSpPr>
          <p:cNvPr id="4" name="3 Marcador de número de diapositiva"/>
          <p:cNvSpPr>
            <a:spLocks noGrp="1"/>
          </p:cNvSpPr>
          <p:nvPr>
            <p:ph type="sldNum" sz="quarter" idx="5"/>
          </p:nvPr>
        </p:nvSpPr>
        <p:spPr/>
        <p:txBody>
          <a:bodyPr/>
          <a:lstStyle/>
          <a:p>
            <a:pPr>
              <a:defRPr/>
            </a:pPr>
            <a:fld id="{EE2A10D4-FE93-4D16-BF36-4B9D6C58A21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Garden in Dubai Aerport</a:t>
            </a:r>
          </a:p>
        </p:txBody>
      </p:sp>
      <p:sp>
        <p:nvSpPr>
          <p:cNvPr id="4" name="3 Marcador de número de diapositiva"/>
          <p:cNvSpPr>
            <a:spLocks noGrp="1"/>
          </p:cNvSpPr>
          <p:nvPr>
            <p:ph type="sldNum" sz="quarter" idx="5"/>
          </p:nvPr>
        </p:nvSpPr>
        <p:spPr/>
        <p:txBody>
          <a:bodyPr/>
          <a:lstStyle/>
          <a:p>
            <a:pPr>
              <a:defRPr/>
            </a:pPr>
            <a:fld id="{CBB50255-5E2E-4826-B928-DC231F2B262B}"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Grand Hyatt .-Dubai</a:t>
            </a:r>
          </a:p>
        </p:txBody>
      </p:sp>
      <p:sp>
        <p:nvSpPr>
          <p:cNvPr id="4" name="3 Marcador de número de diapositiva"/>
          <p:cNvSpPr>
            <a:spLocks noGrp="1"/>
          </p:cNvSpPr>
          <p:nvPr>
            <p:ph type="sldNum" sz="quarter" idx="5"/>
          </p:nvPr>
        </p:nvSpPr>
        <p:spPr/>
        <p:txBody>
          <a:bodyPr/>
          <a:lstStyle/>
          <a:p>
            <a:pPr>
              <a:defRPr/>
            </a:pPr>
            <a:fld id="{B4915F56-F6CF-43C9-B081-2A6650A4B2E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Grand Hyatt .-Dubai</a:t>
            </a:r>
          </a:p>
        </p:txBody>
      </p:sp>
      <p:sp>
        <p:nvSpPr>
          <p:cNvPr id="4" name="3 Marcador de número de diapositiva"/>
          <p:cNvSpPr>
            <a:spLocks noGrp="1"/>
          </p:cNvSpPr>
          <p:nvPr>
            <p:ph type="sldNum" sz="quarter" idx="5"/>
          </p:nvPr>
        </p:nvSpPr>
        <p:spPr/>
        <p:txBody>
          <a:bodyPr/>
          <a:lstStyle/>
          <a:p>
            <a:pPr>
              <a:defRPr/>
            </a:pPr>
            <a:fld id="{B8AE87A0-144A-4DA7-80BE-7E1E3A07E03C}"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Grand Hyatt </a:t>
            </a:r>
          </a:p>
        </p:txBody>
      </p:sp>
      <p:sp>
        <p:nvSpPr>
          <p:cNvPr id="4" name="3 Marcador de número de diapositiva"/>
          <p:cNvSpPr>
            <a:spLocks noGrp="1"/>
          </p:cNvSpPr>
          <p:nvPr>
            <p:ph type="sldNum" sz="quarter" idx="5"/>
          </p:nvPr>
        </p:nvSpPr>
        <p:spPr/>
        <p:txBody>
          <a:bodyPr/>
          <a:lstStyle/>
          <a:p>
            <a:pPr>
              <a:defRPr/>
            </a:pPr>
            <a:fld id="{89F33317-C2BB-429F-B096-3BD6B7EB9C01}"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Grand Hyatt.-Barcos suspendidos</a:t>
            </a:r>
          </a:p>
        </p:txBody>
      </p:sp>
      <p:sp>
        <p:nvSpPr>
          <p:cNvPr id="4" name="3 Marcador de número de diapositiva"/>
          <p:cNvSpPr>
            <a:spLocks noGrp="1"/>
          </p:cNvSpPr>
          <p:nvPr>
            <p:ph type="sldNum" sz="quarter" idx="5"/>
          </p:nvPr>
        </p:nvSpPr>
        <p:spPr/>
        <p:txBody>
          <a:bodyPr/>
          <a:lstStyle/>
          <a:p>
            <a:pPr>
              <a:defRPr/>
            </a:pPr>
            <a:fld id="{8D09C928-6E3E-469F-8932-BC507C32DE8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309133-CC24-4406-8012-1EF22FD0597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Palm Jumeirah Dubai</a:t>
            </a:r>
          </a:p>
        </p:txBody>
      </p:sp>
      <p:sp>
        <p:nvSpPr>
          <p:cNvPr id="4" name="3 Marcador de número de diapositiva"/>
          <p:cNvSpPr>
            <a:spLocks noGrp="1"/>
          </p:cNvSpPr>
          <p:nvPr>
            <p:ph type="sldNum" sz="quarter" idx="5"/>
          </p:nvPr>
        </p:nvSpPr>
        <p:spPr/>
        <p:txBody>
          <a:bodyPr/>
          <a:lstStyle/>
          <a:p>
            <a:pPr>
              <a:defRPr/>
            </a:pPr>
            <a:fld id="{12FB22A9-E61C-411F-BD2B-7D24D346BC9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49DD74D-440E-4BB1-87F5-26756603FD9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Palm Jumeirah House</a:t>
            </a:r>
          </a:p>
        </p:txBody>
      </p:sp>
      <p:sp>
        <p:nvSpPr>
          <p:cNvPr id="4" name="3 Marcador de número de diapositiva"/>
          <p:cNvSpPr>
            <a:spLocks noGrp="1"/>
          </p:cNvSpPr>
          <p:nvPr>
            <p:ph type="sldNum" sz="quarter" idx="5"/>
          </p:nvPr>
        </p:nvSpPr>
        <p:spPr/>
        <p:txBody>
          <a:bodyPr/>
          <a:lstStyle/>
          <a:p>
            <a:pPr>
              <a:defRPr/>
            </a:pPr>
            <a:fld id="{06F0A0AF-19C8-426A-A3A4-BF81371A4A1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Palm Jumeirah House</a:t>
            </a:r>
          </a:p>
        </p:txBody>
      </p:sp>
      <p:sp>
        <p:nvSpPr>
          <p:cNvPr id="4" name="3 Marcador de número de diapositiva"/>
          <p:cNvSpPr>
            <a:spLocks noGrp="1"/>
          </p:cNvSpPr>
          <p:nvPr>
            <p:ph type="sldNum" sz="quarter" idx="5"/>
          </p:nvPr>
        </p:nvSpPr>
        <p:spPr/>
        <p:txBody>
          <a:bodyPr/>
          <a:lstStyle/>
          <a:p>
            <a:pPr>
              <a:defRPr/>
            </a:pPr>
            <a:fld id="{F3674E8F-78AC-4F95-AA83-AAD730A41C1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Palms inside Dubai Airport</a:t>
            </a:r>
          </a:p>
        </p:txBody>
      </p:sp>
      <p:sp>
        <p:nvSpPr>
          <p:cNvPr id="4" name="3 Marcador de número de diapositiva"/>
          <p:cNvSpPr>
            <a:spLocks noGrp="1"/>
          </p:cNvSpPr>
          <p:nvPr>
            <p:ph type="sldNum" sz="quarter" idx="5"/>
          </p:nvPr>
        </p:nvSpPr>
        <p:spPr/>
        <p:txBody>
          <a:bodyPr/>
          <a:lstStyle/>
          <a:p>
            <a:pPr>
              <a:defRPr/>
            </a:pPr>
            <a:fld id="{511903B0-A6DF-4D43-BE91-C36D484BB11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Dubai Date Palms</a:t>
            </a:r>
          </a:p>
        </p:txBody>
      </p:sp>
      <p:sp>
        <p:nvSpPr>
          <p:cNvPr id="4" name="3 Marcador de número de diapositiva"/>
          <p:cNvSpPr>
            <a:spLocks noGrp="1"/>
          </p:cNvSpPr>
          <p:nvPr>
            <p:ph type="sldNum" sz="quarter" idx="5"/>
          </p:nvPr>
        </p:nvSpPr>
        <p:spPr/>
        <p:txBody>
          <a:bodyPr/>
          <a:lstStyle/>
          <a:p>
            <a:pPr>
              <a:defRPr/>
            </a:pPr>
            <a:fld id="{58B9B9CA-B7B5-48DC-ACE0-A20147C0F47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Jumeirah Gash</a:t>
            </a:r>
          </a:p>
        </p:txBody>
      </p:sp>
      <p:sp>
        <p:nvSpPr>
          <p:cNvPr id="4" name="3 Marcador de número de diapositiva"/>
          <p:cNvSpPr>
            <a:spLocks noGrp="1"/>
          </p:cNvSpPr>
          <p:nvPr>
            <p:ph type="sldNum" sz="quarter" idx="5"/>
          </p:nvPr>
        </p:nvSpPr>
        <p:spPr/>
        <p:txBody>
          <a:bodyPr/>
          <a:lstStyle/>
          <a:p>
            <a:pPr>
              <a:defRPr/>
            </a:pPr>
            <a:fld id="{AB81ED07-3898-4B9C-848C-CB02F6908AB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Zabeel Park .-Dubai</a:t>
            </a:r>
          </a:p>
        </p:txBody>
      </p:sp>
      <p:sp>
        <p:nvSpPr>
          <p:cNvPr id="4" name="3 Marcador de número de diapositiva"/>
          <p:cNvSpPr>
            <a:spLocks noGrp="1"/>
          </p:cNvSpPr>
          <p:nvPr>
            <p:ph type="sldNum" sz="quarter" idx="5"/>
          </p:nvPr>
        </p:nvSpPr>
        <p:spPr/>
        <p:txBody>
          <a:bodyPr/>
          <a:lstStyle/>
          <a:p>
            <a:pPr>
              <a:defRPr/>
            </a:pPr>
            <a:fld id="{C3F5228B-CEEE-4325-A962-E0CE1675A96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Zabeel Park Dubai</a:t>
            </a:r>
          </a:p>
        </p:txBody>
      </p:sp>
      <p:sp>
        <p:nvSpPr>
          <p:cNvPr id="4" name="3 Marcador de número de diapositiva"/>
          <p:cNvSpPr>
            <a:spLocks noGrp="1"/>
          </p:cNvSpPr>
          <p:nvPr>
            <p:ph type="sldNum" sz="quarter" idx="5"/>
          </p:nvPr>
        </p:nvSpPr>
        <p:spPr/>
        <p:txBody>
          <a:bodyPr/>
          <a:lstStyle/>
          <a:p>
            <a:pPr>
              <a:defRPr/>
            </a:pPr>
            <a:fld id="{26877EC0-2449-4418-AA4E-508A9F32E41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Zabeel Park</a:t>
            </a:r>
          </a:p>
        </p:txBody>
      </p:sp>
      <p:sp>
        <p:nvSpPr>
          <p:cNvPr id="4" name="3 Marcador de número de diapositiva"/>
          <p:cNvSpPr>
            <a:spLocks noGrp="1"/>
          </p:cNvSpPr>
          <p:nvPr>
            <p:ph type="sldNum" sz="quarter" idx="5"/>
          </p:nvPr>
        </p:nvSpPr>
        <p:spPr/>
        <p:txBody>
          <a:bodyPr/>
          <a:lstStyle/>
          <a:p>
            <a:pPr>
              <a:defRPr/>
            </a:pPr>
            <a:fld id="{D39B94CB-8104-47BA-84CB-8A63FD4E513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Zabeel Park.-Dubai</a:t>
            </a:r>
          </a:p>
        </p:txBody>
      </p:sp>
      <p:sp>
        <p:nvSpPr>
          <p:cNvPr id="4" name="3 Marcador de número de diapositiva"/>
          <p:cNvSpPr>
            <a:spLocks noGrp="1"/>
          </p:cNvSpPr>
          <p:nvPr>
            <p:ph type="sldNum" sz="quarter" idx="5"/>
          </p:nvPr>
        </p:nvSpPr>
        <p:spPr/>
        <p:txBody>
          <a:bodyPr/>
          <a:lstStyle/>
          <a:p>
            <a:pPr>
              <a:defRPr/>
            </a:pPr>
            <a:fld id="{4BD9889F-027B-442A-8F91-046F15AB626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DB13484-40D5-4868-B290-9F789AA2F19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Park.-Dubai</a:t>
            </a:r>
          </a:p>
        </p:txBody>
      </p:sp>
      <p:sp>
        <p:nvSpPr>
          <p:cNvPr id="4" name="3 Marcador de número de diapositiva"/>
          <p:cNvSpPr>
            <a:spLocks noGrp="1"/>
          </p:cNvSpPr>
          <p:nvPr>
            <p:ph type="sldNum" sz="quarter" idx="5"/>
          </p:nvPr>
        </p:nvSpPr>
        <p:spPr/>
        <p:txBody>
          <a:bodyPr/>
          <a:lstStyle/>
          <a:p>
            <a:pPr>
              <a:defRPr/>
            </a:pPr>
            <a:fld id="{0A15E358-6EFD-4C0E-BDC7-D2AF19B8B60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a:t>
            </a:r>
          </a:p>
        </p:txBody>
      </p:sp>
      <p:sp>
        <p:nvSpPr>
          <p:cNvPr id="4" name="3 Marcador de número de diapositiva"/>
          <p:cNvSpPr>
            <a:spLocks noGrp="1"/>
          </p:cNvSpPr>
          <p:nvPr>
            <p:ph type="sldNum" sz="quarter" idx="5"/>
          </p:nvPr>
        </p:nvSpPr>
        <p:spPr/>
        <p:txBody>
          <a:bodyPr/>
          <a:lstStyle/>
          <a:p>
            <a:pPr>
              <a:defRPr/>
            </a:pPr>
            <a:fld id="{AF731E21-EB8D-4A0E-AE4D-03834B43BCF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a:t>
            </a:r>
          </a:p>
        </p:txBody>
      </p:sp>
      <p:sp>
        <p:nvSpPr>
          <p:cNvPr id="4" name="3 Marcador de número de diapositiva"/>
          <p:cNvSpPr>
            <a:spLocks noGrp="1"/>
          </p:cNvSpPr>
          <p:nvPr>
            <p:ph type="sldNum" sz="quarter" idx="5"/>
          </p:nvPr>
        </p:nvSpPr>
        <p:spPr/>
        <p:txBody>
          <a:bodyPr/>
          <a:lstStyle/>
          <a:p>
            <a:pPr>
              <a:defRPr/>
            </a:pPr>
            <a:fld id="{B2B3EFE5-C0D4-49EF-89D1-7BCBA93ADCA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Mamzar Park</a:t>
            </a:r>
          </a:p>
        </p:txBody>
      </p:sp>
      <p:sp>
        <p:nvSpPr>
          <p:cNvPr id="4" name="3 Marcador de número de diapositiva"/>
          <p:cNvSpPr>
            <a:spLocks noGrp="1"/>
          </p:cNvSpPr>
          <p:nvPr>
            <p:ph type="sldNum" sz="quarter" idx="5"/>
          </p:nvPr>
        </p:nvSpPr>
        <p:spPr/>
        <p:txBody>
          <a:bodyPr/>
          <a:lstStyle/>
          <a:p>
            <a:pPr>
              <a:defRPr/>
            </a:pPr>
            <a:fld id="{1989145C-A736-4416-9CCD-5C8C064ED6A4}"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Jumeirah Beach Park</a:t>
            </a:r>
          </a:p>
        </p:txBody>
      </p:sp>
      <p:sp>
        <p:nvSpPr>
          <p:cNvPr id="4" name="3 Marcador de número de diapositiva"/>
          <p:cNvSpPr>
            <a:spLocks noGrp="1"/>
          </p:cNvSpPr>
          <p:nvPr>
            <p:ph type="sldNum" sz="quarter" idx="5"/>
          </p:nvPr>
        </p:nvSpPr>
        <p:spPr/>
        <p:txBody>
          <a:bodyPr/>
          <a:lstStyle/>
          <a:p>
            <a:pPr>
              <a:defRPr/>
            </a:pPr>
            <a:fld id="{9DD1D96B-EE08-4201-8B83-82BB1A704F2F}"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CC5E39D-37A7-4706-88FC-569C0133CCD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Safa Park</a:t>
            </a:r>
          </a:p>
        </p:txBody>
      </p:sp>
      <p:sp>
        <p:nvSpPr>
          <p:cNvPr id="4" name="3 Marcador de número de diapositiva"/>
          <p:cNvSpPr>
            <a:spLocks noGrp="1"/>
          </p:cNvSpPr>
          <p:nvPr>
            <p:ph type="sldNum" sz="quarter" idx="5"/>
          </p:nvPr>
        </p:nvSpPr>
        <p:spPr/>
        <p:txBody>
          <a:bodyPr/>
          <a:lstStyle/>
          <a:p>
            <a:pPr>
              <a:defRPr/>
            </a:pPr>
            <a:fld id="{52088451-EF43-4E38-ADF0-5BF148971340}"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Mamzar Park</a:t>
            </a:r>
          </a:p>
        </p:txBody>
      </p:sp>
      <p:sp>
        <p:nvSpPr>
          <p:cNvPr id="4" name="3 Marcador de número de diapositiva"/>
          <p:cNvSpPr>
            <a:spLocks noGrp="1"/>
          </p:cNvSpPr>
          <p:nvPr>
            <p:ph type="sldNum" sz="quarter" idx="5"/>
          </p:nvPr>
        </p:nvSpPr>
        <p:spPr/>
        <p:txBody>
          <a:bodyPr/>
          <a:lstStyle/>
          <a:p>
            <a:pPr>
              <a:defRPr/>
            </a:pPr>
            <a:fld id="{3E478AE9-8154-4B9D-8D87-1D5227B79D9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Mamzar Park.-Dubai</a:t>
            </a:r>
          </a:p>
        </p:txBody>
      </p:sp>
      <p:sp>
        <p:nvSpPr>
          <p:cNvPr id="4" name="3 Marcador de número de diapositiva"/>
          <p:cNvSpPr>
            <a:spLocks noGrp="1"/>
          </p:cNvSpPr>
          <p:nvPr>
            <p:ph type="sldNum" sz="quarter" idx="5"/>
          </p:nvPr>
        </p:nvSpPr>
        <p:spPr/>
        <p:txBody>
          <a:bodyPr/>
          <a:lstStyle/>
          <a:p>
            <a:pPr>
              <a:defRPr/>
            </a:pPr>
            <a:fld id="{0064EF8C-0CF3-41E7-AA69-25CB13E9A8C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a:t>
            </a:r>
          </a:p>
        </p:txBody>
      </p:sp>
      <p:sp>
        <p:nvSpPr>
          <p:cNvPr id="4" name="3 Marcador de número de diapositiva"/>
          <p:cNvSpPr>
            <a:spLocks noGrp="1"/>
          </p:cNvSpPr>
          <p:nvPr>
            <p:ph type="sldNum" sz="quarter" idx="5"/>
          </p:nvPr>
        </p:nvSpPr>
        <p:spPr/>
        <p:txBody>
          <a:bodyPr/>
          <a:lstStyle/>
          <a:p>
            <a:pPr>
              <a:defRPr/>
            </a:pPr>
            <a:fld id="{CA6CF12B-0F29-4D2A-8988-1207686BECBC}"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Mamzar Beach Park</a:t>
            </a:r>
          </a:p>
        </p:txBody>
      </p:sp>
      <p:sp>
        <p:nvSpPr>
          <p:cNvPr id="4" name="3 Marcador de número de diapositiva"/>
          <p:cNvSpPr>
            <a:spLocks noGrp="1"/>
          </p:cNvSpPr>
          <p:nvPr>
            <p:ph type="sldNum" sz="quarter" idx="5"/>
          </p:nvPr>
        </p:nvSpPr>
        <p:spPr/>
        <p:txBody>
          <a:bodyPr/>
          <a:lstStyle/>
          <a:p>
            <a:pPr>
              <a:defRPr/>
            </a:pPr>
            <a:fld id="{F04804D6-535C-444B-88F7-D12395E3F722}"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a:t>
            </a:r>
          </a:p>
        </p:txBody>
      </p:sp>
      <p:sp>
        <p:nvSpPr>
          <p:cNvPr id="4" name="3 Marcador de número de diapositiva"/>
          <p:cNvSpPr>
            <a:spLocks noGrp="1"/>
          </p:cNvSpPr>
          <p:nvPr>
            <p:ph type="sldNum" sz="quarter" idx="5"/>
          </p:nvPr>
        </p:nvSpPr>
        <p:spPr/>
        <p:txBody>
          <a:bodyPr/>
          <a:lstStyle/>
          <a:p>
            <a:pPr>
              <a:defRPr/>
            </a:pPr>
            <a:fld id="{01CE32F8-BE93-41FF-8BCB-D2851A449BB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Creekside Park</a:t>
            </a:r>
          </a:p>
        </p:txBody>
      </p:sp>
      <p:sp>
        <p:nvSpPr>
          <p:cNvPr id="4" name="3 Marcador de número de diapositiva"/>
          <p:cNvSpPr>
            <a:spLocks noGrp="1"/>
          </p:cNvSpPr>
          <p:nvPr>
            <p:ph type="sldNum" sz="quarter" idx="5"/>
          </p:nvPr>
        </p:nvSpPr>
        <p:spPr/>
        <p:txBody>
          <a:bodyPr/>
          <a:lstStyle/>
          <a:p>
            <a:pPr>
              <a:defRPr/>
            </a:pPr>
            <a:fld id="{0548989E-6CCE-4173-A148-7BA756110CB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 Mamzar Beach Park</a:t>
            </a:r>
          </a:p>
        </p:txBody>
      </p:sp>
      <p:sp>
        <p:nvSpPr>
          <p:cNvPr id="4" name="3 Marcador de número de diapositiva"/>
          <p:cNvSpPr>
            <a:spLocks noGrp="1"/>
          </p:cNvSpPr>
          <p:nvPr>
            <p:ph type="sldNum" sz="quarter" idx="5"/>
          </p:nvPr>
        </p:nvSpPr>
        <p:spPr/>
        <p:txBody>
          <a:bodyPr/>
          <a:lstStyle/>
          <a:p>
            <a:pPr>
              <a:defRPr/>
            </a:pPr>
            <a:fld id="{D294898E-63E3-49FF-B66D-38A39EBEC72F}"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 Park</a:t>
            </a:r>
          </a:p>
        </p:txBody>
      </p:sp>
      <p:sp>
        <p:nvSpPr>
          <p:cNvPr id="4" name="3 Marcador de número de diapositiva"/>
          <p:cNvSpPr>
            <a:spLocks noGrp="1"/>
          </p:cNvSpPr>
          <p:nvPr>
            <p:ph type="sldNum" sz="quarter" idx="5"/>
          </p:nvPr>
        </p:nvSpPr>
        <p:spPr/>
        <p:txBody>
          <a:bodyPr/>
          <a:lstStyle/>
          <a:p>
            <a:pPr>
              <a:defRPr/>
            </a:pPr>
            <a:fld id="{11F7B81D-C09E-45E4-876E-602C1C4DCF9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Dubai Central Park</a:t>
            </a:r>
          </a:p>
        </p:txBody>
      </p:sp>
      <p:sp>
        <p:nvSpPr>
          <p:cNvPr id="4" name="3 Marcador de número de diapositiva"/>
          <p:cNvSpPr>
            <a:spLocks noGrp="1"/>
          </p:cNvSpPr>
          <p:nvPr>
            <p:ph type="sldNum" sz="quarter" idx="5"/>
          </p:nvPr>
        </p:nvSpPr>
        <p:spPr/>
        <p:txBody>
          <a:bodyPr/>
          <a:lstStyle/>
          <a:p>
            <a:pPr>
              <a:defRPr/>
            </a:pPr>
            <a:fld id="{2C4D00A1-A531-4760-82ED-370895FD50C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Safa Park</a:t>
            </a:r>
          </a:p>
        </p:txBody>
      </p:sp>
      <p:sp>
        <p:nvSpPr>
          <p:cNvPr id="4" name="3 Marcador de número de diapositiva"/>
          <p:cNvSpPr>
            <a:spLocks noGrp="1"/>
          </p:cNvSpPr>
          <p:nvPr>
            <p:ph type="sldNum" sz="quarter" idx="5"/>
          </p:nvPr>
        </p:nvSpPr>
        <p:spPr/>
        <p:txBody>
          <a:bodyPr/>
          <a:lstStyle/>
          <a:p>
            <a:pPr>
              <a:defRPr/>
            </a:pPr>
            <a:fld id="{A5C57425-D207-4A11-8A08-167DF15C1DD0}" type="slidenum">
              <a:rPr lang="es-ES">
                <a:solidFill>
                  <a:prstClr val="black"/>
                </a:solidFill>
              </a:rPr>
              <a:pPr>
                <a:defRPr/>
              </a:pPr>
              <a:t>115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http://img200.imageshack.us/i/130012newmoon2big.jpg/"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98.xml.rels><?xml version="1.0" encoding="UTF-8" standalone="yes"?>
<Relationships xmlns="http://schemas.openxmlformats.org/package/2006/relationships"><Relationship Id="rId3" Type="http://schemas.openxmlformats.org/officeDocument/2006/relationships/hyperlink" Target="http://img23.imageshack.us/i/130016newmoon7big.jpg/"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9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hyperlink" Target="http://commondatastorage.googleapis.com/static.panoramio.com/photos/original/45875142.jp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462464" cy="2088232"/>
          </a:xfrm>
        </p:spPr>
        <p:txBody>
          <a:bodyPr>
            <a:normAutofit fontScale="90000"/>
          </a:bodyPr>
          <a:lstStyle/>
          <a:p>
            <a:r>
              <a:rPr lang="es-ES" sz="3600" dirty="0"/>
              <a:t>ASIA.-LA VUELTA AL MUNDO EN 885 JARDINES.-</a:t>
            </a:r>
            <a:br>
              <a:rPr lang="es-ES" dirty="0"/>
            </a:br>
            <a:r>
              <a:rPr lang="es-ES" dirty="0"/>
              <a:t>ARABIA SAUDI</a:t>
            </a:r>
            <a:br>
              <a:rPr lang="es-ES" dirty="0"/>
            </a:br>
            <a:endParaRPr lang="es-ES" dirty="0"/>
          </a:p>
        </p:txBody>
      </p:sp>
      <p:sp>
        <p:nvSpPr>
          <p:cNvPr id="3" name="2 Subtítulo"/>
          <p:cNvSpPr>
            <a:spLocks noGrp="1"/>
          </p:cNvSpPr>
          <p:nvPr>
            <p:ph type="subTitle" idx="1"/>
          </p:nvPr>
        </p:nvSpPr>
        <p:spPr>
          <a:xfrm>
            <a:off x="2627784" y="4581128"/>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Abu Dhabi</a:t>
            </a:r>
          </a:p>
        </p:txBody>
      </p:sp>
      <p:sp>
        <p:nvSpPr>
          <p:cNvPr id="3075"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Abu Dhabi</a:t>
            </a:r>
            <a:r>
              <a:rPr lang="es-ES" dirty="0"/>
              <a:t> </a:t>
            </a:r>
            <a:r>
              <a:rPr lang="es-ES" baseline="30000" dirty="0"/>
              <a:t>]</a:t>
            </a:r>
            <a:r>
              <a:rPr lang="es-ES" dirty="0"/>
              <a:t> es la capital de la segunda mayor ciudad en el Emiratos Árabes Unidos . </a:t>
            </a:r>
          </a:p>
          <a:p>
            <a:pPr marL="274320" indent="-274320" eaLnBrk="1" fontAlgn="auto" hangingPunct="1">
              <a:spcBef>
                <a:spcPts val="580"/>
              </a:spcBef>
              <a:spcAft>
                <a:spcPts val="0"/>
              </a:spcAft>
              <a:buFont typeface="Wingdings 2"/>
              <a:buChar char=""/>
              <a:defRPr/>
            </a:pPr>
            <a:r>
              <a:rPr lang="es-ES" dirty="0"/>
              <a:t>Abu Dhabi se encuentra en una isla en forma de T que se adentra en el Golfo Pérsico desde la costa oeste central. </a:t>
            </a:r>
          </a:p>
          <a:p>
            <a:pPr marL="274320" indent="-274320" eaLnBrk="1" fontAlgn="auto" hangingPunct="1">
              <a:spcBef>
                <a:spcPts val="580"/>
              </a:spcBef>
              <a:spcAft>
                <a:spcPts val="0"/>
              </a:spcAft>
              <a:buFont typeface="Wingdings 2"/>
              <a:buChar char=""/>
              <a:defRPr/>
            </a:pPr>
            <a:r>
              <a:rPr lang="es-ES" dirty="0"/>
              <a:t>La ciudad propiamente dicha tenía una población estimada de 896.751 en 2009.</a:t>
            </a:r>
          </a:p>
          <a:p>
            <a:pPr marL="274320" indent="-274320" eaLnBrk="1" fontAlgn="auto" hangingPunct="1">
              <a:spcBef>
                <a:spcPts val="580"/>
              </a:spcBef>
              <a:spcAft>
                <a:spcPts val="0"/>
              </a:spcAft>
              <a:buFont typeface="Wingdings 2"/>
              <a:buChar char=""/>
              <a:defRPr/>
            </a:pPr>
            <a:r>
              <a:rPr lang="es-ES" dirty="0"/>
              <a:t>Abu Dhabi es el hogar de importantes instituciones financieras como el Abu Dhabi Securities Exchange , el Banco Central de los Emiratos Árabes Unidos y la sede corporativa de muchas empresas y numerosas corporaciones multinacionales.</a:t>
            </a:r>
          </a:p>
        </p:txBody>
      </p:sp>
    </p:spTree>
    <p:extLst>
      <p:ext uri="{BB962C8B-B14F-4D97-AF65-F5344CB8AC3E}">
        <p14:creationId xmlns:p14="http://schemas.microsoft.com/office/powerpoint/2010/main" val="338229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Abu Dahbi.-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467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bu Dahbi.-new_cornich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6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2 Imagen" descr="Abu Dhabi.-emiratespalac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35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tatic.panoramio.com/photos/original/40543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767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golf-travel-individuell.de/Bilder/abu_dhabi_golf_clu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39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holidaycheck.com/data/urlaubsbilder/images/35/11563174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51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al-raha-beach.com/wp-content/uploads/2010/03/Abu-Dhabi-skyline-4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924050"/>
            <a:ext cx="11706225" cy="878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79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es-ES" altLang="es-ES" dirty="0"/>
              <a:t>Al Ain Paradise</a:t>
            </a:r>
          </a:p>
        </p:txBody>
      </p:sp>
      <p:pic>
        <p:nvPicPr>
          <p:cNvPr id="14339" name="3 Marcador de contenido" descr="Al Ain.-Record.-20.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50825" y="1628775"/>
            <a:ext cx="3051175" cy="4572000"/>
          </a:xfrm>
        </p:spPr>
      </p:pic>
      <p:sp>
        <p:nvSpPr>
          <p:cNvPr id="14340" name="4 Rectángulo"/>
          <p:cNvSpPr>
            <a:spLocks noChangeArrowheads="1"/>
          </p:cNvSpPr>
          <p:nvPr/>
        </p:nvSpPr>
        <p:spPr bwMode="auto">
          <a:xfrm>
            <a:off x="3348038" y="0"/>
            <a:ext cx="532765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sz="2400" b="1" dirty="0">
                <a:solidFill>
                  <a:prstClr val="white"/>
                </a:solidFill>
              </a:rPr>
              <a:t>Al Ain</a:t>
            </a:r>
            <a:r>
              <a:rPr lang="es-ES" altLang="es-ES" sz="2400" dirty="0">
                <a:solidFill>
                  <a:prstClr val="white"/>
                </a:solidFill>
              </a:rPr>
              <a:t> ( en árabe : </a:t>
            </a:r>
            <a:r>
              <a:rPr lang="ar-AE" altLang="es-ES" sz="2400" b="1" dirty="0">
                <a:solidFill>
                  <a:prstClr val="white"/>
                </a:solidFill>
              </a:rPr>
              <a:t>العين, </a:t>
            </a:r>
            <a:r>
              <a:rPr lang="es-ES" altLang="es-ES" sz="2400" b="1" dirty="0">
                <a:solidFill>
                  <a:prstClr val="white"/>
                </a:solidFill>
              </a:rPr>
              <a:t>al-ʿ ayn,</a:t>
            </a:r>
            <a:r>
              <a:rPr lang="es-ES" altLang="es-ES" sz="2400" dirty="0">
                <a:solidFill>
                  <a:prstClr val="white"/>
                </a:solidFill>
              </a:rPr>
              <a:t> literalmente, </a:t>
            </a:r>
            <a:r>
              <a:rPr lang="es-ES" altLang="es-ES" sz="2400" i="1" dirty="0">
                <a:solidFill>
                  <a:prstClr val="white"/>
                </a:solidFill>
              </a:rPr>
              <a:t>la primavera</a:t>
            </a:r>
            <a:r>
              <a:rPr lang="es-ES" altLang="es-ES" sz="2400" dirty="0">
                <a:solidFill>
                  <a:prstClr val="white"/>
                </a:solidFill>
              </a:rPr>
              <a:t> ), también conocida como la </a:t>
            </a:r>
            <a:r>
              <a:rPr lang="es-ES" altLang="es-ES" sz="2400" i="1" dirty="0">
                <a:solidFill>
                  <a:prstClr val="white"/>
                </a:solidFill>
              </a:rPr>
              <a:t>Ciudad Jardín,</a:t>
            </a:r>
            <a:r>
              <a:rPr lang="es-ES" altLang="es-ES" sz="2400" dirty="0">
                <a:solidFill>
                  <a:prstClr val="white"/>
                </a:solidFill>
              </a:rPr>
              <a:t> debido a su vegetación, es la segunda ciudad más grande en el Emirato de Abu Dhabi y la cuarta ciudad más grande en los Emiratos Árabes Unidos .</a:t>
            </a:r>
          </a:p>
          <a:p>
            <a:pPr eaLnBrk="1" fontAlgn="base" hangingPunct="1">
              <a:spcBef>
                <a:spcPct val="0"/>
              </a:spcBef>
              <a:spcAft>
                <a:spcPct val="0"/>
              </a:spcAft>
            </a:pPr>
            <a:r>
              <a:rPr lang="es-ES" altLang="es-ES" sz="2400" dirty="0">
                <a:solidFill>
                  <a:prstClr val="white"/>
                </a:solidFill>
              </a:rPr>
              <a:t> Con una población de 374.000 (2009), que se encuentra a unos 160 km al este de la capital Abu Dhabi y unos 120 km al sur de Dubai .</a:t>
            </a:r>
          </a:p>
          <a:p>
            <a:pPr eaLnBrk="1" fontAlgn="base" hangingPunct="1">
              <a:spcBef>
                <a:spcPct val="0"/>
              </a:spcBef>
              <a:spcAft>
                <a:spcPct val="0"/>
              </a:spcAft>
            </a:pPr>
            <a:r>
              <a:rPr lang="es-ES" altLang="es-ES" sz="2400" dirty="0">
                <a:solidFill>
                  <a:prstClr val="white"/>
                </a:solidFill>
              </a:rPr>
              <a:t> Al Ain es la cuna del Jeque Zayed bin Sultan Al Nahyan , el primer presidente de los Emiratos Árabes Unidos, y tiene el mayor número en el país de los nacionales de los Emiratos Árabes Unidos</a:t>
            </a:r>
          </a:p>
        </p:txBody>
      </p:sp>
    </p:spTree>
    <p:extLst>
      <p:ext uri="{BB962C8B-B14F-4D97-AF65-F5344CB8AC3E}">
        <p14:creationId xmlns:p14="http://schemas.microsoft.com/office/powerpoint/2010/main" val="2748014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185992" cy="6597352"/>
          </a:xfrm>
        </p:spPr>
        <p:txBody>
          <a:bodyPr>
            <a:normAutofit fontScale="92500"/>
          </a:bodyPr>
          <a:lstStyle/>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r>
              <a:rPr lang="es-ES" b="1" dirty="0"/>
              <a:t>Exhibición más grande de las cestas colgantes </a:t>
            </a:r>
          </a:p>
          <a:p>
            <a:pPr marL="274320" indent="-274320" eaLnBrk="1" fontAlgn="auto" hangingPunct="1">
              <a:spcBef>
                <a:spcPts val="580"/>
              </a:spcBef>
              <a:spcAft>
                <a:spcPts val="0"/>
              </a:spcAft>
              <a:buFont typeface="Wingdings 2"/>
              <a:buChar char=""/>
              <a:defRPr/>
            </a:pPr>
            <a:r>
              <a:rPr lang="es-ES" dirty="0"/>
              <a:t>Al Ain es conocida como el "Oasis" o "Ciudad Jardín" de los Emiratos, pero este jardín se quedó solo en su grandiosidad. El propósito era comprobar en nombre de Guinness World Records, que Al Ain Paraíso fue la exhibición más grande del mundo de las cestas colgantes. </a:t>
            </a:r>
          </a:p>
          <a:p>
            <a:pPr marL="274320" indent="-274320" eaLnBrk="1" fontAlgn="auto" hangingPunct="1">
              <a:spcBef>
                <a:spcPts val="580"/>
              </a:spcBef>
              <a:spcAft>
                <a:spcPts val="0"/>
              </a:spcAft>
              <a:buFont typeface="Wingdings 2"/>
              <a:buChar char=""/>
              <a:defRPr/>
            </a:pPr>
            <a:r>
              <a:rPr lang="es-ES" dirty="0"/>
              <a:t>El jardín se había puesto el Libro Guinness de los logros récord el año pasado cuando se colocaron 2.426 cestas colgantes. </a:t>
            </a:r>
          </a:p>
          <a:p>
            <a:pPr marL="274320" indent="-274320" eaLnBrk="1" fontAlgn="auto" hangingPunct="1">
              <a:spcBef>
                <a:spcPts val="580"/>
              </a:spcBef>
              <a:spcAft>
                <a:spcPts val="0"/>
              </a:spcAft>
              <a:buFont typeface="Wingdings 2"/>
              <a:buChar char=""/>
              <a:defRPr/>
            </a:pPr>
            <a:r>
              <a:rPr lang="es-ES" dirty="0"/>
              <a:t>Este año, sin embargo, Akar Servicios Jardinería y Agricultura (la empresa responsable para el jardín), ha decidido ampliar el jardín para que sea aún más impresionante, y es de esperar para romper su propio récord. </a:t>
            </a:r>
            <a:br>
              <a:rPr lang="es-ES" dirty="0"/>
            </a:b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60742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1.bp.blogspot.com/-mhyt0Hmsdig/Tgra8kh2oeI/AAAAAAAAAkE/o_D_Z55NZak/s1600/Al_Ain_Paradis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098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1.bp.blogspot.com/-XC2TMsIaX1A/TYhiDtOcP2I/AAAAAAAADxA/xDr67sH_2GI/s1600/Alainparad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158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l-Ain-Paradise-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2 Imagen" descr="Al-Ain-Paradis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00438"/>
            <a:ext cx="91440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725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l Ain.-Sheikh Calipha Flowers Show.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2039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 Ai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67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 Ain Pardis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919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Al Ai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200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l Ain Paradi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024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l Ain.-x3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949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l Ain .-s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186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l Ain .-s_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072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l Ain.-x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419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l Ain.-the-garden-city-al-ain-paradis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638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l Ain Paradis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043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l Ain Paradi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983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l Ain.-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899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l Ain Paradise.-2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67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l Ain Paradise.-Duba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437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l Ain Paradise.-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059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l Ain Paradise.-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45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l Ain Paradise.-x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063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l Ain Paradise.-flower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59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l Ain Paradi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877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l Ain Paradise .-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146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l Ain Paradise 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035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l ain Paradise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121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l Ain Paradise 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7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l Ain Paradise 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785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l Ain Pardis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241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l Ain.-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672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l Ain Pardise.-pathyway of lo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569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l-Ain-Paradise-Hanging-Gardens-2-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166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l Ain Pardise.-x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846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l Ain,.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744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1.bp.blogspot.com/-z7J2GmBr7cI/TcvIKF6vgoI/AAAAAAAAAAg/MpWqSBqfbBo/s1600/DSC02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62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9LYVxvzKeiY/TcvIt8zQAZI/AAAAAAAAAAk/98l84V4sa5I/s1600/DSC023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51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4.bp.blogspot.com/-Kvq3AK_q9QU/TcvJXasaeUI/AAAAAAAAAAo/at7jvbY0v18/s1600/DSC023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716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3.bp.blogspot.com/-nlAZWSbcnGA/TcvKHHYXN0I/AAAAAAAAAAs/pl8uuKqc1Q4/s1600/DSC023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4672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4.bp.blogspot.com/-bwCLYZ-DrpU/TcvKt_VhmYI/AAAAAAAAAAw/MVHWUWgIk2I/s1600/DSC023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090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1.bp.blogspot.com/-gLN4vzQcsko/TcvLURITVAI/AAAAAAAAAA0/Nz84Y1JHeS8/s1600/DSC023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238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1.bp.blogspot.com/-tJ4ZEmGFxao/TcvMS-PEmEI/AAAAAAAAAA4/pAgDi_Pnrt8/s1600/DSC02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393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3.bp.blogspot.com/-7PoKGcubhA4/TcvNJIA18oI/AAAAAAAAAA8/PbioSvXaC_8/s1600/DSC02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2866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4.bp.blogspot.com/-2d4wUMFLHB4/TcvOByqP9xI/AAAAAAAAABA/8WAQUrAptn4/s1600/DSC023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54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l-Ain-Paradise-Hanging-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323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lh4.ggpht.com/-tVbtPDIne7k/TaMqky_B-TI/AAAAAAAAAYw/MR6PJBptvBw/DSC_02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827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lh6.ggpht.com/-oyjsLDAR3ZQ/TaMrHnA4awI/AAAAAAAAAZM/1jW39dbAwkA/s720/DSC_02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971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lh6.ggpht.com/-oIVoaToKgaE/TaMraw-PUCI/AAAAAAAAAZY/PIiSqYy0_6E/s720/DSC_02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1864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l-Ain-Paradise-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Al-Ain-Paradise-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5479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Al-Ain-Paradise-2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2 Imagen" descr="Al-Ain-Paradise-Hanging-Gardens-2-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5655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Al-Ain-Paradise-Hanging-Gardens-2-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276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dirty="0"/>
              <a:t>Al Sahwa Park.-Muscat</a:t>
            </a:r>
          </a:p>
        </p:txBody>
      </p:sp>
      <p:sp>
        <p:nvSpPr>
          <p:cNvPr id="67587" name="4 Marcador de contenido"/>
          <p:cNvSpPr>
            <a:spLocks noGrp="1"/>
          </p:cNvSpPr>
          <p:nvPr>
            <p:ph sz="quarter" idx="1"/>
          </p:nvPr>
        </p:nvSpPr>
        <p:spPr/>
        <p:txBody>
          <a:bodyPr/>
          <a:lstStyle/>
          <a:p>
            <a:pPr eaLnBrk="1" hangingPunct="1"/>
            <a:r>
              <a:rPr lang="es-ES" altLang="es-ES" dirty="0"/>
              <a:t>Este parque está ubicado entre magníficos Aeropuerto Internacional de Mascate y centro de la ciudad, junto a la Torre del Reloj Al Sahwa rotonda.</a:t>
            </a:r>
          </a:p>
          <a:p>
            <a:pPr eaLnBrk="1" hangingPunct="1"/>
            <a:r>
              <a:rPr lang="es-ES" altLang="es-ES" dirty="0"/>
              <a:t>Como la mayoría de los parques en Muscat, hay áreas de juego para mantener ocupados a los niños.</a:t>
            </a:r>
          </a:p>
          <a:p>
            <a:pPr eaLnBrk="1" hangingPunct="1"/>
            <a:r>
              <a:rPr lang="es-ES" altLang="es-ES" dirty="0"/>
              <a:t>Al Sahwa es otro punto popular para las comidas campestres de la familia!</a:t>
            </a:r>
          </a:p>
          <a:p>
            <a:pPr eaLnBrk="1" hangingPunct="1"/>
            <a:r>
              <a:rPr lang="es-ES" altLang="es-ES" dirty="0"/>
              <a:t>Los parques de la ciudad son tan cómodos que es posible que quieran tumbarse en la hierba y caer en un sueño profundo como este señor.</a:t>
            </a:r>
          </a:p>
        </p:txBody>
      </p:sp>
    </p:spTree>
    <p:extLst>
      <p:ext uri="{BB962C8B-B14F-4D97-AF65-F5344CB8AC3E}">
        <p14:creationId xmlns:p14="http://schemas.microsoft.com/office/powerpoint/2010/main" val="3218547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l Sahwa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624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l Sahwa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1220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l Sahwa Park.-Musca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079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l Sahwa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7072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l Sahwa Park.-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4379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l Sahwa Park.-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008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l SahwaPark.-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369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p:txBody>
          <a:bodyPr/>
          <a:lstStyle/>
          <a:p>
            <a:pPr eaLnBrk="1" hangingPunct="1"/>
            <a:r>
              <a:rPr lang="es-ES" altLang="es-ES" dirty="0"/>
              <a:t>Dubai</a:t>
            </a:r>
          </a:p>
        </p:txBody>
      </p:sp>
      <p:sp>
        <p:nvSpPr>
          <p:cNvPr id="75779" name="2 Marcador de contenido"/>
          <p:cNvSpPr>
            <a:spLocks noGrp="1"/>
          </p:cNvSpPr>
          <p:nvPr>
            <p:ph sz="quarter" idx="1"/>
          </p:nvPr>
        </p:nvSpPr>
        <p:spPr/>
        <p:txBody>
          <a:bodyPr/>
          <a:lstStyle/>
          <a:p>
            <a:pPr eaLnBrk="1" hangingPunct="1"/>
            <a:r>
              <a:rPr lang="es-ES" altLang="es-ES" dirty="0"/>
              <a:t>Dubai es uno de los lugares de vacaciones más divertida! </a:t>
            </a:r>
          </a:p>
          <a:p>
            <a:pPr eaLnBrk="1" hangingPunct="1"/>
            <a:r>
              <a:rPr lang="es-ES" altLang="es-ES" dirty="0"/>
              <a:t>Su visita  turística a Dubai no estaría completa sin visitar los parques de Dubai. </a:t>
            </a:r>
          </a:p>
          <a:p>
            <a:pPr eaLnBrk="1" hangingPunct="1"/>
            <a:r>
              <a:rPr lang="es-ES" altLang="es-ES" dirty="0"/>
              <a:t>Estos parques son una de las principales atracciones turísticas de Dubai. </a:t>
            </a:r>
          </a:p>
          <a:p>
            <a:pPr eaLnBrk="1" hangingPunct="1"/>
            <a:r>
              <a:rPr lang="es-ES" altLang="es-ES" dirty="0"/>
              <a:t>Creekside Park,Al Mamzar Beach Park,Safa Park,Mushrif Park etc…</a:t>
            </a:r>
          </a:p>
          <a:p>
            <a:pPr eaLnBrk="1" hangingPunct="1"/>
            <a:r>
              <a:rPr lang="es-ES" altLang="es-ES" dirty="0"/>
              <a:t>Tambien posee muchos parque de atracciones.</a:t>
            </a:r>
          </a:p>
        </p:txBody>
      </p:sp>
    </p:spTree>
    <p:extLst>
      <p:ext uri="{BB962C8B-B14F-4D97-AF65-F5344CB8AC3E}">
        <p14:creationId xmlns:p14="http://schemas.microsoft.com/office/powerpoint/2010/main" val="31958684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www.top-photogalleries.com/photos/_files/photogallery/deec9_gardens_jumeirah_al_qasr_dubai_uae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5875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hotelsforhoneymoon.com/wp-content/uploads/2010/08/Palm-Tree-Court-Spa-Garden-Dubai-United-Arab-Emira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5690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media-cdn.tripadvisor.com/media/photo-s/01/04/ed/ac/dub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734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besthomengardenshop.com/wp-content/uploads/2011/02/modern-garden-landscaping-idea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1957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upload.wikimedia.org/wikipedia/commons/c/c6/Dubai_Marina_from_Le_Royal_M%C3%A9ridien_Beach_Resort_and_Spa_in_Dub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8313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lh5.ggpht.com/-rCCe93lGUVI/TaU81YL6oRI/AAAAAAAAANw/UA3M7kY6ugw/Dubai-Hotel-Kempinski-Palm-Jumeirah-garden-la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14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holidaycheck.com/data/urlaubsbilder/images/35/11573461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46544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gpl.com.au/properties/OVRE/MD-DG-01bB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9229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2.bp.blogspot.com/_UDuNisccf7U/TBz8F-zMTqI/AAAAAAAABLM/rLNWHur6mw0/s1600/dubai+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739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upload.wikimedia.org/wikipedia/commons/6/63/FlowerB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8912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Garden Inside Dubai Airpo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5261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lh6.ggpht.com/-1wl-16oO7GU/SIB-0K9NTfI/AAAAAAAAA4U/ahw6s9NKhQg/DSC_00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7839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lh4.ggpht.com/-dBanRBLRRBU/SIB-pah-g_I/AAAAAAAAA4E/K_Nd3BbFeMQ/s720/DSC_00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5717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lh4.ggpht.com/-dzTvksuN7nA/SIB-gnJpqwI/AAAAAAAAA30/_WrBP2nvcf0/s720/DSC_00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8980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lh4.ggpht.com/-_3Hzxlo7nuc/SIB-k3Yk8nI/AAAAAAAAA38/GpEWPzq3sSA/s720/DSC_00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5224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www.propertyportal.ae/image/dubai-nakheel-propert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22170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2.prnewswire.com/mnr/seaworld/32017/images/32017-hi-sateli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8470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phdubai.com/gallery/295201155544dubai%20palm%20jumeir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5755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img396.imageshack.us/img396/4342/helicoptertour01nov0804wh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75138"/>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6662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dubailandhomes.co.uk/images/pictures/2529524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92175"/>
            <a:ext cx="9144000" cy="89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2355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justviz.com/wp-content/uploads/2011/08/PALM_exterior_courtyard-e13140094612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4327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static.panoramio.com/photos/original/473424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6098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1.bp.blogspot.com/-LC0pxzHx5XE/TgMvximejkI/AAAAAAAAE8c/Dk-tSqatwKM/s1600/DSC081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9999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2 Imagen" descr="Jumeirah_al_qasr_dubai_uae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065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Zabeel-park.-Dub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6703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3images.coroflot.com/user_files/individual_files/original_177444_nujBb_4T0IVNycfzJLJcm9fd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4609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designevolutionarchitects.files.wordpress.com/2009/06/competition-zabeel-park-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8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2151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img200.imageshack.us/img200/4385/130012newmoon2bi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4562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img23.imageshack.us/img23/7246/130016newmoon7bi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43113"/>
            <a:ext cx="9791700" cy="1190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0385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www.sandierpastures.com/wp-content/uploads/2011/01/creek-park-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643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sandierpastures.com/wp-content/uploads/2011/01/creek-park-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858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www.hauteliving.com/wp-content/uploads/2010/04/pa-mushrif-green-bi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1888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hauteliving.com/wp-content/uploads/2010/04/30052008-al-mamzar-park-looking-e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7088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www.hauteliving.com/wp-content/uploads/2010/05/8df7cb909225996817e2c1b0559af479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268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latoksa.files.wordpress.com/2011/04/dsc01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844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www.hauteliving.com/wp-content/uploads/2010/05/mrc-zabeel_p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8171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h4.ggpht.com/-Pw4kRdxDtE4/SctXrKtgdpI/AAAAAAAACt4/ivFvG4KoHcQ/IMG_39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6904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lh4.ggpht.com/-F8K7xKt-PBU/Sb32oc6ZlVI/AAAAAAAACns/Fj1eWTwh41A/s640/IMG_38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8828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travelmenu.ua/content/node/660/img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8356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lh5.ggpht.com/-nMvl2m6XvP0/SctXH_ziScI/AAAAAAAACtk/5b0VvrcOm34/s640/IMG_39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2905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lh6.ggpht.com/_MzwwN3EE-bg/SaZaFjZdNVI/AAAAAAAALF4/PVLKSGgwi3o/Dubai%20Creekside%20Par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069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5.ggpht.com/-xM3F0suxX3g/Sb328i6d8yI/AAAAAAAACp4/SD6-S62nDDI/s640/IMG_39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2610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lh5.ggpht.com/-wPzIcZ26zxc/SctWGXDIx2I/AAAAAAAACtA/2G22FB5CAQw/s640/IMG_39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1106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4" descr="http://us.123rf.com/400wm/400/400/sokolovsky/sokolovsky0810/sokolovsky081000068/3739965-view-of-beautiful-park-in-dubai-ua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7848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1.bp.blogspot.com/-BN7SsP4Uw1I/TmivhZpRw0I/AAAAAAAAAS4/0aMWbYlTNao/s1600/IMG_06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3420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www.dubaicity.com/what_to_do_in_dubai/images/Safa_park-dub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492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geolocation.ws/i/P/45875142/833,100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9253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754</Words>
  <Application>Microsoft Office PowerPoint</Application>
  <PresentationFormat>Presentación en pantalla (4:3)</PresentationFormat>
  <Paragraphs>152</Paragraphs>
  <Slides>116</Slides>
  <Notes>70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116</vt:i4>
      </vt:variant>
    </vt:vector>
  </HeadingPairs>
  <TitlesOfParts>
    <vt:vector size="122" baseType="lpstr">
      <vt:lpstr>Arial</vt:lpstr>
      <vt:lpstr>Calibri</vt:lpstr>
      <vt:lpstr>Century Schoolbook</vt:lpstr>
      <vt:lpstr>Wingdings</vt:lpstr>
      <vt:lpstr>Wingdings 2</vt:lpstr>
      <vt:lpstr>Default Theme</vt:lpstr>
      <vt:lpstr>ASIA.-LA VUELTA AL MUNDO EN 885 JARDINES.- ARABIA SAUDI </vt:lpstr>
      <vt:lpstr>Abu Dhabi</vt:lpstr>
      <vt:lpstr>Presentación de PowerPoint</vt:lpstr>
      <vt:lpstr>Presentación de PowerPoint</vt:lpstr>
      <vt:lpstr>Presentación de PowerPoint</vt:lpstr>
      <vt:lpstr>Presentación de PowerPoint</vt:lpstr>
      <vt:lpstr>Presentación de PowerPoint</vt:lpstr>
      <vt:lpstr>Presentación de PowerPoint</vt:lpstr>
      <vt:lpstr>Al Ain Paradise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 Sahwa Park.-Muscat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Dubai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6</cp:revision>
  <dcterms:created xsi:type="dcterms:W3CDTF">2013-09-17T05:34:35Z</dcterms:created>
  <dcterms:modified xsi:type="dcterms:W3CDTF">2018-03-01T11:58:19Z</dcterms:modified>
</cp:coreProperties>
</file>