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tableStyles" Target="tableStyles.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7F379B-66EF-440A-B275-C0B5365E4E3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C86137-0CBC-4284-A160-017361A8C214}" type="slidenum">
              <a:rPr lang="es-ES" smtClean="0"/>
              <a:t>‹Nº›</a:t>
            </a:fld>
            <a:endParaRPr lang="es-ES" dirty="0"/>
          </a:p>
        </p:txBody>
      </p:sp>
    </p:spTree>
    <p:extLst>
      <p:ext uri="{BB962C8B-B14F-4D97-AF65-F5344CB8AC3E}">
        <p14:creationId xmlns:p14="http://schemas.microsoft.com/office/powerpoint/2010/main" val="1957929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-Kambang Iwak Park</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213519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Kambang Iwak Park.-Palembang.-Indonesia.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550023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Kambang Iwak Park.-Palembang.-Indonesia.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833956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Kambang Iwak Park.-Palembang.-Indonesia.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70198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467586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171511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510773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334079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730878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65822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591690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962111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853734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748574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Lake Gardens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15813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133607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818102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130105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811253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873574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439218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0239289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03235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573862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038527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868684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568129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8989080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6187572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1325291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69731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0686750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Gardens .-Kuala Lumpur</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907512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Guillin.</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642645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Guilin Nature Park - Western Singapore.</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88764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665922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5496282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611080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379843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591698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1724509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6334029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9794837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6750214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3643602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482605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0664180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0465475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6519185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2958320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9708255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2075079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8086321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9457954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3784776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8684825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9987131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8793154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178371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7585656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3870721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Mae Fah Laung Botanical Garden Chiang Rai</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7005015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5243904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8718559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8865923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6688102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9456489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0536272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1654731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1616147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7429715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Tokyo.-Poplars</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0117332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1436919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4987885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2410193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1442474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7261819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1638840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Mizumoto park, Tokyo</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4132420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8674764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 Sirikit Botanic Garden - Chiangmai,THailand.</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7513672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 Sirikit Botanic Garden - Chiangmai,THailand.</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7401258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 Sirikit Botanic Garden - Chiangmai,THailand.</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5586575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Queen Sirikit Botanic Garden - Chiangmai,THailand.</a:t>
            </a:r>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06135105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9945242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8106456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8302928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Queen-sirikit-garden-1</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4889841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777039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43C86137-0CBC-4284-A160-017361A8C214}" type="slidenum">
              <a:rPr lang="es-ES" smtClean="0"/>
              <a:t>114</a:t>
            </a:fld>
            <a:endParaRPr lang="es-ES" dirty="0"/>
          </a:p>
        </p:txBody>
      </p:sp>
    </p:spTree>
    <p:extLst>
      <p:ext uri="{BB962C8B-B14F-4D97-AF65-F5344CB8AC3E}">
        <p14:creationId xmlns:p14="http://schemas.microsoft.com/office/powerpoint/2010/main" val="203507178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Ratchaphruek </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043496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9237134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0746103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94281913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40714209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9136008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6502074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10098718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84866392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376555479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45986836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6232438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.-Chioang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40267275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61681552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336041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418143346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69701150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25207269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36231662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311639968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43C86137-0CBC-4284-A160-017361A8C214}" type="slidenum">
              <a:rPr lang="es-ES" smtClean="0"/>
              <a:t>136</a:t>
            </a:fld>
            <a:endParaRPr lang="es-ES" dirty="0"/>
          </a:p>
        </p:txBody>
      </p:sp>
    </p:spTree>
    <p:extLst>
      <p:ext uri="{BB962C8B-B14F-4D97-AF65-F5344CB8AC3E}">
        <p14:creationId xmlns:p14="http://schemas.microsoft.com/office/powerpoint/2010/main" val="125569904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116220820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409676743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27464166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29074438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22743825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Flora Garden .-Chiang Mai.-Tailandia.</a:t>
            </a:r>
          </a:p>
          <a:p>
            <a:endParaRPr lang="es-ES" dirty="0"/>
          </a:p>
        </p:txBody>
      </p:sp>
      <p:sp>
        <p:nvSpPr>
          <p:cNvPr id="4" name="3 Marcador de número de diapositiva"/>
          <p:cNvSpPr>
            <a:spLocks noGrp="1"/>
          </p:cNvSpPr>
          <p:nvPr>
            <p:ph type="sldNum" sz="quarter" idx="10"/>
          </p:nvPr>
        </p:nvSpPr>
        <p:spPr/>
        <p:txBody>
          <a:bodyPr/>
          <a:lstStyle/>
          <a:p>
            <a:fld id="{88FD0D27-1CA3-4454-A902-F096392F9C54}"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36719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2980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73827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78036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663463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66244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898400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877169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51280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48132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29488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9936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6561216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18.xml"/><Relationship Id="rId4" Type="http://schemas.openxmlformats.org/officeDocument/2006/relationships/image" Target="../media/image97.jpg"/></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0.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5.xml"/><Relationship Id="rId1" Type="http://schemas.openxmlformats.org/officeDocument/2006/relationships/slideLayout" Target="../slideLayouts/slideLayout18.xml"/><Relationship Id="rId4" Type="http://schemas.openxmlformats.org/officeDocument/2006/relationships/image" Target="../media/image116.jpg"/></Relationships>
</file>

<file path=ppt/slides/_rels/slide13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885 JARDINES.-ASIA.-F</a:t>
            </a:r>
          </a:p>
        </p:txBody>
      </p:sp>
      <p:sp>
        <p:nvSpPr>
          <p:cNvPr id="3" name="2 Subtítulo"/>
          <p:cNvSpPr>
            <a:spLocks noGrp="1"/>
          </p:cNvSpPr>
          <p:nvPr>
            <p:ph type="subTitle" idx="1"/>
          </p:nvPr>
        </p:nvSpPr>
        <p:spPr>
          <a:xfrm>
            <a:off x="4355976" y="4365104"/>
            <a:ext cx="4320480" cy="1371600"/>
          </a:xfrm>
        </p:spPr>
        <p:txBody>
          <a:bodyPr>
            <a:normAutofit fontScale="92500"/>
          </a:bodyPr>
          <a:lstStyle/>
          <a:p>
            <a:r>
              <a:rPr lang="es-ES" dirty="0"/>
              <a:t>Selección de textos y fotografias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7467600" cy="1143000"/>
          </a:xfrm>
        </p:spPr>
        <p:txBody>
          <a:bodyPr/>
          <a:lstStyle/>
          <a:p>
            <a:r>
              <a:rPr lang="es-ES" dirty="0"/>
              <a:t>Kambang Iwak Park.-Palembang.-Indonesia.</a:t>
            </a:r>
          </a:p>
        </p:txBody>
      </p:sp>
      <p:sp>
        <p:nvSpPr>
          <p:cNvPr id="3" name="2 Marcador de contenido"/>
          <p:cNvSpPr>
            <a:spLocks noGrp="1"/>
          </p:cNvSpPr>
          <p:nvPr>
            <p:ph sz="quarter" idx="1"/>
          </p:nvPr>
        </p:nvSpPr>
        <p:spPr/>
        <p:txBody>
          <a:bodyPr>
            <a:normAutofit/>
          </a:bodyPr>
          <a:lstStyle/>
          <a:p>
            <a:r>
              <a:rPr lang="es-ES" dirty="0"/>
              <a:t>Palembang es la ciudad capital de la provincia de Sumatra del Sur .</a:t>
            </a:r>
          </a:p>
          <a:p>
            <a:r>
              <a:rPr lang="es-ES" dirty="0"/>
              <a:t> Palembang es la segunda ciudad más grande de Sumatra después de Medan .</a:t>
            </a:r>
          </a:p>
          <a:p>
            <a:r>
              <a:rPr lang="es-ES" dirty="0"/>
              <a:t>Historia de Palembang, que una vez fue la capital del reino budista de la zona marítima del sudeste asiático más grande de la época, el reino de Srivijaya , que domina el archipiélago y la península de Malaca en el siglo noveno también hizo de la ciudad conocida como la "Tierra Sriwijaya”</a:t>
            </a:r>
            <a:r>
              <a:rPr lang="es-ES" sz="2200" dirty="0"/>
              <a:t>. </a:t>
            </a:r>
          </a:p>
        </p:txBody>
      </p:sp>
    </p:spTree>
    <p:extLst>
      <p:ext uri="{BB962C8B-B14F-4D97-AF65-F5344CB8AC3E}">
        <p14:creationId xmlns:p14="http://schemas.microsoft.com/office/powerpoint/2010/main" val="240847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5997280"/>
          </a:xfrm>
        </p:spPr>
        <p:txBody>
          <a:bodyPr/>
          <a:lstStyle/>
          <a:p>
            <a:r>
              <a:rPr lang="es-ES" dirty="0"/>
              <a:t>Actualmente, el alcalde de Palembang presidido por infrarrojos. H. Eddy Santana Putra, MT con representantes del H. Romi Herton, SH, MH . </a:t>
            </a:r>
          </a:p>
          <a:p>
            <a:r>
              <a:rPr lang="es-ES" dirty="0"/>
              <a:t>En el mundo occidental , la ciudad de Palembang también apodada la Venecia de Oriente (la "Venecia de Oriente"). </a:t>
            </a:r>
          </a:p>
          <a:p>
            <a:r>
              <a:rPr lang="es-ES" dirty="0"/>
              <a:t>Basado Kedukan Bukit inscripción encontrada en Bukit Siguntang oeste de Palembang, que establece que la creación de un Wanua interpretarse como ciudad el 16 de junio 682 aC, por lo que la ciudad de Palembang, como las ciudades más antiguas de Indonesia .</a:t>
            </a:r>
          </a:p>
          <a:p>
            <a:pPr marL="0" indent="0">
              <a:buNone/>
            </a:pPr>
            <a:endParaRPr lang="es-ES" dirty="0"/>
          </a:p>
          <a:p>
            <a:endParaRPr lang="es-ES" dirty="0"/>
          </a:p>
          <a:p>
            <a:endParaRPr lang="es-ES" dirty="0"/>
          </a:p>
        </p:txBody>
      </p:sp>
    </p:spTree>
    <p:extLst>
      <p:ext uri="{BB962C8B-B14F-4D97-AF65-F5344CB8AC3E}">
        <p14:creationId xmlns:p14="http://schemas.microsoft.com/office/powerpoint/2010/main" val="3377084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774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4542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51078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07092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956793"/>
          </a:xfrm>
          <a:prstGeom prst="rect">
            <a:avLst/>
          </a:prstGeom>
        </p:spPr>
      </p:pic>
    </p:spTree>
    <p:extLst>
      <p:ext uri="{BB962C8B-B14F-4D97-AF65-F5344CB8AC3E}">
        <p14:creationId xmlns:p14="http://schemas.microsoft.com/office/powerpoint/2010/main" val="2662554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Kuala Lumpur.- Lake Gardens</a:t>
            </a:r>
          </a:p>
        </p:txBody>
      </p:sp>
      <p:sp>
        <p:nvSpPr>
          <p:cNvPr id="3" name="2 Marcador de contenido"/>
          <p:cNvSpPr>
            <a:spLocks noGrp="1"/>
          </p:cNvSpPr>
          <p:nvPr>
            <p:ph sz="quarter" idx="1"/>
          </p:nvPr>
        </p:nvSpPr>
        <p:spPr/>
        <p:txBody>
          <a:bodyPr>
            <a:normAutofit/>
          </a:bodyPr>
          <a:lstStyle/>
          <a:p>
            <a:r>
              <a:rPr lang="es-ES" dirty="0"/>
              <a:t>Lake Gardens es Kuala Lumpur primera recreación a gran escala  del parque .</a:t>
            </a:r>
          </a:p>
          <a:p>
            <a:r>
              <a:rPr lang="es-ES" dirty="0"/>
              <a:t> Medición 91,6 hectáreas, está situado en el corazón de la ciudad y se estableció en 1888. </a:t>
            </a:r>
          </a:p>
          <a:p>
            <a:r>
              <a:rPr lang="es-ES" dirty="0"/>
              <a:t> Lake Gardens sirvió como lugar de refugio del ajetreo y el bullicio de la ciudad durante la época colonial. </a:t>
            </a:r>
          </a:p>
          <a:p>
            <a:r>
              <a:rPr lang="es-ES" dirty="0"/>
              <a:t>Contiene grandes y cuidados jardines y una gran cantidad de atracciones. </a:t>
            </a:r>
          </a:p>
          <a:p>
            <a:r>
              <a:rPr lang="es-ES" dirty="0"/>
              <a:t>El parque de la época colonial fue la creación de Alfred Venning , la británica Estado Tesorero en el siglo XIX.  </a:t>
            </a:r>
          </a:p>
        </p:txBody>
      </p:sp>
    </p:spTree>
    <p:extLst>
      <p:ext uri="{BB962C8B-B14F-4D97-AF65-F5344CB8AC3E}">
        <p14:creationId xmlns:p14="http://schemas.microsoft.com/office/powerpoint/2010/main" val="3860390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residencia oficial del entonces gobierno británico representante Frank Swettenham , ahora conocido como Carcosa Seri Negara , se encuentra sobre una colina aquí .  </a:t>
            </a:r>
          </a:p>
          <a:p>
            <a:r>
              <a:rPr lang="es-ES" dirty="0"/>
              <a:t>El parque fue anteriormente una mina de estaño</a:t>
            </a:r>
          </a:p>
          <a:p>
            <a:endParaRPr lang="es-ES" dirty="0"/>
          </a:p>
        </p:txBody>
      </p:sp>
    </p:spTree>
    <p:extLst>
      <p:ext uri="{BB962C8B-B14F-4D97-AF65-F5344CB8AC3E}">
        <p14:creationId xmlns:p14="http://schemas.microsoft.com/office/powerpoint/2010/main" val="1354686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4676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7396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5604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420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7999"/>
          </a:xfrm>
          <a:prstGeom prst="rect">
            <a:avLst/>
          </a:prstGeom>
        </p:spPr>
      </p:pic>
    </p:spTree>
    <p:extLst>
      <p:ext uri="{BB962C8B-B14F-4D97-AF65-F5344CB8AC3E}">
        <p14:creationId xmlns:p14="http://schemas.microsoft.com/office/powerpoint/2010/main" val="952541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79581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17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601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1120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7230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3239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470"/>
          <a:stretch/>
        </p:blipFill>
        <p:spPr>
          <a:xfrm>
            <a:off x="0" y="0"/>
            <a:ext cx="9324528" cy="6858000"/>
          </a:xfrm>
          <a:prstGeom prst="rect">
            <a:avLst/>
          </a:prstGeom>
        </p:spPr>
      </p:pic>
    </p:spTree>
    <p:extLst>
      <p:ext uri="{BB962C8B-B14F-4D97-AF65-F5344CB8AC3E}">
        <p14:creationId xmlns:p14="http://schemas.microsoft.com/office/powerpoint/2010/main" val="1821075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1243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0135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6534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3533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5145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2299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3153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9758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894"/>
            <a:ext cx="9144000" cy="6858000"/>
          </a:xfrm>
          <a:prstGeom prst="rect">
            <a:avLst/>
          </a:prstGeom>
        </p:spPr>
      </p:pic>
    </p:spTree>
    <p:extLst>
      <p:ext uri="{BB962C8B-B14F-4D97-AF65-F5344CB8AC3E}">
        <p14:creationId xmlns:p14="http://schemas.microsoft.com/office/powerpoint/2010/main" val="2657054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1911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81567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38449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32457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8365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237081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55220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21670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Little Guilin Nature Park </a:t>
            </a:r>
          </a:p>
        </p:txBody>
      </p:sp>
      <p:sp>
        <p:nvSpPr>
          <p:cNvPr id="3" name="2 Marcador de contenido"/>
          <p:cNvSpPr>
            <a:spLocks noGrp="1"/>
          </p:cNvSpPr>
          <p:nvPr>
            <p:ph sz="quarter" idx="1"/>
          </p:nvPr>
        </p:nvSpPr>
        <p:spPr/>
        <p:txBody>
          <a:bodyPr>
            <a:normAutofit lnSpcReduction="10000"/>
          </a:bodyPr>
          <a:lstStyle/>
          <a:p>
            <a:r>
              <a:rPr lang="es-ES" dirty="0"/>
              <a:t>Little Guilin ( China : 小桂林) es un parque en Bukit Gombak , Singapur . </a:t>
            </a:r>
          </a:p>
          <a:p>
            <a:r>
              <a:rPr lang="es-ES" dirty="0"/>
              <a:t>Es un popular atracción turística debido a su similitud con el paisaje de Guilin , China, </a:t>
            </a:r>
          </a:p>
          <a:p>
            <a:r>
              <a:rPr lang="es-ES" dirty="0"/>
              <a:t>También conocido como Xiao Guilin entre los locales, el pequeño Guilin tiene una apariencia similar a la de Guilin en China, - una roca de granito que se sienta dentro de un lago.</a:t>
            </a:r>
          </a:p>
          <a:p>
            <a:r>
              <a:rPr lang="es-ES" dirty="0"/>
              <a:t> En su origen fue un granito en desuso cantera . </a:t>
            </a:r>
          </a:p>
          <a:p>
            <a:r>
              <a:rPr lang="es-ES" dirty="0"/>
              <a:t>De hecho, el nombre " Bukit Batok "Se ha sugerido que se deriva del ruido de las explosiones en la cantera de granito que ahora forman el entorno natural de poco Guilin.  </a:t>
            </a:r>
          </a:p>
        </p:txBody>
      </p:sp>
    </p:spTree>
    <p:extLst>
      <p:ext uri="{BB962C8B-B14F-4D97-AF65-F5344CB8AC3E}">
        <p14:creationId xmlns:p14="http://schemas.microsoft.com/office/powerpoint/2010/main" val="1044379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Junto con la ciudad de Bukit Batok Park y el vecino Bukit Batok Nature Park, que ocupa 77 hectáreas de tierra en el área de planificación de Bukit Batok . Abarca Bukit Gombak , Hong Kah, Ladrillos, Hillview , y Bukit Batok sí.</a:t>
            </a:r>
          </a:p>
          <a:p>
            <a:r>
              <a:rPr lang="es-ES" dirty="0"/>
              <a:t> Antes de ser designado como un parque, en 1984, la Junta de Vivienda y Desarrollo tenía la intención de llenar la cantera y construir una carretera sobre la misma. </a:t>
            </a:r>
          </a:p>
          <a:p>
            <a:r>
              <a:rPr lang="es-ES" dirty="0"/>
              <a:t>Sin embargo, se convierte en un estanque en cambio, cuando se dio cuenta de que la cantera existente tenía afloramientos de granito rugoso y un fondo de contraste de verdes colinas que le daban un aspecto agradable. </a:t>
            </a:r>
          </a:p>
        </p:txBody>
      </p:sp>
    </p:spTree>
    <p:extLst>
      <p:ext uri="{BB962C8B-B14F-4D97-AF65-F5344CB8AC3E}">
        <p14:creationId xmlns:p14="http://schemas.microsoft.com/office/powerpoint/2010/main" val="7570367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Pronto, los alrededores también se embellecieron y accesibles mediante la colocación de bloques de granito de los muros de contención y la adición de caminos, luces y asientos. </a:t>
            </a:r>
          </a:p>
          <a:p>
            <a:r>
              <a:rPr lang="es-ES" dirty="0"/>
              <a:t>En 1996, la Autoridad de Redesarrollo Urbano (URA) conceptualiza la Guía del Plan de Desarrollo de Yishun y Bukit Batok , que propuso el uso de los parques de los alrededores para mejorar el residencial paisaje de la zona. </a:t>
            </a:r>
          </a:p>
          <a:p>
            <a:r>
              <a:rPr lang="es-ES" dirty="0"/>
              <a:t>También propuso vínculos entre la Naturaleza Parques Parque de la ciudad y, y, finalmente, su vinculación a través de conectores parque a la reserva natural de Bukit Timah y Sungei Pandan.</a:t>
            </a:r>
          </a:p>
          <a:p>
            <a:endParaRPr lang="es-ES" dirty="0"/>
          </a:p>
        </p:txBody>
      </p:sp>
    </p:spTree>
    <p:extLst>
      <p:ext uri="{BB962C8B-B14F-4D97-AF65-F5344CB8AC3E}">
        <p14:creationId xmlns:p14="http://schemas.microsoft.com/office/powerpoint/2010/main" val="855724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Park </a:t>
            </a:r>
          </a:p>
          <a:p>
            <a:r>
              <a:rPr lang="es-ES" dirty="0"/>
              <a:t>El parque poco Guilin tiene una estrecha franja de tierra y ocupa 42 hectáreas, bien ajardinado y dotado de senderos .</a:t>
            </a:r>
          </a:p>
          <a:p>
            <a:r>
              <a:rPr lang="es-ES" dirty="0"/>
              <a:t> Este parque es popular entre los fotógrafos y los pares de la boda, y se enciende 19:00-7:00 am. </a:t>
            </a:r>
          </a:p>
          <a:p>
            <a:r>
              <a:rPr lang="es-ES" dirty="0"/>
              <a:t>Se encuentra en Bukit Gombak , en Bukit Batok East Avenue 5, y está a 5 minutos a pie de la estación de MRT Bukit Gombak . </a:t>
            </a:r>
          </a:p>
          <a:p>
            <a:r>
              <a:rPr lang="es-ES" dirty="0"/>
              <a:t>Además de ser utilizado para el ejercicio y paseos, el parque de la ciudad también se ha utilizado como escenario para la ópera china , danza y música, como la heroína de la orilla del agua.</a:t>
            </a:r>
          </a:p>
          <a:p>
            <a:r>
              <a:rPr lang="es-ES" dirty="0"/>
              <a:t> El parque también ha sido sugerido como un destino alternativo para los turistas que deseen ver un lado diferente de Singapur . </a:t>
            </a:r>
          </a:p>
          <a:p>
            <a:endParaRPr lang="es-ES" dirty="0"/>
          </a:p>
        </p:txBody>
      </p:sp>
    </p:spTree>
    <p:extLst>
      <p:ext uri="{BB962C8B-B14F-4D97-AF65-F5344CB8AC3E}">
        <p14:creationId xmlns:p14="http://schemas.microsoft.com/office/powerpoint/2010/main" val="3575637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83939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186"/>
          <a:stretch/>
        </p:blipFill>
        <p:spPr>
          <a:xfrm>
            <a:off x="0" y="0"/>
            <a:ext cx="9144000" cy="6857999"/>
          </a:xfrm>
          <a:prstGeom prst="rect">
            <a:avLst/>
          </a:prstGeom>
        </p:spPr>
      </p:pic>
    </p:spTree>
    <p:extLst>
      <p:ext uri="{BB962C8B-B14F-4D97-AF65-F5344CB8AC3E}">
        <p14:creationId xmlns:p14="http://schemas.microsoft.com/office/powerpoint/2010/main" val="2870729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2" cstate="print">
            <a:extLst>
              <a:ext uri="{28A0092B-C50C-407E-A947-70E740481C1C}">
                <a14:useLocalDpi xmlns:a14="http://schemas.microsoft.com/office/drawing/2010/main" val="0"/>
              </a:ext>
            </a:extLst>
          </a:blip>
          <a:srcRect r="-1618" b="10438"/>
          <a:stretch/>
        </p:blipFill>
        <p:spPr>
          <a:xfrm>
            <a:off x="0" y="71627"/>
            <a:ext cx="9291918" cy="6741368"/>
          </a:xfrm>
          <a:prstGeom prst="rect">
            <a:avLst/>
          </a:prstGeom>
          <a:ln>
            <a:solidFill>
              <a:schemeClr val="accent1"/>
            </a:solidFill>
          </a:ln>
        </p:spPr>
      </p:pic>
    </p:spTree>
    <p:extLst>
      <p:ext uri="{BB962C8B-B14F-4D97-AF65-F5344CB8AC3E}">
        <p14:creationId xmlns:p14="http://schemas.microsoft.com/office/powerpoint/2010/main" val="39903883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6222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Lumpini Park.-Bangkok.-Tailandia</a:t>
            </a:r>
          </a:p>
        </p:txBody>
      </p:sp>
      <p:sp>
        <p:nvSpPr>
          <p:cNvPr id="3" name="2 Marcador de contenido"/>
          <p:cNvSpPr>
            <a:spLocks noGrp="1"/>
          </p:cNvSpPr>
          <p:nvPr>
            <p:ph sz="quarter" idx="1"/>
          </p:nvPr>
        </p:nvSpPr>
        <p:spPr/>
        <p:txBody>
          <a:bodyPr>
            <a:normAutofit/>
          </a:bodyPr>
          <a:lstStyle/>
          <a:p>
            <a:r>
              <a:rPr lang="es-ES" dirty="0"/>
              <a:t>Lumpini Park (también Lumpini o Lumpinee, Tailandia : </a:t>
            </a:r>
            <a:r>
              <a:rPr lang="th-TH" dirty="0"/>
              <a:t>สวนลุมพินี) </a:t>
            </a:r>
            <a:r>
              <a:rPr lang="es-ES" dirty="0"/>
              <a:t>es un 360 - rai (57.6 hectáreas  parque en Bangkok, Tailandia . </a:t>
            </a:r>
          </a:p>
          <a:p>
            <a:r>
              <a:rPr lang="es-ES" dirty="0"/>
              <a:t>Este parque ofrece abiertos espacios públicos , árboles y parques infantiles en la capital tailandesa, y contiene un lago artificial donde los visitantes pueden alquilar una variedad de barcos. </a:t>
            </a:r>
          </a:p>
          <a:p>
            <a:r>
              <a:rPr lang="es-ES" dirty="0"/>
              <a:t>Rutas por el parque por un total de aproximadamente 2,5 km de longitud es un área popular para los corredores nocturnos.</a:t>
            </a:r>
          </a:p>
        </p:txBody>
      </p:sp>
    </p:spTree>
    <p:extLst>
      <p:ext uri="{BB962C8B-B14F-4D97-AF65-F5344CB8AC3E}">
        <p14:creationId xmlns:p14="http://schemas.microsoft.com/office/powerpoint/2010/main" val="42266426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Oficialmente, el ciclismo sólo se permite durante el día entre los tiempos de 10 a.m.-3 p.m.. Hay una prohibición de fumar en todo el parque, y los perros no están permitidos. </a:t>
            </a:r>
          </a:p>
          <a:p>
            <a:r>
              <a:rPr lang="es-ES" dirty="0"/>
              <a:t>Lumpini Park fue creado en 1920 por el rey Rama VI en la propiedad real. </a:t>
            </a:r>
          </a:p>
          <a:p>
            <a:r>
              <a:rPr lang="es-ES" dirty="0"/>
              <a:t>Una estatua del rey está en la entrada suroeste del parque. </a:t>
            </a:r>
          </a:p>
          <a:p>
            <a:r>
              <a:rPr lang="es-ES" dirty="0"/>
              <a:t>Fue nombrado después de Lumbini , lugar de nacimiento del Buda en Nepal , y en el momento de su creación estaba en las afueras de la ciudad. </a:t>
            </a:r>
          </a:p>
          <a:p>
            <a:r>
              <a:rPr lang="es-ES" dirty="0"/>
              <a:t>Hoy en día se encuentra en el corazón del principal distrito de negocios y se encuentra en el Lumpini sub-distrito, en el lado norte de Rama IV Road, entre Ratchadamri Road y Witthayu Road. </a:t>
            </a:r>
          </a:p>
        </p:txBody>
      </p:sp>
    </p:spTree>
    <p:extLst>
      <p:ext uri="{BB962C8B-B14F-4D97-AF65-F5344CB8AC3E}">
        <p14:creationId xmlns:p14="http://schemas.microsoft.com/office/powerpoint/2010/main" val="18117690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90490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4277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3971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1738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492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22127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38974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3951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0386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218833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Mae Fah Laung Botanical Garden Chiang Rai</a:t>
            </a:r>
            <a:endParaRPr lang="es-ES" dirty="0"/>
          </a:p>
        </p:txBody>
      </p:sp>
      <p:sp>
        <p:nvSpPr>
          <p:cNvPr id="3" name="2 Marcador de contenido"/>
          <p:cNvSpPr>
            <a:spLocks noGrp="1"/>
          </p:cNvSpPr>
          <p:nvPr>
            <p:ph sz="quarter" idx="1"/>
          </p:nvPr>
        </p:nvSpPr>
        <p:spPr>
          <a:xfrm>
            <a:off x="457200" y="2132856"/>
            <a:ext cx="7467600" cy="4341096"/>
          </a:xfrm>
        </p:spPr>
        <p:txBody>
          <a:bodyPr>
            <a:normAutofit/>
          </a:bodyPr>
          <a:lstStyle/>
          <a:p>
            <a:r>
              <a:rPr lang="es-ES" dirty="0"/>
              <a:t>El jardín se encuentra en un terreno que originalmente era el pueblo Akha de Pa Kluay. </a:t>
            </a:r>
          </a:p>
          <a:p>
            <a:r>
              <a:rPr lang="es-ES" dirty="0"/>
              <a:t>sEste pueblo solía ser una importante ruta de las caravanas de opio y aquellos involucrados en el tráfico de armas y la heroína-relacionado. </a:t>
            </a:r>
          </a:p>
          <a:p>
            <a:r>
              <a:rPr lang="es-ES" dirty="0"/>
              <a:t>Situado en una profunda garganta en los Akha vivían en un asentamiento denso, sin posibilidad de ampliación, había poco espacio para la higiene, la basura o la gestión de las aguas residuales. </a:t>
            </a:r>
          </a:p>
        </p:txBody>
      </p:sp>
    </p:spTree>
    <p:extLst>
      <p:ext uri="{BB962C8B-B14F-4D97-AF65-F5344CB8AC3E}">
        <p14:creationId xmlns:p14="http://schemas.microsoft.com/office/powerpoint/2010/main" val="7340841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1052736"/>
            <a:ext cx="7467600" cy="5328592"/>
          </a:xfrm>
        </p:spPr>
        <p:txBody>
          <a:bodyPr/>
          <a:lstStyle/>
          <a:p>
            <a:r>
              <a:rPr lang="es-ES" dirty="0"/>
              <a:t>A solicitud del Proyecto de Desarrollo Doi Tung, los aldeanos aceptaron ser reubicados en un nuevo sitio de 500 metros de distancia. </a:t>
            </a:r>
          </a:p>
          <a:p>
            <a:r>
              <a:rPr lang="es-ES" dirty="0"/>
              <a:t>Este sitio se encuentra en una colina con terreno amplio.</a:t>
            </a:r>
          </a:p>
          <a:p>
            <a:r>
              <a:rPr lang="es-ES" dirty="0"/>
              <a:t> Tiene agua, electricidad y camino pavimentado corriendo a la aldea. </a:t>
            </a:r>
          </a:p>
          <a:p>
            <a:r>
              <a:rPr lang="es-ES" dirty="0"/>
              <a:t>Ya en su anterior acuerdo, un jardín de flores templadas fue construido sobre 10 hectáreas de suelo de acuerdo con el deseo de la Princesa Madre, para dar a los tailandeses que nunca han viajado al extranjero la oportunidad de disfrutar de un jardín de flores templado. </a:t>
            </a:r>
          </a:p>
        </p:txBody>
      </p:sp>
    </p:spTree>
    <p:extLst>
      <p:ext uri="{BB962C8B-B14F-4D97-AF65-F5344CB8AC3E}">
        <p14:creationId xmlns:p14="http://schemas.microsoft.com/office/powerpoint/2010/main" val="3589057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medio de este jardín se encuentra la "continuidad", una escultura de finales del Misiem Yip-In-Soi. </a:t>
            </a:r>
          </a:p>
          <a:p>
            <a:r>
              <a:rPr lang="es-ES" dirty="0"/>
              <a:t>La Princesa Madre dio este nombre a la escultura de llamar la atención sobre el hecho de que la continuidad se asegura el éxito de cualquier empresa. </a:t>
            </a:r>
          </a:p>
          <a:p>
            <a:r>
              <a:rPr lang="es-ES" dirty="0"/>
              <a:t>Las flores decorativas de Mae Fah Luang Garden se cultivan y se nutren de los pobladores locales. </a:t>
            </a:r>
          </a:p>
          <a:p>
            <a:r>
              <a:rPr lang="es-ES" dirty="0"/>
              <a:t>El jardín trae ingresos considerables a la zona, directamente como oportunidades de empleo para los lugareños, e indirectamente como destino turístico. </a:t>
            </a:r>
          </a:p>
          <a:p>
            <a:r>
              <a:rPr lang="es-ES" dirty="0"/>
              <a:t>En 1993, la Asociación de Turismo de Asia Pacífico (PATA) nombró el Mae Fah Luang Garden ganador del Premio PATA para el Desarrollo Turístico del sitio.</a:t>
            </a:r>
          </a:p>
        </p:txBody>
      </p:sp>
    </p:spTree>
    <p:extLst>
      <p:ext uri="{BB962C8B-B14F-4D97-AF65-F5344CB8AC3E}">
        <p14:creationId xmlns:p14="http://schemas.microsoft.com/office/powerpoint/2010/main" val="32606047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9804"/>
          <a:stretch/>
        </p:blipFill>
        <p:spPr>
          <a:xfrm>
            <a:off x="-1" y="0"/>
            <a:ext cx="9278471" cy="6858000"/>
          </a:xfrm>
          <a:prstGeom prst="rect">
            <a:avLst/>
          </a:prstGeom>
        </p:spPr>
      </p:pic>
    </p:spTree>
    <p:extLst>
      <p:ext uri="{BB962C8B-B14F-4D97-AF65-F5344CB8AC3E}">
        <p14:creationId xmlns:p14="http://schemas.microsoft.com/office/powerpoint/2010/main" val="20484552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09111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15299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6479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32334732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22410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82"/>
          <a:stretch/>
        </p:blipFill>
        <p:spPr>
          <a:xfrm>
            <a:off x="0" y="0"/>
            <a:ext cx="9144000" cy="6858000"/>
          </a:xfrm>
          <a:prstGeom prst="rect">
            <a:avLst/>
          </a:prstGeom>
        </p:spPr>
      </p:pic>
    </p:spTree>
    <p:extLst>
      <p:ext uri="{BB962C8B-B14F-4D97-AF65-F5344CB8AC3E}">
        <p14:creationId xmlns:p14="http://schemas.microsoft.com/office/powerpoint/2010/main" val="3461169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4117"/>
          <a:stretch/>
        </p:blipFill>
        <p:spPr>
          <a:xfrm>
            <a:off x="0" y="0"/>
            <a:ext cx="9144000" cy="6858000"/>
          </a:xfrm>
          <a:prstGeom prst="rect">
            <a:avLst/>
          </a:prstGeom>
        </p:spPr>
      </p:pic>
    </p:spTree>
    <p:extLst>
      <p:ext uri="{BB962C8B-B14F-4D97-AF65-F5344CB8AC3E}">
        <p14:creationId xmlns:p14="http://schemas.microsoft.com/office/powerpoint/2010/main" val="17920307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588"/>
          <a:stretch/>
        </p:blipFill>
        <p:spPr>
          <a:xfrm>
            <a:off x="0" y="0"/>
            <a:ext cx="9144000" cy="6957392"/>
          </a:xfrm>
          <a:prstGeom prst="rect">
            <a:avLst/>
          </a:prstGeom>
        </p:spPr>
      </p:pic>
    </p:spTree>
    <p:extLst>
      <p:ext uri="{BB962C8B-B14F-4D97-AF65-F5344CB8AC3E}">
        <p14:creationId xmlns:p14="http://schemas.microsoft.com/office/powerpoint/2010/main" val="42518133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09427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0048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383361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29926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72212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9002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8428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857381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94421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Mizumoto park, Tokyo</a:t>
            </a:r>
            <a:br>
              <a:rPr lang="es-ES" dirty="0"/>
            </a:br>
            <a:endParaRPr lang="es-ES" dirty="0"/>
          </a:p>
        </p:txBody>
      </p:sp>
      <p:sp>
        <p:nvSpPr>
          <p:cNvPr id="3" name="2 Marcador de contenido"/>
          <p:cNvSpPr>
            <a:spLocks noGrp="1"/>
          </p:cNvSpPr>
          <p:nvPr>
            <p:ph sz="quarter" idx="1"/>
          </p:nvPr>
        </p:nvSpPr>
        <p:spPr/>
        <p:txBody>
          <a:bodyPr/>
          <a:lstStyle/>
          <a:p>
            <a:r>
              <a:rPr lang="es-ES" dirty="0"/>
              <a:t>Mizumoto Park (水元 Mizumoto Kōen ? ) es un parque en el barrio Katsushika , Tokio , Japón . </a:t>
            </a:r>
          </a:p>
          <a:p>
            <a:r>
              <a:rPr lang="es-ES" dirty="0"/>
              <a:t>Es considerado el mayor parque con paisajes del agua dentro de los 23 barrios especiales de Tokio . El parque es conocido por los diversos tipos de plantas y aves silvestres, y como un punto de atracción durante la temporada Hanami.</a:t>
            </a:r>
          </a:p>
        </p:txBody>
      </p:sp>
    </p:spTree>
    <p:extLst>
      <p:ext uri="{BB962C8B-B14F-4D97-AF65-F5344CB8AC3E}">
        <p14:creationId xmlns:p14="http://schemas.microsoft.com/office/powerpoint/2010/main" val="20398334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398180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562067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33131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569593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177"/>
          <a:stretch/>
        </p:blipFill>
        <p:spPr>
          <a:xfrm>
            <a:off x="-252536" y="0"/>
            <a:ext cx="9396536" cy="6858000"/>
          </a:xfrm>
          <a:prstGeom prst="rect">
            <a:avLst/>
          </a:prstGeom>
        </p:spPr>
      </p:pic>
    </p:spTree>
    <p:extLst>
      <p:ext uri="{BB962C8B-B14F-4D97-AF65-F5344CB8AC3E}">
        <p14:creationId xmlns:p14="http://schemas.microsoft.com/office/powerpoint/2010/main" val="34517205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99576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97248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88486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4378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4855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43534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522111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5929611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07043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515567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708670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26939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Queen Sirikit Botanic Garden - Chiangmai,Thailand.</a:t>
            </a:r>
            <a:endParaRPr lang="es-ES" dirty="0"/>
          </a:p>
        </p:txBody>
      </p:sp>
      <p:sp>
        <p:nvSpPr>
          <p:cNvPr id="3" name="2 Marcador de contenido"/>
          <p:cNvSpPr>
            <a:spLocks noGrp="1"/>
          </p:cNvSpPr>
          <p:nvPr>
            <p:ph sz="quarter" idx="1"/>
          </p:nvPr>
        </p:nvSpPr>
        <p:spPr/>
        <p:txBody>
          <a:bodyPr/>
          <a:lstStyle/>
          <a:p>
            <a:r>
              <a:rPr lang="es-ES" dirty="0"/>
              <a:t>La reina Sirikit Jardín Botánico de Amphoe Mae Rim , Provincia de Chiang Mai , Tailandia abrió sus puertas en 1992 y se mantiene bajo los auspicios del Ministerio de Thai Recursos Naturales y Medio Ambiente . </a:t>
            </a:r>
          </a:p>
          <a:p>
            <a:r>
              <a:rPr lang="es-ES" dirty="0"/>
              <a:t>El objetivo de la instalación es de realizar y promover la investigación botánica, la biodiversidad y conservar los recursos naturales de la planta de Tailandia. </a:t>
            </a:r>
          </a:p>
          <a:p>
            <a:r>
              <a:rPr lang="es-ES" dirty="0"/>
              <a:t>Originalmente llamado el Jardín Botánico Mae Sa, que recibió el nombre de Sirikit, la reina de Tailandia en 1994. </a:t>
            </a:r>
          </a:p>
        </p:txBody>
      </p:sp>
    </p:spTree>
    <p:extLst>
      <p:ext uri="{BB962C8B-B14F-4D97-AF65-F5344CB8AC3E}">
        <p14:creationId xmlns:p14="http://schemas.microsoft.com/office/powerpoint/2010/main" val="30636749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928"/>
            <a:ext cx="9144000" cy="6939463"/>
          </a:xfrm>
          <a:prstGeom prst="rect">
            <a:avLst/>
          </a:prstGeom>
        </p:spPr>
      </p:pic>
    </p:spTree>
    <p:extLst>
      <p:ext uri="{BB962C8B-B14F-4D97-AF65-F5344CB8AC3E}">
        <p14:creationId xmlns:p14="http://schemas.microsoft.com/office/powerpoint/2010/main" val="22725939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64633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0588"/>
          <a:stretch/>
        </p:blipFill>
        <p:spPr>
          <a:xfrm>
            <a:off x="0" y="0"/>
            <a:ext cx="9144000" cy="6858000"/>
          </a:xfrm>
          <a:prstGeom prst="rect">
            <a:avLst/>
          </a:prstGeom>
        </p:spPr>
      </p:pic>
    </p:spTree>
    <p:extLst>
      <p:ext uri="{BB962C8B-B14F-4D97-AF65-F5344CB8AC3E}">
        <p14:creationId xmlns:p14="http://schemas.microsoft.com/office/powerpoint/2010/main" val="16976489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37722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86233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195589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8162" t="7388" r="7519" b="8251"/>
          <a:stretch/>
        </p:blipFill>
        <p:spPr>
          <a:xfrm>
            <a:off x="0" y="0"/>
            <a:ext cx="9144000" cy="6858000"/>
          </a:xfrm>
          <a:prstGeom prst="rect">
            <a:avLst/>
          </a:prstGeom>
        </p:spPr>
      </p:pic>
    </p:spTree>
    <p:extLst>
      <p:ext uri="{BB962C8B-B14F-4D97-AF65-F5344CB8AC3E}">
        <p14:creationId xmlns:p14="http://schemas.microsoft.com/office/powerpoint/2010/main" val="24273640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94107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14681773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7602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769149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Royal Flora Garden .-Chioang Mai.-Tailandia.</a:t>
            </a:r>
          </a:p>
        </p:txBody>
      </p:sp>
      <p:sp>
        <p:nvSpPr>
          <p:cNvPr id="3" name="2 Marcador de contenido"/>
          <p:cNvSpPr>
            <a:spLocks noGrp="1"/>
          </p:cNvSpPr>
          <p:nvPr>
            <p:ph sz="quarter" idx="1"/>
          </p:nvPr>
        </p:nvSpPr>
        <p:spPr/>
        <p:txBody>
          <a:bodyPr>
            <a:normAutofit fontScale="92500"/>
          </a:bodyPr>
          <a:lstStyle/>
          <a:p>
            <a:r>
              <a:rPr lang="es-ES" dirty="0"/>
              <a:t>Ratchaphruek es el jardín real de un tailandés de Chiang Mai.</a:t>
            </a:r>
          </a:p>
          <a:p>
            <a:r>
              <a:rPr lang="es-ES" dirty="0"/>
              <a:t> Fue construido por primera vez en 2006 y se celebró el mismo evento, la Exposición Internacional de Horticultura: flora real Ratchaphruek 2006. </a:t>
            </a:r>
          </a:p>
          <a:p>
            <a:r>
              <a:rPr lang="es-ES" dirty="0"/>
              <a:t>El logotipo de la edición de 2006 incluye símbolo de la flor Koon y el logotipo del nombre del evento. </a:t>
            </a:r>
          </a:p>
          <a:p>
            <a:r>
              <a:rPr lang="es-ES" dirty="0"/>
              <a:t>En 2011, el gobierno tailandés decidió celebrar un evento nuevo en el jardín Ratchaphruek pero con más actividades y nuevas temáticas. </a:t>
            </a:r>
          </a:p>
          <a:p>
            <a:r>
              <a:rPr lang="es-ES" dirty="0"/>
              <a:t>Nos asociamos con el hombre derecho y subir con el tema del jardín de la imaginación. </a:t>
            </a:r>
          </a:p>
          <a:p>
            <a:endParaRPr lang="es-ES" dirty="0"/>
          </a:p>
          <a:p>
            <a:endParaRPr lang="es-ES" dirty="0"/>
          </a:p>
        </p:txBody>
      </p:sp>
    </p:spTree>
    <p:extLst>
      <p:ext uri="{BB962C8B-B14F-4D97-AF65-F5344CB8AC3E}">
        <p14:creationId xmlns:p14="http://schemas.microsoft.com/office/powerpoint/2010/main" val="22998818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Utilizamos la misma flor Koon de la cosechadora 2006 evento con el nuevo logotipo que refleja la idea de la imaginación y 5 iconos de flores que viene de la forma de la antigua Modelo tailandés para representar 6 continentes que participarán en este evento. </a:t>
            </a:r>
          </a:p>
          <a:p>
            <a:r>
              <a:rPr lang="es-ES" dirty="0"/>
              <a:t>También usamos el icono de la flor para crear el patrón de flor como identidad gráfica para el evento.</a:t>
            </a:r>
          </a:p>
          <a:p>
            <a:r>
              <a:rPr lang="es-ES" dirty="0"/>
              <a:t> Las actividades y sub-eventos se simbolizan como un iconos así y fueron agrupados para representar 9 concepto principal de cada zona de la expo. </a:t>
            </a:r>
          </a:p>
          <a:p>
            <a:endParaRPr lang="es-ES" dirty="0"/>
          </a:p>
        </p:txBody>
      </p:sp>
    </p:spTree>
    <p:extLst>
      <p:ext uri="{BB962C8B-B14F-4D97-AF65-F5344CB8AC3E}">
        <p14:creationId xmlns:p14="http://schemas.microsoft.com/office/powerpoint/2010/main" val="41063589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63"/>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3" y="-9963"/>
            <a:ext cx="4335805" cy="6858000"/>
          </a:xfrm>
          <a:prstGeom prst="rect">
            <a:avLst/>
          </a:prstGeom>
        </p:spPr>
      </p:pic>
    </p:spTree>
    <p:extLst>
      <p:ext uri="{BB962C8B-B14F-4D97-AF65-F5344CB8AC3E}">
        <p14:creationId xmlns:p14="http://schemas.microsoft.com/office/powerpoint/2010/main" val="2521904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r="-1323" b="9608"/>
          <a:stretch/>
        </p:blipFill>
        <p:spPr>
          <a:xfrm>
            <a:off x="0" y="0"/>
            <a:ext cx="9265024" cy="6857999"/>
          </a:xfrm>
        </p:spPr>
      </p:pic>
    </p:spTree>
    <p:extLst>
      <p:ext uri="{BB962C8B-B14F-4D97-AF65-F5344CB8AC3E}">
        <p14:creationId xmlns:p14="http://schemas.microsoft.com/office/powerpoint/2010/main" val="24545384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754380"/>
            <a:ext cx="9144000" cy="6103620"/>
          </a:xfrm>
          <a:prstGeom prst="rect">
            <a:avLst/>
          </a:prstGeom>
        </p:spPr>
      </p:pic>
    </p:spTree>
    <p:extLst>
      <p:ext uri="{BB962C8B-B14F-4D97-AF65-F5344CB8AC3E}">
        <p14:creationId xmlns:p14="http://schemas.microsoft.com/office/powerpoint/2010/main" val="29314914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24"/>
          <a:stretch/>
        </p:blipFill>
        <p:spPr>
          <a:xfrm>
            <a:off x="0" y="0"/>
            <a:ext cx="9144000" cy="6857999"/>
          </a:xfrm>
          <a:prstGeom prst="rect">
            <a:avLst/>
          </a:prstGeom>
        </p:spPr>
      </p:pic>
    </p:spTree>
    <p:extLst>
      <p:ext uri="{BB962C8B-B14F-4D97-AF65-F5344CB8AC3E}">
        <p14:creationId xmlns:p14="http://schemas.microsoft.com/office/powerpoint/2010/main" val="206661209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014"/>
            <a:ext cx="9144000" cy="6816986"/>
          </a:xfrm>
          <a:prstGeom prst="rect">
            <a:avLst/>
          </a:prstGeom>
        </p:spPr>
      </p:pic>
    </p:spTree>
    <p:extLst>
      <p:ext uri="{BB962C8B-B14F-4D97-AF65-F5344CB8AC3E}">
        <p14:creationId xmlns:p14="http://schemas.microsoft.com/office/powerpoint/2010/main" val="25974366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99649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79" r="1029"/>
          <a:stretch/>
        </p:blipFill>
        <p:spPr>
          <a:xfrm>
            <a:off x="0" y="0"/>
            <a:ext cx="9144000" cy="6857999"/>
          </a:xfrm>
          <a:prstGeom prst="rect">
            <a:avLst/>
          </a:prstGeom>
        </p:spPr>
      </p:pic>
    </p:spTree>
    <p:extLst>
      <p:ext uri="{BB962C8B-B14F-4D97-AF65-F5344CB8AC3E}">
        <p14:creationId xmlns:p14="http://schemas.microsoft.com/office/powerpoint/2010/main" val="35839370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6" b="13723"/>
          <a:stretch/>
        </p:blipFill>
        <p:spPr>
          <a:xfrm>
            <a:off x="0" y="-99392"/>
            <a:ext cx="9144000" cy="6957392"/>
          </a:xfrm>
          <a:prstGeom prst="rect">
            <a:avLst/>
          </a:prstGeom>
        </p:spPr>
      </p:pic>
    </p:spTree>
    <p:extLst>
      <p:ext uri="{BB962C8B-B14F-4D97-AF65-F5344CB8AC3E}">
        <p14:creationId xmlns:p14="http://schemas.microsoft.com/office/powerpoint/2010/main" val="31187766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9455440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07265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64502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 y="3645024"/>
            <a:ext cx="9144000" cy="3212976"/>
          </a:xfrm>
          <a:prstGeom prst="rect">
            <a:avLst/>
          </a:prstGeom>
        </p:spPr>
      </p:pic>
    </p:spTree>
    <p:extLst>
      <p:ext uri="{BB962C8B-B14F-4D97-AF65-F5344CB8AC3E}">
        <p14:creationId xmlns:p14="http://schemas.microsoft.com/office/powerpoint/2010/main" val="40329013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306"/>
            <a:ext cx="9144000" cy="6907306"/>
          </a:xfrm>
          <a:prstGeom prst="rect">
            <a:avLst/>
          </a:prstGeom>
        </p:spPr>
      </p:pic>
    </p:spTree>
    <p:extLst>
      <p:ext uri="{BB962C8B-B14F-4D97-AF65-F5344CB8AC3E}">
        <p14:creationId xmlns:p14="http://schemas.microsoft.com/office/powerpoint/2010/main" val="7828672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63538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784350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818329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17409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99442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54"/>
            <a:ext cx="51435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50722"/>
            <a:ext cx="4310445" cy="6858000"/>
          </a:xfrm>
          <a:prstGeom prst="rect">
            <a:avLst/>
          </a:prstGeom>
        </p:spPr>
      </p:pic>
    </p:spTree>
    <p:extLst>
      <p:ext uri="{BB962C8B-B14F-4D97-AF65-F5344CB8AC3E}">
        <p14:creationId xmlns:p14="http://schemas.microsoft.com/office/powerpoint/2010/main" val="110398223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05125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3914752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6794472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55390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0010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406494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57319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1455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16368140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448132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14567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68055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92</TotalTime>
  <Words>2547</Words>
  <Application>Microsoft Office PowerPoint</Application>
  <PresentationFormat>Presentación en pantalla (4:3)</PresentationFormat>
  <Paragraphs>310</Paragraphs>
  <Slides>142</Slides>
  <Notes>117</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142</vt:i4>
      </vt:variant>
    </vt:vector>
  </HeadingPairs>
  <TitlesOfParts>
    <vt:vector size="149" baseType="lpstr">
      <vt:lpstr>Calibri</vt:lpstr>
      <vt:lpstr>Century Schoolbook</vt:lpstr>
      <vt:lpstr>KodchiangUPC</vt:lpstr>
      <vt:lpstr>Wingdings</vt:lpstr>
      <vt:lpstr>Wingdings 2</vt:lpstr>
      <vt:lpstr>Default Theme</vt:lpstr>
      <vt:lpstr>1_Default Theme</vt:lpstr>
      <vt:lpstr>ASIA.-LA VUELTA AL MUNDO EN 885 JARDINES.-ASIA.-F</vt:lpstr>
      <vt:lpstr>Kambang Iwak Park.-Palembang.-Indonesia.</vt:lpstr>
      <vt:lpstr>Presentación de PowerPoint</vt:lpstr>
      <vt:lpstr>Presentación de PowerPoint</vt:lpstr>
      <vt:lpstr>Presentación de PowerPoint</vt:lpstr>
      <vt:lpstr>Presentación de PowerPoint</vt:lpstr>
      <vt:lpstr>Presentación de PowerPoint</vt:lpstr>
      <vt:lpstr>Presentación de PowerPoint</vt:lpstr>
      <vt:lpstr>Kuala Lumpur.- Lake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Little Guilin Nature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Lumpini Park.-Bangkok.-Tailandia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Mae Fah Laung Botanical Garden Chiang Rai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Mizumoto park, Tokyo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Queen Sirikit Botanic Garden - Chiangmai,Thailand.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Royal Flora Garden .-Chioang Mai.-Tailandia.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2018-03-01T12:09:41Z</dcterms:modified>
</cp:coreProperties>
</file>