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2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36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7" r:id="rId54"/>
    <p:sldId id="306"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65" r:id="rId97"/>
    <p:sldId id="350" r:id="rId98"/>
    <p:sldId id="351"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7" r:id="rId113"/>
    <p:sldId id="368" r:id="rId114"/>
    <p:sldId id="369" r:id="rId115"/>
    <p:sldId id="370" r:id="rId116"/>
    <p:sldId id="371" r:id="rId117"/>
    <p:sldId id="372" r:id="rId118"/>
    <p:sldId id="373" r:id="rId119"/>
    <p:sldId id="374" r:id="rId1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theme" Target="theme/theme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notesMaster" Target="notesMasters/notes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7327D5-E5B2-466C-8A62-9390FDDA2915}"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502BBE-63E5-4380-92EF-4C78EAA19938}" type="slidenum">
              <a:rPr lang="es-ES" smtClean="0"/>
              <a:t>‹Nº›</a:t>
            </a:fld>
            <a:endParaRPr lang="es-ES" dirty="0"/>
          </a:p>
        </p:txBody>
      </p:sp>
    </p:spTree>
    <p:extLst>
      <p:ext uri="{BB962C8B-B14F-4D97-AF65-F5344CB8AC3E}">
        <p14:creationId xmlns:p14="http://schemas.microsoft.com/office/powerpoint/2010/main" val="2173257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40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CABF90-0F23-455B-A368-ECCAF6ECB02D}"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41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7C5EB9-3ED7-4E14-880D-1EC5AB7F6FB0}"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Park.-Chinese Garden</a:t>
            </a:r>
          </a:p>
        </p:txBody>
      </p:sp>
      <p:sp>
        <p:nvSpPr>
          <p:cNvPr id="43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207F68-2232-4F8C-AC63-34F85DEC79E2}"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44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A6E31D-F4EB-4738-9351-0A377D55002E}"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45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40A8BF-B7F6-4F0D-8008-2687B163D24F}"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46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DAE595-25DE-49A9-863B-D120500540B7}"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47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FB235E-C189-427A-A046-FAADA9F3F35D}"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48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6CB2E7-B0AC-40E4-A4B8-4F42DE810C81}"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49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EFE4B7-9690-46D7-AC40-310456272EAF}"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50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229506-A553-45FE-9649-BC6990855CDA}"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51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76EC70-1F79-45BB-86FA-37C28FDC7BB5}"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52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515291-7C7E-48B3-99EA-54AADA6F0AE2}"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53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106822-F76B-4158-80D8-8ADF1D854EAE}"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54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A18629-0416-401C-B55D-C730B19AF639}"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55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9A8C0A-CD3E-4531-B9A6-83DB2F9279F3}"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56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644D46-C1C2-4896-8CA5-11D5FDA31C09}"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Rizal Park</a:t>
            </a:r>
          </a:p>
        </p:txBody>
      </p:sp>
      <p:sp>
        <p:nvSpPr>
          <p:cNvPr id="57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9659B4-0BD5-499F-949E-46270F548FDD}"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Moanalua Park.-Albizia saman</a:t>
            </a:r>
          </a:p>
        </p:txBody>
      </p:sp>
      <p:sp>
        <p:nvSpPr>
          <p:cNvPr id="4" name="3 Marcador de número de diapositiva"/>
          <p:cNvSpPr>
            <a:spLocks noGrp="1"/>
          </p:cNvSpPr>
          <p:nvPr>
            <p:ph type="sldNum" sz="quarter" idx="5"/>
          </p:nvPr>
        </p:nvSpPr>
        <p:spPr/>
        <p:txBody>
          <a:bodyPr/>
          <a:lstStyle/>
          <a:p>
            <a:pPr>
              <a:defRPr/>
            </a:pPr>
            <a:fld id="{0811A71E-0780-4299-BE0D-8B6229D40D33}"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Moanalua Park.-Albizia saman</a:t>
            </a:r>
          </a:p>
        </p:txBody>
      </p:sp>
      <p:sp>
        <p:nvSpPr>
          <p:cNvPr id="4" name="3 Marcador de número de diapositiva"/>
          <p:cNvSpPr>
            <a:spLocks noGrp="1"/>
          </p:cNvSpPr>
          <p:nvPr>
            <p:ph type="sldNum" sz="quarter" idx="5"/>
          </p:nvPr>
        </p:nvSpPr>
        <p:spPr/>
        <p:txBody>
          <a:bodyPr/>
          <a:lstStyle/>
          <a:p>
            <a:pPr>
              <a:defRPr/>
            </a:pPr>
            <a:fld id="{05EF6623-7AA4-461A-8C87-DD42404471C0}"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Moanalua Park</a:t>
            </a:r>
          </a:p>
        </p:txBody>
      </p:sp>
      <p:sp>
        <p:nvSpPr>
          <p:cNvPr id="4" name="3 Marcador de número de diapositiva"/>
          <p:cNvSpPr>
            <a:spLocks noGrp="1"/>
          </p:cNvSpPr>
          <p:nvPr>
            <p:ph type="sldNum" sz="quarter" idx="5"/>
          </p:nvPr>
        </p:nvSpPr>
        <p:spPr/>
        <p:txBody>
          <a:bodyPr/>
          <a:lstStyle/>
          <a:p>
            <a:pPr>
              <a:defRPr/>
            </a:pPr>
            <a:fld id="{CC84796A-1A6B-4077-982A-51089B8370B2}"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Moanalua Gardens</a:t>
            </a:r>
          </a:p>
        </p:txBody>
      </p:sp>
      <p:sp>
        <p:nvSpPr>
          <p:cNvPr id="58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F0297D-31B1-40A5-8C9C-822B14C6B969}"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Moanalua Gardens</a:t>
            </a:r>
          </a:p>
        </p:txBody>
      </p:sp>
      <p:sp>
        <p:nvSpPr>
          <p:cNvPr id="59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96FB490-EAF4-40DD-AEC5-F6A07B14B4B2}"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Moanalua Gardens</a:t>
            </a:r>
          </a:p>
        </p:txBody>
      </p:sp>
      <p:sp>
        <p:nvSpPr>
          <p:cNvPr id="60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141470-DD23-4DDA-BC77-18BC129FF6F3}"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Moanalua</a:t>
            </a:r>
          </a:p>
        </p:txBody>
      </p:sp>
      <p:sp>
        <p:nvSpPr>
          <p:cNvPr id="61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000026-55B0-4EA5-AA08-29039785F4D1}"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Greenbelt Park</a:t>
            </a:r>
          </a:p>
        </p:txBody>
      </p:sp>
      <p:sp>
        <p:nvSpPr>
          <p:cNvPr id="62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532DD2-D043-46B5-AA80-F6BF5B6C9FF3}"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Greenbelt Park</a:t>
            </a:r>
          </a:p>
        </p:txBody>
      </p:sp>
      <p:sp>
        <p:nvSpPr>
          <p:cNvPr id="63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25A147-55C2-44AA-83DA-0A52A12B8B57}"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Greenbelt Park</a:t>
            </a:r>
          </a:p>
        </p:txBody>
      </p:sp>
      <p:sp>
        <p:nvSpPr>
          <p:cNvPr id="64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D30C93-B191-4244-B1ED-0F0D996E1069}"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Greenbelt Park</a:t>
            </a:r>
          </a:p>
        </p:txBody>
      </p:sp>
      <p:sp>
        <p:nvSpPr>
          <p:cNvPr id="65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CD09AB-3604-4F59-BDBF-D30131CC08B3}"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Greenbelt Park</a:t>
            </a:r>
          </a:p>
        </p:txBody>
      </p:sp>
      <p:sp>
        <p:nvSpPr>
          <p:cNvPr id="66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798BB2-7AD0-4AFC-9C18-68F1AB1123C9}"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Greenbelt Park</a:t>
            </a:r>
          </a:p>
        </p:txBody>
      </p:sp>
      <p:sp>
        <p:nvSpPr>
          <p:cNvPr id="67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A902A7-4FED-4D31-9BB3-E6F4F3E28D0A}"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Greenbelt Park, Makati City, Metro Manila.</a:t>
            </a:r>
          </a:p>
        </p:txBody>
      </p:sp>
      <p:sp>
        <p:nvSpPr>
          <p:cNvPr id="68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D622BD-DC1A-4CF7-BA9D-08B18736316B}"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Greenbelt Park, Makati City, Metro Manila.</a:t>
            </a:r>
          </a:p>
        </p:txBody>
      </p:sp>
      <p:sp>
        <p:nvSpPr>
          <p:cNvPr id="4" name="3 Marcador de número de diapositiva"/>
          <p:cNvSpPr>
            <a:spLocks noGrp="1"/>
          </p:cNvSpPr>
          <p:nvPr>
            <p:ph type="sldNum" sz="quarter" idx="5"/>
          </p:nvPr>
        </p:nvSpPr>
        <p:spPr/>
        <p:txBody>
          <a:bodyPr/>
          <a:lstStyle/>
          <a:p>
            <a:pPr>
              <a:defRPr/>
            </a:pPr>
            <a:fld id="{1445900A-825E-4122-8BDE-1E6F5CBFB7AD}"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Greenbelt Park, Makati City, Metro Manila.</a:t>
            </a:r>
          </a:p>
        </p:txBody>
      </p:sp>
      <p:sp>
        <p:nvSpPr>
          <p:cNvPr id="4" name="3 Marcador de número de diapositiva"/>
          <p:cNvSpPr>
            <a:spLocks noGrp="1"/>
          </p:cNvSpPr>
          <p:nvPr>
            <p:ph type="sldNum" sz="quarter" idx="5"/>
          </p:nvPr>
        </p:nvSpPr>
        <p:spPr/>
        <p:txBody>
          <a:bodyPr/>
          <a:lstStyle/>
          <a:p>
            <a:pPr>
              <a:defRPr/>
            </a:pPr>
            <a:fld id="{DEC3B8F9-8EF6-4249-BD74-307C682688D0}"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Greenbelt Park, Makati City, Metro Manila.</a:t>
            </a:r>
          </a:p>
        </p:txBody>
      </p:sp>
      <p:sp>
        <p:nvSpPr>
          <p:cNvPr id="4" name="3 Marcador de número de diapositiva"/>
          <p:cNvSpPr>
            <a:spLocks noGrp="1"/>
          </p:cNvSpPr>
          <p:nvPr>
            <p:ph type="sldNum" sz="quarter" idx="5"/>
          </p:nvPr>
        </p:nvSpPr>
        <p:spPr/>
        <p:txBody>
          <a:bodyPr/>
          <a:lstStyle/>
          <a:p>
            <a:pPr>
              <a:defRPr/>
            </a:pPr>
            <a:fld id="{00881E83-F7FA-4CFE-A837-2F9002019F47}"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Greenbelt Park, Makati City, Metro Manila.</a:t>
            </a:r>
          </a:p>
        </p:txBody>
      </p:sp>
      <p:sp>
        <p:nvSpPr>
          <p:cNvPr id="4" name="3 Marcador de número de diapositiva"/>
          <p:cNvSpPr>
            <a:spLocks noGrp="1"/>
          </p:cNvSpPr>
          <p:nvPr>
            <p:ph type="sldNum" sz="quarter" idx="5"/>
          </p:nvPr>
        </p:nvSpPr>
        <p:spPr/>
        <p:txBody>
          <a:bodyPr/>
          <a:lstStyle/>
          <a:p>
            <a:pPr>
              <a:defRPr/>
            </a:pPr>
            <a:fld id="{CBBB5B17-0FD7-45FC-A309-8DC373E059FA}"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Greenbelt Park, Makati City, Metro Manila.</a:t>
            </a:r>
          </a:p>
        </p:txBody>
      </p:sp>
      <p:sp>
        <p:nvSpPr>
          <p:cNvPr id="4" name="3 Marcador de número de diapositiva"/>
          <p:cNvSpPr>
            <a:spLocks noGrp="1"/>
          </p:cNvSpPr>
          <p:nvPr>
            <p:ph type="sldNum" sz="quarter" idx="5"/>
          </p:nvPr>
        </p:nvSpPr>
        <p:spPr/>
        <p:txBody>
          <a:bodyPr/>
          <a:lstStyle/>
          <a:p>
            <a:pPr>
              <a:defRPr/>
            </a:pPr>
            <a:fld id="{999B7330-B8E4-4062-B22C-51BE0E99111A}"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Greenbelt Park, Makati City, Metro Manila.</a:t>
            </a:r>
          </a:p>
        </p:txBody>
      </p:sp>
      <p:sp>
        <p:nvSpPr>
          <p:cNvPr id="4" name="3 Marcador de número de diapositiva"/>
          <p:cNvSpPr>
            <a:spLocks noGrp="1"/>
          </p:cNvSpPr>
          <p:nvPr>
            <p:ph type="sldNum" sz="quarter" idx="5"/>
          </p:nvPr>
        </p:nvSpPr>
        <p:spPr/>
        <p:txBody>
          <a:bodyPr/>
          <a:lstStyle/>
          <a:p>
            <a:pPr>
              <a:defRPr/>
            </a:pPr>
            <a:fld id="{8AE29E08-9065-4246-ACEF-09C78BF634ED}"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Greenbelt Park, Makati City, Metro Manila.</a:t>
            </a:r>
          </a:p>
        </p:txBody>
      </p:sp>
      <p:sp>
        <p:nvSpPr>
          <p:cNvPr id="4" name="3 Marcador de número de diapositiva"/>
          <p:cNvSpPr>
            <a:spLocks noGrp="1"/>
          </p:cNvSpPr>
          <p:nvPr>
            <p:ph type="sldNum" sz="quarter" idx="5"/>
          </p:nvPr>
        </p:nvSpPr>
        <p:spPr/>
        <p:txBody>
          <a:bodyPr/>
          <a:lstStyle/>
          <a:p>
            <a:pPr>
              <a:defRPr/>
            </a:pPr>
            <a:fld id="{7D517376-E98C-4EED-B166-629F12325C56}"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Greenbelt Park, Makati City, Metro Manila.</a:t>
            </a:r>
          </a:p>
        </p:txBody>
      </p:sp>
      <p:sp>
        <p:nvSpPr>
          <p:cNvPr id="4" name="3 Marcador de número de diapositiva"/>
          <p:cNvSpPr>
            <a:spLocks noGrp="1"/>
          </p:cNvSpPr>
          <p:nvPr>
            <p:ph type="sldNum" sz="quarter" idx="5"/>
          </p:nvPr>
        </p:nvSpPr>
        <p:spPr/>
        <p:txBody>
          <a:bodyPr/>
          <a:lstStyle/>
          <a:p>
            <a:pPr>
              <a:defRPr/>
            </a:pPr>
            <a:fld id="{C0CD3BB3-5685-4BB6-9646-3E31F6735B96}"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Greenbelt Park, Makati City, Metro Manila.</a:t>
            </a:r>
          </a:p>
        </p:txBody>
      </p:sp>
      <p:sp>
        <p:nvSpPr>
          <p:cNvPr id="4" name="3 Marcador de número de diapositiva"/>
          <p:cNvSpPr>
            <a:spLocks noGrp="1"/>
          </p:cNvSpPr>
          <p:nvPr>
            <p:ph type="sldNum" sz="quarter" idx="5"/>
          </p:nvPr>
        </p:nvSpPr>
        <p:spPr/>
        <p:txBody>
          <a:bodyPr/>
          <a:lstStyle/>
          <a:p>
            <a:pPr>
              <a:defRPr/>
            </a:pPr>
            <a:fld id="{29AD4E64-A131-437E-B891-B3973208C84B}"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Greenbelt Park, Makati City, Metro Manila.</a:t>
            </a:r>
          </a:p>
        </p:txBody>
      </p:sp>
      <p:sp>
        <p:nvSpPr>
          <p:cNvPr id="4" name="3 Marcador de número de diapositiva"/>
          <p:cNvSpPr>
            <a:spLocks noGrp="1"/>
          </p:cNvSpPr>
          <p:nvPr>
            <p:ph type="sldNum" sz="quarter" idx="5"/>
          </p:nvPr>
        </p:nvSpPr>
        <p:spPr/>
        <p:txBody>
          <a:bodyPr/>
          <a:lstStyle/>
          <a:p>
            <a:pPr>
              <a:defRPr/>
            </a:pPr>
            <a:fld id="{C6BB5FA6-14B3-40A6-A80A-FC8084AF1E74}"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06FAE37E-2643-4B77-A850-DC0D8CCBC129}"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AAE6D0DA-B820-402F-AEC4-B38A34F339E5}"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FB899559-8574-490F-800E-546CA531B6C0}"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25EB266B-A608-4340-BC0B-331E107A216C}"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C8A0E544-3570-4941-B042-2D1B8D9ECF6F}"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7F1F9E9A-217F-4166-9F29-AF25E990F180}"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68D1C553-58F7-4ED1-AC64-EE640E7DB27D}"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B2F74329-6DF4-481F-A65B-0A3C30B14301}"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3FB113FA-2394-4614-915A-CB7E77E8F6A4}"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40F12B42-C96F-4E0C-9D7C-29F54EBFB8D4}"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BDF3F11A-B109-4E39-8143-8F40F21BE99B}"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4DDAA7A8-199D-45EA-B74E-F60689B6C5BB}"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A1EF0A40-E988-4799-8E1A-F517019DF973}"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9887A966-8295-465A-8B35-A80E044EB01C}"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71BE55DB-389B-4B6D-A4E1-1A633054FA0C}"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FA37D3BA-A14B-4116-9EF0-B2A7C0DF0C62}"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809AFAC3-F16A-4BC3-951B-7D16785AFF66}"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37B69150-318F-49DD-AE3B-066F19866BB5}"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478ED0BA-2009-45C9-A221-430DF7E02708}"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8462045B-84FB-4011-929B-5CE808F79279}"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892FEAE3-A642-4930-9017-F47725DEFD7D}"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327EF460-5608-4B05-AE7C-B0FECEF44394}"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02277464-1743-47FB-B2F5-0FC67555BF7F}"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Makati.-Washington Sycip Park.</a:t>
            </a:r>
          </a:p>
        </p:txBody>
      </p:sp>
      <p:sp>
        <p:nvSpPr>
          <p:cNvPr id="4" name="3 Marcador de número de diapositiva"/>
          <p:cNvSpPr>
            <a:spLocks noGrp="1"/>
          </p:cNvSpPr>
          <p:nvPr>
            <p:ph type="sldNum" sz="quarter" idx="5"/>
          </p:nvPr>
        </p:nvSpPr>
        <p:spPr/>
        <p:txBody>
          <a:bodyPr/>
          <a:lstStyle/>
          <a:p>
            <a:pPr>
              <a:defRPr/>
            </a:pPr>
            <a:fld id="{565FD3B6-194E-4849-B038-34FBB688B219}"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Bay Gardens</a:t>
            </a:r>
          </a:p>
        </p:txBody>
      </p:sp>
      <p:sp>
        <p:nvSpPr>
          <p:cNvPr id="4" name="3 Marcador de número de diapositiva"/>
          <p:cNvSpPr>
            <a:spLocks noGrp="1"/>
          </p:cNvSpPr>
          <p:nvPr>
            <p:ph type="sldNum" sz="quarter" idx="5"/>
          </p:nvPr>
        </p:nvSpPr>
        <p:spPr/>
        <p:txBody>
          <a:bodyPr/>
          <a:lstStyle/>
          <a:p>
            <a:pPr>
              <a:defRPr/>
            </a:pPr>
            <a:fld id="{B2C58219-1E34-4D24-9FED-D152330F4331}"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Bay Gardens</a:t>
            </a:r>
          </a:p>
        </p:txBody>
      </p:sp>
      <p:sp>
        <p:nvSpPr>
          <p:cNvPr id="4" name="3 Marcador de número de diapositiva"/>
          <p:cNvSpPr>
            <a:spLocks noGrp="1"/>
          </p:cNvSpPr>
          <p:nvPr>
            <p:ph type="sldNum" sz="quarter" idx="5"/>
          </p:nvPr>
        </p:nvSpPr>
        <p:spPr/>
        <p:txBody>
          <a:bodyPr/>
          <a:lstStyle/>
          <a:p>
            <a:pPr>
              <a:defRPr/>
            </a:pPr>
            <a:fld id="{F0767CDF-18E9-43AB-B2DE-53C3B1DA6AE5}"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Bay Gardens</a:t>
            </a:r>
          </a:p>
        </p:txBody>
      </p:sp>
      <p:sp>
        <p:nvSpPr>
          <p:cNvPr id="4" name="3 Marcador de número de diapositiva"/>
          <p:cNvSpPr>
            <a:spLocks noGrp="1"/>
          </p:cNvSpPr>
          <p:nvPr>
            <p:ph type="sldNum" sz="quarter" idx="5"/>
          </p:nvPr>
        </p:nvSpPr>
        <p:spPr/>
        <p:txBody>
          <a:bodyPr/>
          <a:lstStyle/>
          <a:p>
            <a:pPr>
              <a:defRPr/>
            </a:pPr>
            <a:fld id="{39F1D006-7A55-4CD0-85F3-16CAD9AE92B6}"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Bay Gardens</a:t>
            </a:r>
          </a:p>
        </p:txBody>
      </p:sp>
      <p:sp>
        <p:nvSpPr>
          <p:cNvPr id="4" name="3 Marcador de número de diapositiva"/>
          <p:cNvSpPr>
            <a:spLocks noGrp="1"/>
          </p:cNvSpPr>
          <p:nvPr>
            <p:ph type="sldNum" sz="quarter" idx="5"/>
          </p:nvPr>
        </p:nvSpPr>
        <p:spPr/>
        <p:txBody>
          <a:bodyPr/>
          <a:lstStyle/>
          <a:p>
            <a:pPr>
              <a:defRPr/>
            </a:pPr>
            <a:fld id="{9752BFAB-44D0-4CC5-BA9C-F646F6BF69A2}"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Bay Gardens</a:t>
            </a:r>
          </a:p>
        </p:txBody>
      </p:sp>
      <p:sp>
        <p:nvSpPr>
          <p:cNvPr id="4" name="3 Marcador de número de diapositiva"/>
          <p:cNvSpPr>
            <a:spLocks noGrp="1"/>
          </p:cNvSpPr>
          <p:nvPr>
            <p:ph type="sldNum" sz="quarter" idx="5"/>
          </p:nvPr>
        </p:nvSpPr>
        <p:spPr/>
        <p:txBody>
          <a:bodyPr/>
          <a:lstStyle/>
          <a:p>
            <a:pPr>
              <a:defRPr/>
            </a:pPr>
            <a:fld id="{3DD0F065-36D1-4BEB-B24B-CA8117E46A7F}"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Bay Gardens</a:t>
            </a:r>
          </a:p>
        </p:txBody>
      </p:sp>
      <p:sp>
        <p:nvSpPr>
          <p:cNvPr id="4" name="3 Marcador de número de diapositiva"/>
          <p:cNvSpPr>
            <a:spLocks noGrp="1"/>
          </p:cNvSpPr>
          <p:nvPr>
            <p:ph type="sldNum" sz="quarter" idx="5"/>
          </p:nvPr>
        </p:nvSpPr>
        <p:spPr/>
        <p:txBody>
          <a:bodyPr/>
          <a:lstStyle/>
          <a:p>
            <a:pPr>
              <a:defRPr/>
            </a:pPr>
            <a:fld id="{9FE80412-03B3-463B-A6D4-D4C0000680E4}"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Bay Gardens</a:t>
            </a:r>
          </a:p>
        </p:txBody>
      </p:sp>
      <p:sp>
        <p:nvSpPr>
          <p:cNvPr id="4" name="3 Marcador de número de diapositiva"/>
          <p:cNvSpPr>
            <a:spLocks noGrp="1"/>
          </p:cNvSpPr>
          <p:nvPr>
            <p:ph type="sldNum" sz="quarter" idx="5"/>
          </p:nvPr>
        </p:nvSpPr>
        <p:spPr/>
        <p:txBody>
          <a:bodyPr/>
          <a:lstStyle/>
          <a:p>
            <a:pPr>
              <a:defRPr/>
            </a:pPr>
            <a:fld id="{4BFA03AA-929B-4174-92AA-4BAC7B62A0DA}"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Bay Gardens</a:t>
            </a:r>
          </a:p>
        </p:txBody>
      </p:sp>
      <p:sp>
        <p:nvSpPr>
          <p:cNvPr id="4" name="3 Marcador de número de diapositiva"/>
          <p:cNvSpPr>
            <a:spLocks noGrp="1"/>
          </p:cNvSpPr>
          <p:nvPr>
            <p:ph type="sldNum" sz="quarter" idx="5"/>
          </p:nvPr>
        </p:nvSpPr>
        <p:spPr/>
        <p:txBody>
          <a:bodyPr/>
          <a:lstStyle/>
          <a:p>
            <a:pPr>
              <a:defRPr/>
            </a:pPr>
            <a:fld id="{B90180D2-467A-47A9-9148-D503E4188462}"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Bay Gardens.-</a:t>
            </a:r>
          </a:p>
        </p:txBody>
      </p:sp>
      <p:sp>
        <p:nvSpPr>
          <p:cNvPr id="4" name="3 Marcador de número de diapositiva"/>
          <p:cNvSpPr>
            <a:spLocks noGrp="1"/>
          </p:cNvSpPr>
          <p:nvPr>
            <p:ph type="sldNum" sz="quarter" idx="5"/>
          </p:nvPr>
        </p:nvSpPr>
        <p:spPr/>
        <p:txBody>
          <a:bodyPr/>
          <a:lstStyle/>
          <a:p>
            <a:pPr>
              <a:defRPr/>
            </a:pPr>
            <a:fld id="{BAC26950-6661-4AE5-A579-EC2ACC4CB75D}"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Bay Gardens</a:t>
            </a:r>
          </a:p>
        </p:txBody>
      </p:sp>
      <p:sp>
        <p:nvSpPr>
          <p:cNvPr id="4" name="3 Marcador de número de diapositiva"/>
          <p:cNvSpPr>
            <a:spLocks noGrp="1"/>
          </p:cNvSpPr>
          <p:nvPr>
            <p:ph type="sldNum" sz="quarter" idx="5"/>
          </p:nvPr>
        </p:nvSpPr>
        <p:spPr/>
        <p:txBody>
          <a:bodyPr/>
          <a:lstStyle/>
          <a:p>
            <a:pPr>
              <a:defRPr/>
            </a:pPr>
            <a:fld id="{581A010D-18AD-487B-AF4B-92AA0295A512}"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Bay Gardens</a:t>
            </a:r>
          </a:p>
        </p:txBody>
      </p:sp>
      <p:sp>
        <p:nvSpPr>
          <p:cNvPr id="4" name="3 Marcador de número de diapositiva"/>
          <p:cNvSpPr>
            <a:spLocks noGrp="1"/>
          </p:cNvSpPr>
          <p:nvPr>
            <p:ph type="sldNum" sz="quarter" idx="5"/>
          </p:nvPr>
        </p:nvSpPr>
        <p:spPr/>
        <p:txBody>
          <a:bodyPr/>
          <a:lstStyle/>
          <a:p>
            <a:pPr>
              <a:defRPr/>
            </a:pPr>
            <a:fld id="{100F4D16-F92F-4D6E-9166-FD0E61A8EBFD}"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DE6EF7AF-1929-49E1-95CC-799A7DC11955}"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Baguio Botanical Garden.</a:t>
            </a:r>
          </a:p>
        </p:txBody>
      </p:sp>
      <p:sp>
        <p:nvSpPr>
          <p:cNvPr id="4" name="3 Marcador de número de diapositiva"/>
          <p:cNvSpPr>
            <a:spLocks noGrp="1"/>
          </p:cNvSpPr>
          <p:nvPr>
            <p:ph type="sldNum" sz="quarter" idx="5"/>
          </p:nvPr>
        </p:nvSpPr>
        <p:spPr/>
        <p:txBody>
          <a:bodyPr/>
          <a:lstStyle/>
          <a:p>
            <a:pPr>
              <a:defRPr/>
            </a:pPr>
            <a:fld id="{709CCA7B-BBA1-4FEA-BBBD-229D306D3C15}"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Baguio Botanical Garden.</a:t>
            </a:r>
          </a:p>
        </p:txBody>
      </p:sp>
      <p:sp>
        <p:nvSpPr>
          <p:cNvPr id="4" name="3 Marcador de número de diapositiva"/>
          <p:cNvSpPr>
            <a:spLocks noGrp="1"/>
          </p:cNvSpPr>
          <p:nvPr>
            <p:ph type="sldNum" sz="quarter" idx="5"/>
          </p:nvPr>
        </p:nvSpPr>
        <p:spPr/>
        <p:txBody>
          <a:bodyPr/>
          <a:lstStyle/>
          <a:p>
            <a:pPr>
              <a:defRPr/>
            </a:pPr>
            <a:fld id="{7B6B2244-86B8-4548-946D-B35A8CD150BD}"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Baguio Botanical Garden.</a:t>
            </a:r>
          </a:p>
        </p:txBody>
      </p:sp>
      <p:sp>
        <p:nvSpPr>
          <p:cNvPr id="4" name="3 Marcador de número de diapositiva"/>
          <p:cNvSpPr>
            <a:spLocks noGrp="1"/>
          </p:cNvSpPr>
          <p:nvPr>
            <p:ph type="sldNum" sz="quarter" idx="5"/>
          </p:nvPr>
        </p:nvSpPr>
        <p:spPr/>
        <p:txBody>
          <a:bodyPr/>
          <a:lstStyle/>
          <a:p>
            <a:pPr>
              <a:defRPr/>
            </a:pPr>
            <a:fld id="{4CA0E609-7923-413A-82FD-A7E05018F9B6}"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Baguio Botanical Garden.</a:t>
            </a:r>
          </a:p>
        </p:txBody>
      </p:sp>
      <p:sp>
        <p:nvSpPr>
          <p:cNvPr id="4" name="3 Marcador de número de diapositiva"/>
          <p:cNvSpPr>
            <a:spLocks noGrp="1"/>
          </p:cNvSpPr>
          <p:nvPr>
            <p:ph type="sldNum" sz="quarter" idx="5"/>
          </p:nvPr>
        </p:nvSpPr>
        <p:spPr/>
        <p:txBody>
          <a:bodyPr/>
          <a:lstStyle/>
          <a:p>
            <a:pPr>
              <a:defRPr/>
            </a:pPr>
            <a:fld id="{86FF589E-8AD6-4644-981D-96BC13437203}"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Baguio Botanical Garden.</a:t>
            </a:r>
          </a:p>
        </p:txBody>
      </p:sp>
      <p:sp>
        <p:nvSpPr>
          <p:cNvPr id="4" name="3 Marcador de número de diapositiva"/>
          <p:cNvSpPr>
            <a:spLocks noGrp="1"/>
          </p:cNvSpPr>
          <p:nvPr>
            <p:ph type="sldNum" sz="quarter" idx="5"/>
          </p:nvPr>
        </p:nvSpPr>
        <p:spPr/>
        <p:txBody>
          <a:bodyPr/>
          <a:lstStyle/>
          <a:p>
            <a:pPr>
              <a:defRPr/>
            </a:pPr>
            <a:fld id="{143E4C5C-47B0-41D1-91BC-F5042F5CEB11}"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Baguio Botanical Garden.</a:t>
            </a:r>
          </a:p>
        </p:txBody>
      </p:sp>
      <p:sp>
        <p:nvSpPr>
          <p:cNvPr id="4" name="3 Marcador de número de diapositiva"/>
          <p:cNvSpPr>
            <a:spLocks noGrp="1"/>
          </p:cNvSpPr>
          <p:nvPr>
            <p:ph type="sldNum" sz="quarter" idx="5"/>
          </p:nvPr>
        </p:nvSpPr>
        <p:spPr/>
        <p:txBody>
          <a:bodyPr/>
          <a:lstStyle/>
          <a:p>
            <a:pPr>
              <a:defRPr/>
            </a:pPr>
            <a:fld id="{FFD81DB0-DA3D-40D8-944E-D0A2C83D7CC7}"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Baguio Botanical Garden.</a:t>
            </a:r>
          </a:p>
        </p:txBody>
      </p:sp>
      <p:sp>
        <p:nvSpPr>
          <p:cNvPr id="4" name="3 Marcador de número de diapositiva"/>
          <p:cNvSpPr>
            <a:spLocks noGrp="1"/>
          </p:cNvSpPr>
          <p:nvPr>
            <p:ph type="sldNum" sz="quarter" idx="5"/>
          </p:nvPr>
        </p:nvSpPr>
        <p:spPr/>
        <p:txBody>
          <a:bodyPr/>
          <a:lstStyle/>
          <a:p>
            <a:pPr>
              <a:defRPr/>
            </a:pPr>
            <a:fld id="{3FF6BE45-3CFE-4AF6-9A7E-08231C58B54C}"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6AC762E0-A049-4268-8DB1-7747B09E8EEF}"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4053B785-B6D0-4A0A-8C28-30282169FEEB}"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Philippines Garden</a:t>
            </a:r>
          </a:p>
        </p:txBody>
      </p:sp>
      <p:sp>
        <p:nvSpPr>
          <p:cNvPr id="4" name="3 Marcador de número de diapositiva"/>
          <p:cNvSpPr>
            <a:spLocks noGrp="1"/>
          </p:cNvSpPr>
          <p:nvPr>
            <p:ph type="sldNum" sz="quarter" idx="5"/>
          </p:nvPr>
        </p:nvSpPr>
        <p:spPr/>
        <p:txBody>
          <a:bodyPr/>
          <a:lstStyle/>
          <a:p>
            <a:pPr>
              <a:defRPr/>
            </a:pPr>
            <a:fld id="{99B4151A-6234-471C-A8CD-5B1AA04C9B5D}"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Philippines Garden</a:t>
            </a:r>
          </a:p>
        </p:txBody>
      </p:sp>
      <p:sp>
        <p:nvSpPr>
          <p:cNvPr id="4" name="3 Marcador de número de diapositiva"/>
          <p:cNvSpPr>
            <a:spLocks noGrp="1"/>
          </p:cNvSpPr>
          <p:nvPr>
            <p:ph type="sldNum" sz="quarter" idx="5"/>
          </p:nvPr>
        </p:nvSpPr>
        <p:spPr/>
        <p:txBody>
          <a:bodyPr/>
          <a:lstStyle/>
          <a:p>
            <a:pPr>
              <a:defRPr/>
            </a:pPr>
            <a:fld id="{2A003440-C422-4B99-88BA-874F514AEB52}"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Philippines Garden.-Bonsais</a:t>
            </a:r>
          </a:p>
        </p:txBody>
      </p:sp>
      <p:sp>
        <p:nvSpPr>
          <p:cNvPr id="4" name="3 Marcador de número de diapositiva"/>
          <p:cNvSpPr>
            <a:spLocks noGrp="1"/>
          </p:cNvSpPr>
          <p:nvPr>
            <p:ph type="sldNum" sz="quarter" idx="5"/>
          </p:nvPr>
        </p:nvSpPr>
        <p:spPr/>
        <p:txBody>
          <a:bodyPr/>
          <a:lstStyle/>
          <a:p>
            <a:pPr>
              <a:defRPr/>
            </a:pPr>
            <a:fld id="{46424644-5AE0-4429-A72F-8E1BD4AF5CB0}"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Philippines.- Princesa Michael Gardens</a:t>
            </a:r>
          </a:p>
        </p:txBody>
      </p:sp>
      <p:sp>
        <p:nvSpPr>
          <p:cNvPr id="4" name="3 Marcador de número de diapositiva"/>
          <p:cNvSpPr>
            <a:spLocks noGrp="1"/>
          </p:cNvSpPr>
          <p:nvPr>
            <p:ph type="sldNum" sz="quarter" idx="5"/>
          </p:nvPr>
        </p:nvSpPr>
        <p:spPr/>
        <p:txBody>
          <a:bodyPr/>
          <a:lstStyle/>
          <a:p>
            <a:pPr>
              <a:defRPr/>
            </a:pPr>
            <a:fld id="{36EE8808-258B-4E4A-BE2C-25CB2CDEF6E9}"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Philippines Garden</a:t>
            </a:r>
          </a:p>
        </p:txBody>
      </p:sp>
      <p:sp>
        <p:nvSpPr>
          <p:cNvPr id="4" name="3 Marcador de número de diapositiva"/>
          <p:cNvSpPr>
            <a:spLocks noGrp="1"/>
          </p:cNvSpPr>
          <p:nvPr>
            <p:ph type="sldNum" sz="quarter" idx="5"/>
          </p:nvPr>
        </p:nvSpPr>
        <p:spPr/>
        <p:txBody>
          <a:bodyPr/>
          <a:lstStyle/>
          <a:p>
            <a:pPr>
              <a:defRPr/>
            </a:pPr>
            <a:fld id="{B7EB060F-9BC0-464F-B708-6689241217FB}"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Philippines Garden</a:t>
            </a:r>
          </a:p>
        </p:txBody>
      </p:sp>
      <p:sp>
        <p:nvSpPr>
          <p:cNvPr id="4" name="3 Marcador de número de diapositiva"/>
          <p:cNvSpPr>
            <a:spLocks noGrp="1"/>
          </p:cNvSpPr>
          <p:nvPr>
            <p:ph type="sldNum" sz="quarter" idx="5"/>
          </p:nvPr>
        </p:nvSpPr>
        <p:spPr/>
        <p:txBody>
          <a:bodyPr/>
          <a:lstStyle/>
          <a:p>
            <a:pPr>
              <a:defRPr/>
            </a:pPr>
            <a:fld id="{BB907DA7-C650-45B7-BC37-C4F2AE4E8720}"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Philippines Shade Garden</a:t>
            </a:r>
          </a:p>
        </p:txBody>
      </p:sp>
      <p:sp>
        <p:nvSpPr>
          <p:cNvPr id="4" name="3 Marcador de número de diapositiva"/>
          <p:cNvSpPr>
            <a:spLocks noGrp="1"/>
          </p:cNvSpPr>
          <p:nvPr>
            <p:ph type="sldNum" sz="quarter" idx="5"/>
          </p:nvPr>
        </p:nvSpPr>
        <p:spPr/>
        <p:txBody>
          <a:bodyPr/>
          <a:lstStyle/>
          <a:p>
            <a:pPr>
              <a:defRPr/>
            </a:pPr>
            <a:fld id="{7BBCF027-41E9-4B0C-87E4-3CF8321C2FE1}" type="slidenum">
              <a:rPr lang="es-ES">
                <a:solidFill>
                  <a:prstClr val="black"/>
                </a:solidFill>
              </a:rPr>
              <a:pPr>
                <a:defRPr/>
              </a:pPr>
              <a:t>118</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fld id="{C17FF5F1-5FFA-40E9-8CE4-90F1A0117F18}" type="datetimeFigureOut">
              <a:rPr lang="es-ES" smtClean="0">
                <a:solidFill>
                  <a:srgbClr val="FFF39D"/>
                </a:solidFill>
              </a:rPr>
              <a:pPr>
                <a:defRPr/>
              </a:pPr>
              <a:t>01/03/2018</a:t>
            </a:fld>
            <a:endParaRPr lang="es-E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3EEE062F-B37F-4D20-B214-92B24DAE4014}" type="slidenum">
              <a:rPr lang="es-ES" smtClean="0"/>
              <a:pPr>
                <a:defRPr/>
              </a:pPr>
              <a:t>‹Nº›</a:t>
            </a:fld>
            <a:endParaRPr lang="es-ES" dirty="0"/>
          </a:p>
        </p:txBody>
      </p:sp>
    </p:spTree>
    <p:extLst>
      <p:ext uri="{BB962C8B-B14F-4D97-AF65-F5344CB8AC3E}">
        <p14:creationId xmlns:p14="http://schemas.microsoft.com/office/powerpoint/2010/main" val="12821712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fld id="{08303AC8-2B5F-4807-BAFE-F65101552555}" type="datetimeFigureOut">
              <a:rPr lang="es-ES" smtClean="0">
                <a:solidFill>
                  <a:srgbClr val="FFF39D"/>
                </a:solidFill>
              </a:rPr>
              <a:pPr>
                <a:defRPr/>
              </a:pPr>
              <a:t>01/03/2018</a:t>
            </a:fld>
            <a:endParaRPr lang="es-ES" dirty="0">
              <a:solidFill>
                <a:srgbClr val="FFF39D"/>
              </a:solidFill>
            </a:endParaRPr>
          </a:p>
        </p:txBody>
      </p:sp>
      <p:sp>
        <p:nvSpPr>
          <p:cNvPr id="9" name="8 Marcador de número de diapositiva"/>
          <p:cNvSpPr>
            <a:spLocks noGrp="1"/>
          </p:cNvSpPr>
          <p:nvPr>
            <p:ph type="sldNum" sz="quarter" idx="15"/>
          </p:nvPr>
        </p:nvSpPr>
        <p:spPr/>
        <p:txBody>
          <a:bodyPr rtlCol="0"/>
          <a:lstStyle/>
          <a:p>
            <a:pPr>
              <a:defRPr/>
            </a:pPr>
            <a:fld id="{41D3BF3D-70AA-4C1F-A169-9F940E956366}" type="slidenum">
              <a:rPr lang="es-ES" smtClean="0"/>
              <a:pPr>
                <a:defRPr/>
              </a:pPr>
              <a:t>‹Nº›</a:t>
            </a:fld>
            <a:endParaRPr lang="es-ES" dirty="0"/>
          </a:p>
        </p:txBody>
      </p:sp>
      <p:sp>
        <p:nvSpPr>
          <p:cNvPr id="10" name="9 Marcador de pie de página"/>
          <p:cNvSpPr>
            <a:spLocks noGrp="1"/>
          </p:cNvSpPr>
          <p:nvPr>
            <p:ph type="ftr" sz="quarter" idx="16"/>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36318559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fld id="{82142B53-8569-48E6-89F9-D29961476B84}" type="datetimeFigureOut">
              <a:rPr lang="es-ES" smtClean="0">
                <a:solidFill>
                  <a:srgbClr val="FFF39D"/>
                </a:solidFill>
              </a:rPr>
              <a:pPr>
                <a:defRPr/>
              </a:pPr>
              <a:t>01/03/2018</a:t>
            </a:fld>
            <a:endParaRPr lang="es-E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3F34CF3F-1AEF-48BF-AC1E-D0EC7AB14715}" type="slidenum">
              <a:rPr lang="es-ES" smtClean="0"/>
              <a:pPr>
                <a:defRPr/>
              </a:pPr>
              <a:t>‹Nº›</a:t>
            </a:fld>
            <a:endParaRPr lang="es-ES" dirty="0"/>
          </a:p>
        </p:txBody>
      </p:sp>
    </p:spTree>
    <p:extLst>
      <p:ext uri="{BB962C8B-B14F-4D97-AF65-F5344CB8AC3E}">
        <p14:creationId xmlns:p14="http://schemas.microsoft.com/office/powerpoint/2010/main" val="40883767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fld id="{7CEB1647-B160-4D16-96BA-1EE35F438668}" type="datetimeFigureOut">
              <a:rPr lang="es-ES" smtClean="0">
                <a:solidFill>
                  <a:srgbClr val="FFF39D"/>
                </a:solidFill>
              </a:rPr>
              <a:pPr>
                <a:defRPr/>
              </a:pPr>
              <a:t>01/03/2018</a:t>
            </a:fld>
            <a:endParaRPr lang="es-ES" dirty="0">
              <a:solidFill>
                <a:srgbClr val="FFF39D"/>
              </a:solidFill>
            </a:endParaRPr>
          </a:p>
        </p:txBody>
      </p:sp>
      <p:sp>
        <p:nvSpPr>
          <p:cNvPr id="6" name="5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7" name="6 Marcador de número de diapositiva"/>
          <p:cNvSpPr>
            <a:spLocks noGrp="1"/>
          </p:cNvSpPr>
          <p:nvPr>
            <p:ph type="sldNum" sz="quarter" idx="12"/>
          </p:nvPr>
        </p:nvSpPr>
        <p:spPr/>
        <p:txBody>
          <a:bodyPr/>
          <a:lstStyle/>
          <a:p>
            <a:pPr>
              <a:defRPr/>
            </a:pPr>
            <a:fld id="{3CC940AE-762E-4DC1-A482-44BB1C31EB4A}" type="slidenum">
              <a:rPr lang="es-ES" smtClean="0"/>
              <a:pPr>
                <a:defRPr/>
              </a:pPr>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9734295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fld id="{1397F43E-BFF7-4F48-AC0B-1F707F52DE8C}" type="datetimeFigureOut">
              <a:rPr lang="es-ES" smtClean="0">
                <a:solidFill>
                  <a:srgbClr val="FFF39D"/>
                </a:solidFill>
              </a:rPr>
              <a:pPr>
                <a:defRPr/>
              </a:pPr>
              <a:t>01/03/2018</a:t>
            </a:fld>
            <a:endParaRPr lang="es-ES" dirty="0">
              <a:solidFill>
                <a:srgbClr val="FFF39D"/>
              </a:solidFill>
            </a:endParaRPr>
          </a:p>
        </p:txBody>
      </p:sp>
      <p:sp>
        <p:nvSpPr>
          <p:cNvPr id="8" name="7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9" name="8 Marcador de número de diapositiva"/>
          <p:cNvSpPr>
            <a:spLocks noGrp="1"/>
          </p:cNvSpPr>
          <p:nvPr>
            <p:ph type="sldNum" sz="quarter" idx="12"/>
          </p:nvPr>
        </p:nvSpPr>
        <p:spPr/>
        <p:txBody>
          <a:bodyPr/>
          <a:lstStyle/>
          <a:p>
            <a:pPr>
              <a:defRPr/>
            </a:pPr>
            <a:fld id="{7F2527A4-E56F-4154-84B3-1CC049FB15C3}" type="slidenum">
              <a:rPr lang="es-ES" smtClean="0"/>
              <a:pPr>
                <a:defRPr/>
              </a:pPr>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2326806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fld id="{7FE71683-0820-4B42-A171-D846109881D6}" type="datetimeFigureOut">
              <a:rPr lang="es-ES" smtClean="0">
                <a:solidFill>
                  <a:srgbClr val="FFF39D"/>
                </a:solidFill>
              </a:rPr>
              <a:pPr>
                <a:defRPr/>
              </a:pPr>
              <a:t>01/03/2018</a:t>
            </a:fld>
            <a:endParaRPr lang="es-ES" dirty="0">
              <a:solidFill>
                <a:srgbClr val="FFF39D"/>
              </a:solidFill>
            </a:endParaRPr>
          </a:p>
        </p:txBody>
      </p:sp>
      <p:sp>
        <p:nvSpPr>
          <p:cNvPr id="7" name="6 Marcador de número de diapositiva"/>
          <p:cNvSpPr>
            <a:spLocks noGrp="1"/>
          </p:cNvSpPr>
          <p:nvPr>
            <p:ph type="sldNum" sz="quarter" idx="11"/>
          </p:nvPr>
        </p:nvSpPr>
        <p:spPr/>
        <p:txBody>
          <a:bodyPr rtlCol="0"/>
          <a:lstStyle/>
          <a:p>
            <a:pPr>
              <a:defRPr/>
            </a:pPr>
            <a:fld id="{C327382E-A1C7-4B96-B4B2-4E1F13585BD2}" type="slidenum">
              <a:rPr lang="es-ES" smtClean="0"/>
              <a:pPr>
                <a:defRPr/>
              </a:pPr>
              <a:t>‹Nº›</a:t>
            </a:fld>
            <a:endParaRPr lang="es-ES" dirty="0"/>
          </a:p>
        </p:txBody>
      </p:sp>
      <p:sp>
        <p:nvSpPr>
          <p:cNvPr id="8" name="7 Marcador de pie de página"/>
          <p:cNvSpPr>
            <a:spLocks noGrp="1"/>
          </p:cNvSpPr>
          <p:nvPr>
            <p:ph type="ftr" sz="quarter" idx="12"/>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37929083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fld id="{2EE06EC0-2BCE-416E-9402-D87D0EBDED16}" type="datetimeFigureOut">
              <a:rPr lang="es-ES" smtClean="0">
                <a:solidFill>
                  <a:srgbClr val="FFF39D"/>
                </a:solidFill>
              </a:rPr>
              <a:pPr>
                <a:defRPr/>
              </a:pPr>
              <a:t>01/03/2018</a:t>
            </a:fld>
            <a:endParaRPr lang="es-ES" dirty="0">
              <a:solidFill>
                <a:srgbClr val="FFF39D"/>
              </a:solidFill>
            </a:endParaRPr>
          </a:p>
        </p:txBody>
      </p:sp>
      <p:sp>
        <p:nvSpPr>
          <p:cNvPr id="3" name="2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4" name="3 Marcador de número de diapositiva"/>
          <p:cNvSpPr>
            <a:spLocks noGrp="1"/>
          </p:cNvSpPr>
          <p:nvPr>
            <p:ph type="sldNum" sz="quarter" idx="12"/>
          </p:nvPr>
        </p:nvSpPr>
        <p:spPr/>
        <p:txBody>
          <a:bodyPr/>
          <a:lstStyle/>
          <a:p>
            <a:pPr>
              <a:defRPr/>
            </a:pPr>
            <a:fld id="{1DFA60E2-9FB0-4676-99FA-0DD14D6411A3}" type="slidenum">
              <a:rPr lang="es-ES" smtClean="0"/>
              <a:pPr>
                <a:defRPr/>
              </a:pPr>
              <a:t>‹Nº›</a:t>
            </a:fld>
            <a:endParaRPr lang="es-ES" dirty="0"/>
          </a:p>
        </p:txBody>
      </p:sp>
    </p:spTree>
    <p:extLst>
      <p:ext uri="{BB962C8B-B14F-4D97-AF65-F5344CB8AC3E}">
        <p14:creationId xmlns:p14="http://schemas.microsoft.com/office/powerpoint/2010/main" val="19091315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fld id="{EDE47CBC-4529-4704-99FA-086412E5C0DD}" type="datetimeFigureOut">
              <a:rPr lang="es-ES" smtClean="0">
                <a:solidFill>
                  <a:srgbClr val="FFF39D"/>
                </a:solidFill>
              </a:rPr>
              <a:pPr>
                <a:defRPr/>
              </a:pPr>
              <a:t>01/03/2018</a:t>
            </a:fld>
            <a:endParaRPr lang="es-ES" dirty="0">
              <a:solidFill>
                <a:srgbClr val="FFF39D"/>
              </a:solidFill>
            </a:endParaRPr>
          </a:p>
        </p:txBody>
      </p:sp>
      <p:sp>
        <p:nvSpPr>
          <p:cNvPr id="22" name="21 Marcador de número de diapositiva"/>
          <p:cNvSpPr>
            <a:spLocks noGrp="1"/>
          </p:cNvSpPr>
          <p:nvPr>
            <p:ph type="sldNum" sz="quarter" idx="15"/>
          </p:nvPr>
        </p:nvSpPr>
        <p:spPr/>
        <p:txBody>
          <a:bodyPr rtlCol="0"/>
          <a:lstStyle/>
          <a:p>
            <a:pPr>
              <a:defRPr/>
            </a:pPr>
            <a:fld id="{1CB06E3D-6606-4A10-A6EB-821C2E67042F}" type="slidenum">
              <a:rPr lang="es-ES" smtClean="0"/>
              <a:pPr>
                <a:defRPr/>
              </a:pPr>
              <a:t>‹Nº›</a:t>
            </a:fld>
            <a:endParaRPr lang="es-ES" dirty="0"/>
          </a:p>
        </p:txBody>
      </p:sp>
      <p:sp>
        <p:nvSpPr>
          <p:cNvPr id="23" name="22 Marcador de pie de página"/>
          <p:cNvSpPr>
            <a:spLocks noGrp="1"/>
          </p:cNvSpPr>
          <p:nvPr>
            <p:ph type="ftr" sz="quarter" idx="16"/>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27157736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7" name="16 Marcador de fecha"/>
          <p:cNvSpPr>
            <a:spLocks noGrp="1"/>
          </p:cNvSpPr>
          <p:nvPr>
            <p:ph type="dt" sz="half" idx="10"/>
          </p:nvPr>
        </p:nvSpPr>
        <p:spPr/>
        <p:txBody>
          <a:bodyPr rtlCol="0"/>
          <a:lstStyle/>
          <a:p>
            <a:pPr>
              <a:defRPr/>
            </a:pPr>
            <a:fld id="{58EADDEC-588E-4F10-8CE0-C686DFE9076C}" type="datetimeFigureOut">
              <a:rPr lang="es-ES" smtClean="0">
                <a:solidFill>
                  <a:srgbClr val="FFF39D"/>
                </a:solidFill>
              </a:rPr>
              <a:pPr>
                <a:defRPr/>
              </a:pPr>
              <a:t>01/03/2018</a:t>
            </a:fld>
            <a:endParaRPr lang="es-ES" dirty="0">
              <a:solidFill>
                <a:srgbClr val="FFF39D"/>
              </a:solidFill>
            </a:endParaRPr>
          </a:p>
        </p:txBody>
      </p:sp>
      <p:sp>
        <p:nvSpPr>
          <p:cNvPr id="18" name="17 Marcador de número de diapositiva"/>
          <p:cNvSpPr>
            <a:spLocks noGrp="1"/>
          </p:cNvSpPr>
          <p:nvPr>
            <p:ph type="sldNum" sz="quarter" idx="11"/>
          </p:nvPr>
        </p:nvSpPr>
        <p:spPr/>
        <p:txBody>
          <a:bodyPr rtlCol="0"/>
          <a:lstStyle/>
          <a:p>
            <a:pPr>
              <a:defRPr/>
            </a:pPr>
            <a:fld id="{EA127A99-0E97-41F9-9247-919720B28989}" type="slidenum">
              <a:rPr lang="es-ES" smtClean="0"/>
              <a:pPr>
                <a:defRPr/>
              </a:pPr>
              <a:t>‹Nº›</a:t>
            </a:fld>
            <a:endParaRPr lang="es-ES" dirty="0"/>
          </a:p>
        </p:txBody>
      </p:sp>
      <p:sp>
        <p:nvSpPr>
          <p:cNvPr id="21" name="20 Marcador de pie de página"/>
          <p:cNvSpPr>
            <a:spLocks noGrp="1"/>
          </p:cNvSpPr>
          <p:nvPr>
            <p:ph type="ftr" sz="quarter" idx="12"/>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17272329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4E4E219C-CDBD-4FAE-8EC3-D18C1E848030}" type="datetimeFigureOut">
              <a:rPr lang="es-ES" smtClean="0">
                <a:solidFill>
                  <a:srgbClr val="FFF39D"/>
                </a:solidFill>
              </a:rPr>
              <a:pPr>
                <a:defRPr/>
              </a:pPr>
              <a:t>01/03/2018</a:t>
            </a:fld>
            <a:endParaRPr lang="es-ES" dirty="0">
              <a:solidFill>
                <a:srgbClr val="FFF39D"/>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6" name="5 Marcador de número de diapositiva"/>
          <p:cNvSpPr>
            <a:spLocks noGrp="1"/>
          </p:cNvSpPr>
          <p:nvPr>
            <p:ph type="sldNum" sz="quarter" idx="12"/>
          </p:nvPr>
        </p:nvSpPr>
        <p:spPr/>
        <p:txBody>
          <a:bodyPr/>
          <a:lstStyle/>
          <a:p>
            <a:pPr>
              <a:defRPr/>
            </a:pPr>
            <a:fld id="{6EBAD02B-1CE1-4C35-864C-53E2A981EA91}" type="slidenum">
              <a:rPr lang="es-ES" smtClean="0"/>
              <a:pPr>
                <a:defRPr/>
              </a:pPr>
              <a:t>‹Nº›</a:t>
            </a:fld>
            <a:endParaRPr lang="es-ES" dirty="0"/>
          </a:p>
        </p:txBody>
      </p:sp>
    </p:spTree>
    <p:extLst>
      <p:ext uri="{BB962C8B-B14F-4D97-AF65-F5344CB8AC3E}">
        <p14:creationId xmlns:p14="http://schemas.microsoft.com/office/powerpoint/2010/main" val="19996012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9C68FC09-5C85-4F6D-914E-24F6E3D68FDE}" type="datetimeFigureOut">
              <a:rPr lang="es-ES" smtClean="0">
                <a:solidFill>
                  <a:srgbClr val="FFF39D"/>
                </a:solidFill>
              </a:rPr>
              <a:pPr>
                <a:defRPr/>
              </a:pPr>
              <a:t>01/03/2018</a:t>
            </a:fld>
            <a:endParaRPr lang="es-ES" dirty="0">
              <a:solidFill>
                <a:srgbClr val="FFF39D"/>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6" name="5 Marcador de número de diapositiva"/>
          <p:cNvSpPr>
            <a:spLocks noGrp="1"/>
          </p:cNvSpPr>
          <p:nvPr>
            <p:ph type="sldNum" sz="quarter" idx="12"/>
          </p:nvPr>
        </p:nvSpPr>
        <p:spPr/>
        <p:txBody>
          <a:bodyPr/>
          <a:lstStyle/>
          <a:p>
            <a:pPr>
              <a:defRPr/>
            </a:pPr>
            <a:fld id="{D684930F-7564-4817-829C-104126FD58BC}" type="slidenum">
              <a:rPr lang="es-ES" smtClean="0"/>
              <a:pPr>
                <a:defRPr/>
              </a:pPr>
              <a:t>‹Nº›</a:t>
            </a:fld>
            <a:endParaRPr lang="es-ES" dirty="0"/>
          </a:p>
        </p:txBody>
      </p:sp>
    </p:spTree>
    <p:extLst>
      <p:ext uri="{BB962C8B-B14F-4D97-AF65-F5344CB8AC3E}">
        <p14:creationId xmlns:p14="http://schemas.microsoft.com/office/powerpoint/2010/main" val="2521301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fontAlgn="base">
              <a:spcBef>
                <a:spcPct val="0"/>
              </a:spcBef>
              <a:spcAft>
                <a:spcPct val="0"/>
              </a:spcAft>
              <a:defRPr/>
            </a:pPr>
            <a:fld id="{BA8139A2-2B43-45BB-B2AE-3C6D9BC770FA}" type="datetimeFigureOut">
              <a:rPr lang="es-ES" smtClean="0">
                <a:solidFill>
                  <a:srgbClr val="FFF39D"/>
                </a:solidFill>
                <a:latin typeface="Arial" pitchFamily="34" charset="0"/>
                <a:cs typeface="Arial" pitchFamily="34" charset="0"/>
              </a:rPr>
              <a:pPr fontAlgn="base">
                <a:spcBef>
                  <a:spcPct val="0"/>
                </a:spcBef>
                <a:spcAft>
                  <a:spcPct val="0"/>
                </a:spcAft>
                <a:defRPr/>
              </a:pPr>
              <a:t>01/03/2018</a:t>
            </a:fld>
            <a:endParaRPr lang="es-ES" dirty="0">
              <a:solidFill>
                <a:srgbClr val="FFF39D"/>
              </a:solidFill>
              <a:latin typeface="Arial" pitchFamily="34" charset="0"/>
              <a:cs typeface="Arial" pitchFamily="34" charset="0"/>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fontAlgn="base">
              <a:spcBef>
                <a:spcPct val="0"/>
              </a:spcBef>
              <a:spcAft>
                <a:spcPct val="0"/>
              </a:spcAft>
              <a:defRPr/>
            </a:pPr>
            <a:endParaRPr lang="es-ES" dirty="0">
              <a:solidFill>
                <a:srgbClr val="FFF39D"/>
              </a:solidFill>
              <a:latin typeface="Arial" pitchFamily="34" charset="0"/>
              <a:cs typeface="Arial" pitchFamily="34" charset="0"/>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fontAlgn="base">
              <a:spcBef>
                <a:spcPct val="0"/>
              </a:spcBef>
              <a:spcAft>
                <a:spcPct val="0"/>
              </a:spcAft>
              <a:defRPr/>
            </a:pPr>
            <a:fld id="{74219CB9-226B-45D4-840C-64371036A723}" type="slidenum">
              <a:rPr lang="es-ES" smtClean="0">
                <a:latin typeface="Arial" pitchFamily="34" charset="0"/>
                <a:cs typeface="Arial" pitchFamily="34" charset="0"/>
              </a:rPr>
              <a:pPr fontAlgn="base">
                <a:spcBef>
                  <a:spcPct val="0"/>
                </a:spcBef>
                <a:spcAft>
                  <a:spcPct val="0"/>
                </a:spcAft>
                <a:defRPr/>
              </a:pPr>
              <a:t>‹Nº›</a:t>
            </a:fld>
            <a:endParaRPr lang="es-ES" dirty="0">
              <a:latin typeface="Arial" pitchFamily="34" charset="0"/>
              <a:cs typeface="Arial" pitchFamily="34" charset="0"/>
            </a:endParaRPr>
          </a:p>
        </p:txBody>
      </p:sp>
    </p:spTree>
    <p:extLst>
      <p:ext uri="{BB962C8B-B14F-4D97-AF65-F5344CB8AC3E}">
        <p14:creationId xmlns:p14="http://schemas.microsoft.com/office/powerpoint/2010/main" val="133480977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rizal%2Bpark%2Bwikipedia%26hl%3Des%26biw%3D1280%26bih%3D666%26prmd%3Divns&amp;rurl=translate.google.es&amp;sl=en&amp;u=http://en.wikipedia.org/wiki/Martyr&amp;usg=ALkJrhiiKGf_Hw3cZ1LwWyH5G8_9zF4I4Q"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translate.googleusercontent.com/translate_c?hl=es&amp;prev=/search?q%3DGreenbelt%2BGardens%2Bwikipedia%26hl%3Des%26biw%3D1280%26bih%3D666%26prmd%3Divns&amp;rurl=translate.google.es&amp;sl=en&amp;u=http://en.wikipedia.org/wiki/Forest&amp;usg=ALkJrhhs9Q1_gEj_G6VrtUowFo-ozHd_XA" TargetMode="External"/><Relationship Id="rId7" Type="http://schemas.openxmlformats.org/officeDocument/2006/relationships/hyperlink" Target="http://translate.googleusercontent.com/translate_c?hl=es&amp;prev=/search?q%3DGreenbelt%2BGardens%2Bwikipedia%26hl%3Des%26biw%3D1280%26bih%3D666%26prmd%3Divns&amp;rurl=translate.google.es&amp;sl=en&amp;u=http://en.wikipedia.org/wiki/Green_belt&amp;usg=ALkJrhgQDzZTxgbaLn-DUWimLaqBzqMh3w" TargetMode="External"/><Relationship Id="rId2" Type="http://schemas.openxmlformats.org/officeDocument/2006/relationships/hyperlink" Target="http://translate.googleusercontent.com/translate_c?hl=es&amp;prev=/search?q%3DGreenbelt%2BGardens%2Bwikipedia%26hl%3Des%26biw%3D1280%26bih%3D666%26prmd%3Divns&amp;rurl=translate.google.es&amp;sl=en&amp;u=http://en.wikipedia.org/wiki/Greenbelt,_Maryland&amp;usg=ALkJrhgtXuHG5TBM4XGWSDMrhD4W8Af4_w" TargetMode="External"/><Relationship Id="rId1" Type="http://schemas.openxmlformats.org/officeDocument/2006/relationships/slideLayout" Target="../slideLayouts/slideLayout2.xml"/><Relationship Id="rId6" Type="http://schemas.openxmlformats.org/officeDocument/2006/relationships/hyperlink" Target="http://translate.googleusercontent.com/translate_c?hl=es&amp;prev=/search?q%3DGreenbelt%2BGardens%2Bwikipedia%26hl%3Des%26biw%3D1280%26bih%3D666%26prmd%3Divns&amp;rurl=translate.google.es&amp;sl=en&amp;u=http://en.wikipedia.org/wiki/Interstate_495_(Capital_Beltway)&amp;usg=ALkJrhgBUUlkg7F9ZzhDeI7AdVDAZ1744Q" TargetMode="External"/><Relationship Id="rId5" Type="http://schemas.openxmlformats.org/officeDocument/2006/relationships/hyperlink" Target="http://translate.googleusercontent.com/translate_c?hl=es&amp;prev=/search?q%3DGreenbelt%2BGardens%2Bwikipedia%26hl%3Des%26biw%3D1280%26bih%3D666%26prmd%3Divns&amp;rurl=translate.google.es&amp;sl=en&amp;u=http://en.wikipedia.org/wiki/Washington,_D.C.&amp;usg=ALkJrhhyrCC6w6xxrbSQ4YEJtQFm7jd2fA" TargetMode="External"/><Relationship Id="rId4" Type="http://schemas.openxmlformats.org/officeDocument/2006/relationships/hyperlink" Target="http://translate.googleusercontent.com/translate_c?hl=es&amp;prev=/search?q%3DGreenbelt%2BGardens%2Bwikipedia%26hl%3Des%26biw%3D1280%26bih%3D666%26prmd%3Divns&amp;rurl=translate.google.es&amp;sl=en&amp;u=http://en.wikipedia.org/wiki/Park&amp;usg=ALkJrhhbzgrCE781o3pZCdIS3CE1hoc-Gw"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80.jpeg"/></Relationships>
</file>

<file path=ppt/slides/_rels/slide8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1584176"/>
          </a:xfrm>
        </p:spPr>
        <p:txBody>
          <a:bodyPr>
            <a:normAutofit/>
          </a:bodyPr>
          <a:lstStyle/>
          <a:p>
            <a:r>
              <a:rPr lang="es-ES" dirty="0"/>
              <a:t>ASIA.-LA VUELTA AL MUNDO EN 385 JARDINES.--FILIPINAS Y OTROS</a:t>
            </a:r>
          </a:p>
        </p:txBody>
      </p:sp>
      <p:sp>
        <p:nvSpPr>
          <p:cNvPr id="3" name="2 Subtítulo"/>
          <p:cNvSpPr>
            <a:spLocks noGrp="1"/>
          </p:cNvSpPr>
          <p:nvPr>
            <p:ph type="subTitle" idx="1"/>
          </p:nvPr>
        </p:nvSpPr>
        <p:spPr>
          <a:xfrm>
            <a:off x="4267200" y="4509120"/>
            <a:ext cx="4320480"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Rizal Park.-Manila</a:t>
            </a:r>
          </a:p>
        </p:txBody>
      </p:sp>
      <p:sp>
        <p:nvSpPr>
          <p:cNvPr id="7171" name="2 Marcador de contenido"/>
          <p:cNvSpPr>
            <a:spLocks noGrp="1"/>
          </p:cNvSpPr>
          <p:nvPr>
            <p:ph sz="quarter" idx="1"/>
          </p:nvPr>
        </p:nvSpPr>
        <p:spPr/>
        <p:txBody>
          <a:bodyPr/>
          <a:lstStyle/>
          <a:p>
            <a:pPr eaLnBrk="1" hangingPunct="1"/>
            <a:r>
              <a:rPr lang="es-ES" altLang="es-ES" sz="2400" b="1" dirty="0"/>
              <a:t>Rizal Park,</a:t>
            </a:r>
            <a:r>
              <a:rPr lang="es-ES" altLang="es-ES" sz="2400" dirty="0"/>
              <a:t> también conocido como </a:t>
            </a:r>
            <a:r>
              <a:rPr lang="es-ES" altLang="es-ES" sz="2400" b="1" dirty="0"/>
              <a:t>Luneta Park,</a:t>
            </a:r>
            <a:r>
              <a:rPr lang="es-ES" altLang="es-ES" sz="2400" dirty="0"/>
              <a:t> es un Parque histórico urbano  situado en el extremo norte del bulevar de Roxas en el corazón de la ciudad de Manila , Filipinas. </a:t>
            </a:r>
          </a:p>
          <a:p>
            <a:pPr eaLnBrk="1" hangingPunct="1"/>
            <a:r>
              <a:rPr lang="es-ES" altLang="es-ES" sz="2400" dirty="0"/>
              <a:t>Situado a lo largo de la bahía de Manila , Luneta ha sido el escenario de algunos de los momentos más significativos de la historia de Filipinas. </a:t>
            </a:r>
          </a:p>
          <a:p>
            <a:pPr eaLnBrk="1" hangingPunct="1"/>
            <a:r>
              <a:rPr lang="es-ES" altLang="es-ES" sz="2400" dirty="0"/>
              <a:t>Entre ellos se encuentra la ejecución de José Rizal el 30 de diciembre de 1896, provocando el fuego de la revolución filipina contra los colonizadores españoles, elevando el </a:t>
            </a:r>
            <a:r>
              <a:rPr lang="es-ES" altLang="es-ES" sz="2400" dirty="0">
                <a:hlinkClick r:id="rId2" tooltip="Mártir"/>
              </a:rPr>
              <a:t>mártir</a:t>
            </a:r>
            <a:r>
              <a:rPr lang="es-ES" altLang="es-ES" sz="2400" dirty="0"/>
              <a:t> como el héroe nacional del país. </a:t>
            </a:r>
          </a:p>
          <a:p>
            <a:pPr eaLnBrk="1" hangingPunct="1"/>
            <a:endParaRPr lang="es-ES" altLang="es-ES" sz="2400" dirty="0"/>
          </a:p>
        </p:txBody>
      </p:sp>
    </p:spTree>
    <p:extLst>
      <p:ext uri="{BB962C8B-B14F-4D97-AF65-F5344CB8AC3E}">
        <p14:creationId xmlns:p14="http://schemas.microsoft.com/office/powerpoint/2010/main" val="3303277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476250"/>
            <a:ext cx="6825952" cy="5543550"/>
          </a:xfrm>
        </p:spPr>
        <p:txBody>
          <a:bodyPr>
            <a:normAutofit lnSpcReduction="10000"/>
          </a:bodyPr>
          <a:lstStyle/>
          <a:p>
            <a:pPr eaLnBrk="1" hangingPunct="1"/>
            <a:r>
              <a:rPr lang="es-ES" altLang="es-ES" sz="2400" dirty="0"/>
              <a:t>El parque fue rebautizado oficialmente </a:t>
            </a:r>
            <a:r>
              <a:rPr lang="es-ES" altLang="es-ES" sz="2400" b="1" dirty="0"/>
              <a:t>el Parque Rizal</a:t>
            </a:r>
            <a:r>
              <a:rPr lang="es-ES" altLang="es-ES" sz="2400" dirty="0"/>
              <a:t> en su honor y su monumento sirve como punto focal simbólico del parque.</a:t>
            </a:r>
          </a:p>
          <a:p>
            <a:pPr eaLnBrk="1" hangingPunct="1"/>
            <a:r>
              <a:rPr lang="es-ES" altLang="es-ES" sz="2400" dirty="0"/>
              <a:t>El parque está dividido en tres secciones a partir de las 16 hectáreas  Circulo Agrifina contiguo a la Avenida Taft, donde el Departamento de Turismo y el Museo Nacional del Pueblo Filipino se encuentran (anteriormente el Departamento de Agricultura y el Departamento de Finanzas, respectivamente) , seguido por el parque de 22 hectáreas adecuado que se extiende hasta Roxas Boulevard, y que termina en una de 10 hectáreas de campo abierto a través de Roxas Boulevard frente Quirino Grandstand a lo largo de la bahía de Manila.</a:t>
            </a:r>
          </a:p>
          <a:p>
            <a:pPr eaLnBrk="1" hangingPunct="1"/>
            <a:endParaRPr lang="es-ES" altLang="es-ES" dirty="0"/>
          </a:p>
        </p:txBody>
      </p:sp>
    </p:spTree>
    <p:extLst>
      <p:ext uri="{BB962C8B-B14F-4D97-AF65-F5344CB8AC3E}">
        <p14:creationId xmlns:p14="http://schemas.microsoft.com/office/powerpoint/2010/main" val="1152356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Rizal Park.-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0269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3 Imagen" descr="Rizal Park.-Cassia or Indian Laburnum facing Cathedr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650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Rizal Park.-Chinese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6881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Rizal Park.-Chinese Garde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7419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Rizal Park.-Chinese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7604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Rizal Park.-Chinese Garden Lune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0816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Rizal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1084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Rizal Park.-Mani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0073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Rizal park.-Pago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2 Imagen" descr="Rizal Park.-x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3127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Rizal Park.-philippines-rizal-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49758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Rizal Park.-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4951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Rizal Park.-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1677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Rizal Park.-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463"/>
            <a:ext cx="9144000" cy="682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2140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Rizal Park.-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45073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Rizal Park.-x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31687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Rizal_Park_and_Intramuros2_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4636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Rizal_Park_with_port_.-Mani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54105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Título"/>
          <p:cNvSpPr>
            <a:spLocks noGrp="1"/>
          </p:cNvSpPr>
          <p:nvPr>
            <p:ph type="title"/>
          </p:nvPr>
        </p:nvSpPr>
        <p:spPr/>
        <p:txBody>
          <a:bodyPr/>
          <a:lstStyle/>
          <a:p>
            <a:pPr eaLnBrk="1" hangingPunct="1"/>
            <a:r>
              <a:rPr lang="es-ES" altLang="es-ES" dirty="0"/>
              <a:t>MOANALUA GARDENS</a:t>
            </a:r>
          </a:p>
        </p:txBody>
      </p:sp>
      <p:sp>
        <p:nvSpPr>
          <p:cNvPr id="26627" name="2 Marcador de contenido"/>
          <p:cNvSpPr>
            <a:spLocks noGrp="1"/>
          </p:cNvSpPr>
          <p:nvPr>
            <p:ph sz="quarter" idx="1"/>
          </p:nvPr>
        </p:nvSpPr>
        <p:spPr>
          <a:xfrm>
            <a:off x="914400" y="1447800"/>
            <a:ext cx="6609928" cy="5221288"/>
          </a:xfrm>
        </p:spPr>
        <p:txBody>
          <a:bodyPr/>
          <a:lstStyle/>
          <a:p>
            <a:pPr eaLnBrk="1" hangingPunct="1"/>
            <a:r>
              <a:rPr lang="es-ES" altLang="es-ES" sz="2400" b="1" dirty="0"/>
              <a:t>Jardines Moanalua</a:t>
            </a:r>
            <a:r>
              <a:rPr lang="es-ES" altLang="es-ES" sz="2400" dirty="0"/>
              <a:t> de 97.000 m </a:t>
            </a:r>
            <a:r>
              <a:rPr lang="es-ES" altLang="es-ES" sz="2400" baseline="30000" dirty="0"/>
              <a:t>2</a:t>
            </a:r>
            <a:r>
              <a:rPr lang="es-ES" altLang="es-ES" sz="2400" dirty="0"/>
              <a:t> es un parque de propiedad privada pública en Honolulu, Hawaii </a:t>
            </a:r>
          </a:p>
          <a:p>
            <a:pPr eaLnBrk="1" hangingPunct="1"/>
            <a:r>
              <a:rPr lang="es-ES" altLang="es-ES" sz="2400" dirty="0"/>
              <a:t>El parque es el sitio de </a:t>
            </a:r>
            <a:r>
              <a:rPr lang="es-ES" altLang="es-ES" sz="2400" b="1" dirty="0"/>
              <a:t>Kamehameha V ​​Cottage,</a:t>
            </a:r>
            <a:r>
              <a:rPr lang="es-ES" altLang="es-ES" sz="2400" dirty="0"/>
              <a:t> que solía ser la casa de Lot Príncipe Kapuāiwa, que más tarde se convertiría en el rey Kamehameha V ​​. </a:t>
            </a:r>
          </a:p>
          <a:p>
            <a:pPr eaLnBrk="1" hangingPunct="1"/>
            <a:r>
              <a:rPr lang="es-ES" altLang="es-ES" sz="2400" dirty="0"/>
              <a:t>También es el lugar de la anual Fiesta príncipe Lot Hula  y la casa de un gran samán.-</a:t>
            </a:r>
            <a:r>
              <a:rPr lang="es-ES" altLang="es-ES" sz="2400" b="1" dirty="0"/>
              <a:t>Albizia saman</a:t>
            </a:r>
            <a:r>
              <a:rPr lang="es-ES" altLang="es-ES" sz="2400" dirty="0"/>
              <a:t>.-  ese árbol es conocido en Japón como el </a:t>
            </a:r>
            <a:r>
              <a:rPr lang="es-ES" altLang="es-ES" sz="2400" b="1" dirty="0"/>
              <a:t>árbol</a:t>
            </a:r>
            <a:r>
              <a:rPr lang="es-ES" altLang="es-ES" sz="2400" dirty="0"/>
              <a:t> de </a:t>
            </a:r>
            <a:r>
              <a:rPr lang="es-ES" altLang="es-ES" sz="2400" b="1" dirty="0"/>
              <a:t>Hitachi.</a:t>
            </a:r>
            <a:r>
              <a:rPr lang="es-ES" altLang="es-ES" sz="2400" dirty="0"/>
              <a:t> </a:t>
            </a:r>
          </a:p>
        </p:txBody>
      </p:sp>
    </p:spTree>
    <p:extLst>
      <p:ext uri="{BB962C8B-B14F-4D97-AF65-F5344CB8AC3E}">
        <p14:creationId xmlns:p14="http://schemas.microsoft.com/office/powerpoint/2010/main" val="2566178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Los jardines están ubicados justo al lado de la Interestatal H-201 en el Moanalua distrito cerca de Centro Médico del Ejército Tripler .</a:t>
            </a:r>
          </a:p>
          <a:p>
            <a:r>
              <a:rPr lang="es-ES" dirty="0"/>
              <a:t>Una vez propiedad de los bienes del empresario local y dueño Samuel Mills Damon (1841-1924), el jardín fue adquirido por Empresas Kaimana, cuyo presidente, John Philip Damon es un bisnieto de Samuel Damon.</a:t>
            </a:r>
          </a:p>
          <a:p>
            <a:r>
              <a:rPr lang="es-ES" dirty="0"/>
              <a:t>El árbol de Hitachi, una gran samán árbol con una  copa distintiva en forma de paraguas, que crece en medio de una zona verde en el centro del parque. </a:t>
            </a:r>
          </a:p>
          <a:p>
            <a:endParaRPr lang="es-ES" dirty="0"/>
          </a:p>
          <a:p>
            <a:endParaRPr lang="es-ES" dirty="0"/>
          </a:p>
        </p:txBody>
      </p:sp>
    </p:spTree>
    <p:extLst>
      <p:ext uri="{BB962C8B-B14F-4D97-AF65-F5344CB8AC3E}">
        <p14:creationId xmlns:p14="http://schemas.microsoft.com/office/powerpoint/2010/main" val="23534023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2 Marcador de contenido"/>
          <p:cNvSpPr>
            <a:spLocks noGrp="1"/>
          </p:cNvSpPr>
          <p:nvPr>
            <p:ph sz="quarter" idx="1"/>
          </p:nvPr>
        </p:nvSpPr>
        <p:spPr>
          <a:xfrm>
            <a:off x="914400" y="692150"/>
            <a:ext cx="7113984" cy="5761038"/>
          </a:xfrm>
        </p:spPr>
        <p:txBody>
          <a:bodyPr>
            <a:normAutofit/>
          </a:bodyPr>
          <a:lstStyle/>
          <a:p>
            <a:pPr eaLnBrk="1" hangingPunct="1"/>
            <a:r>
              <a:rPr lang="es-ES" altLang="es-ES" sz="2400" dirty="0"/>
              <a:t>El árbol está registrado como un árbol excepcional por la Ciudad y Condado de Honolulu y no pueden ser retirados o destruidos sin la aprobación del consejo de la ciudad. </a:t>
            </a:r>
          </a:p>
          <a:p>
            <a:pPr eaLnBrk="1" hangingPunct="1"/>
            <a:r>
              <a:rPr lang="es-ES" altLang="es-ES" sz="2400" dirty="0"/>
              <a:t>El Fabricante japonés de electrónica Hitachi, Ltd. ha utilizado el árbol como un símbolo corporativo desde 1973</a:t>
            </a:r>
            <a:r>
              <a:rPr lang="es-ES" altLang="es-ES" dirty="0"/>
              <a:t>. </a:t>
            </a:r>
          </a:p>
          <a:p>
            <a:r>
              <a:rPr lang="es-ES" altLang="es-ES" dirty="0"/>
              <a:t>Un acuerdo entre la finca y Damon Hitachi, Hitachi dio a los derechos mundiales exclusivos para usar la imagen del árbol para fines de promoción a cambio de pagos anuales de 20.000 dólares EE.UU.</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7451396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sz="quarter" idx="1"/>
          </p:nvPr>
        </p:nvSpPr>
        <p:spPr>
          <a:xfrm>
            <a:off x="914400" y="764704"/>
            <a:ext cx="6969968" cy="5688484"/>
          </a:xfrm>
        </p:spPr>
        <p:txBody>
          <a:bodyPr>
            <a:normAutofit/>
          </a:bodyPr>
          <a:lstStyle/>
          <a:p>
            <a:pPr eaLnBrk="1" hangingPunct="1"/>
            <a:r>
              <a:rPr lang="es-ES" altLang="es-ES" sz="2400" dirty="0"/>
              <a:t>La situación del acuerdo se puso en duda cuando la finca Damon se disolvió después de que la última nieta restante muriera en 2004. </a:t>
            </a:r>
          </a:p>
          <a:p>
            <a:pPr eaLnBrk="1" hangingPunct="1"/>
            <a:r>
              <a:rPr lang="es-ES" altLang="es-ES" sz="2400" dirty="0"/>
              <a:t>Hitachi negocio con el nuevo propietario y llegó a un acuerdo con Empresas Kaimana en diciembre de 2006 en las que Hitachi pagaría 400.000 dólares EE.UU. anuales para la promoción de los derechos hasta 2016. </a:t>
            </a:r>
          </a:p>
          <a:p>
            <a:pPr eaLnBrk="1" hangingPunct="1"/>
            <a:r>
              <a:rPr lang="es-ES" altLang="es-ES" sz="2400" dirty="0"/>
              <a:t>Los ingresos de Hitachi se espera que sólo en parte  sufragaran los gastos de 600.000 dólares EE.UU. anuales de mantenimiento del parque.</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805946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static.panoramio.com/photos/original/2312452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80650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upload.wikimedia.org/wikipedia/commons/d/d7/Moanalua_park_tre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80793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putah.files.wordpress.com/2011/02/tree_resiz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7161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Moanalua Gardens.-Bany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75754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Moanalua Gardens.-Dyps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13706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Moanalua Gardens.-Tree Ging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20751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Gardens.-Moanalua Japanese build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94742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Título"/>
          <p:cNvSpPr>
            <a:spLocks noGrp="1"/>
          </p:cNvSpPr>
          <p:nvPr>
            <p:ph type="title"/>
          </p:nvPr>
        </p:nvSpPr>
        <p:spPr/>
        <p:txBody>
          <a:bodyPr/>
          <a:lstStyle/>
          <a:p>
            <a:pPr eaLnBrk="1" hangingPunct="1"/>
            <a:r>
              <a:rPr lang="es-ES" altLang="es-ES" dirty="0"/>
              <a:t>GREENBELT GARDENS</a:t>
            </a:r>
          </a:p>
        </p:txBody>
      </p:sp>
      <p:sp>
        <p:nvSpPr>
          <p:cNvPr id="36867" name="2 Marcador de contenido"/>
          <p:cNvSpPr>
            <a:spLocks noGrp="1"/>
          </p:cNvSpPr>
          <p:nvPr>
            <p:ph sz="quarter" idx="1"/>
          </p:nvPr>
        </p:nvSpPr>
        <p:spPr/>
        <p:txBody>
          <a:bodyPr/>
          <a:lstStyle/>
          <a:p>
            <a:pPr eaLnBrk="1" hangingPunct="1"/>
            <a:r>
              <a:rPr lang="es-ES" altLang="es-ES" sz="2400" b="1" dirty="0"/>
              <a:t>Greenbelt Park,</a:t>
            </a:r>
            <a:r>
              <a:rPr lang="es-ES" altLang="es-ES" sz="2400" dirty="0"/>
              <a:t> ubicado en </a:t>
            </a:r>
            <a:r>
              <a:rPr lang="es-ES" altLang="es-ES" sz="2400" dirty="0">
                <a:hlinkClick r:id="rId2" tooltip="Greenbelt, Maryland"/>
              </a:rPr>
              <a:t>Greenbelt</a:t>
            </a:r>
            <a:r>
              <a:rPr lang="es-ES" altLang="es-ES" sz="2400" dirty="0"/>
              <a:t> , Maryland , es administrado por el Servicio Nacional  de Estados Unidos  de Parques Nacionales . </a:t>
            </a:r>
          </a:p>
          <a:p>
            <a:pPr eaLnBrk="1" hangingPunct="1"/>
            <a:r>
              <a:rPr lang="es-ES" altLang="es-ES" sz="2400" dirty="0"/>
              <a:t>Los </a:t>
            </a:r>
            <a:r>
              <a:rPr lang="es-ES" altLang="es-ES" sz="2400" dirty="0">
                <a:hlinkClick r:id="rId3" tooltip="Bosque"/>
              </a:rPr>
              <a:t>bosques</a:t>
            </a:r>
            <a:r>
              <a:rPr lang="es-ES" altLang="es-ES" sz="2400" dirty="0"/>
              <a:t> </a:t>
            </a:r>
            <a:r>
              <a:rPr lang="es-ES" altLang="es-ES" sz="2400" dirty="0">
                <a:hlinkClick r:id="rId4" tooltip="Parque"/>
              </a:rPr>
              <a:t>del parque</a:t>
            </a:r>
            <a:r>
              <a:rPr lang="es-ES" altLang="es-ES" sz="2400" dirty="0"/>
              <a:t> se encuentra aproximadamente a 10 millas (16 km) al noreste de </a:t>
            </a:r>
            <a:r>
              <a:rPr lang="es-ES" altLang="es-ES" sz="2400" dirty="0">
                <a:hlinkClick r:id="rId5" tooltip="Washington, D. C."/>
              </a:rPr>
              <a:t>Washington, DC</a:t>
            </a:r>
            <a:r>
              <a:rPr lang="es-ES" altLang="es-ES" sz="2400" dirty="0"/>
              <a:t> , y está situado dentro de la </a:t>
            </a:r>
            <a:r>
              <a:rPr lang="es-ES" altLang="es-ES" sz="2400" dirty="0">
                <a:hlinkClick r:id="rId6" tooltip="I-495 (Capital Beltway)"/>
              </a:rPr>
              <a:t>Circunvalación de la Capital</a:t>
            </a:r>
            <a:r>
              <a:rPr lang="es-ES" altLang="es-ES" sz="2400" dirty="0"/>
              <a:t> (que los límites del parque hacia el noreste).</a:t>
            </a:r>
          </a:p>
          <a:p>
            <a:pPr eaLnBrk="1" hangingPunct="1"/>
            <a:r>
              <a:rPr lang="es-ES" altLang="es-ES" sz="2400" dirty="0"/>
              <a:t> El terreno del parque fue pensado originalmente para formar parte del </a:t>
            </a:r>
            <a:r>
              <a:rPr lang="es-ES" altLang="es-ES" sz="2400" dirty="0">
                <a:hlinkClick r:id="rId7" tooltip="Cinturón verde"/>
              </a:rPr>
              <a:t>cinturón verde</a:t>
            </a:r>
            <a:r>
              <a:rPr lang="es-ES" altLang="es-ES" sz="2400" dirty="0"/>
              <a:t> que rodea la ciudad de Greenbelt. </a:t>
            </a:r>
          </a:p>
        </p:txBody>
      </p:sp>
    </p:spTree>
    <p:extLst>
      <p:ext uri="{BB962C8B-B14F-4D97-AF65-F5344CB8AC3E}">
        <p14:creationId xmlns:p14="http://schemas.microsoft.com/office/powerpoint/2010/main" val="32655909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2 Marcador de contenido"/>
          <p:cNvSpPr>
            <a:spLocks noGrp="1"/>
          </p:cNvSpPr>
          <p:nvPr>
            <p:ph sz="quarter" idx="1"/>
          </p:nvPr>
        </p:nvSpPr>
        <p:spPr>
          <a:xfrm>
            <a:off x="914400" y="692150"/>
            <a:ext cx="7113984" cy="5327650"/>
          </a:xfrm>
        </p:spPr>
        <p:txBody>
          <a:bodyPr/>
          <a:lstStyle/>
          <a:p>
            <a:r>
              <a:rPr lang="es-ES" altLang="es-ES" sz="2400" dirty="0"/>
              <a:t> La parte sur fue asignada al Servicio de Parques Nacionales, formando así el parque, mientras que otra sección se convirtió en parte de la Henry A. Wallace de Investigación Agrícola del Centro (BARC).</a:t>
            </a:r>
          </a:p>
          <a:p>
            <a:endParaRPr lang="es-ES" altLang="es-ES" dirty="0"/>
          </a:p>
        </p:txBody>
      </p:sp>
    </p:spTree>
    <p:extLst>
      <p:ext uri="{BB962C8B-B14F-4D97-AF65-F5344CB8AC3E}">
        <p14:creationId xmlns:p14="http://schemas.microsoft.com/office/powerpoint/2010/main" val="30120251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Greenbelt Park.-Chap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36096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Greenbelt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25752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Greenbelt Park.-Mani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1883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Greenbelt Park.-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97611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Greenbelt Park.-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55134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Greenbelt Park.-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7863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Greenbelt Park Makat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54395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55838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59021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49456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9657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63620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91602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93006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91623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66860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78275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Título"/>
          <p:cNvSpPr>
            <a:spLocks noGrp="1"/>
          </p:cNvSpPr>
          <p:nvPr>
            <p:ph type="title"/>
          </p:nvPr>
        </p:nvSpPr>
        <p:spPr/>
        <p:txBody>
          <a:bodyPr/>
          <a:lstStyle/>
          <a:p>
            <a:r>
              <a:rPr lang="es-ES" altLang="es-ES" dirty="0"/>
              <a:t>Makati.-Washington Sycip Park</a:t>
            </a:r>
          </a:p>
        </p:txBody>
      </p:sp>
      <p:sp>
        <p:nvSpPr>
          <p:cNvPr id="56323" name="2 Marcador de contenido"/>
          <p:cNvSpPr>
            <a:spLocks noGrp="1"/>
          </p:cNvSpPr>
          <p:nvPr>
            <p:ph sz="quarter" idx="1"/>
          </p:nvPr>
        </p:nvSpPr>
        <p:spPr/>
        <p:txBody>
          <a:bodyPr/>
          <a:lstStyle/>
          <a:p>
            <a:r>
              <a:rPr lang="es-ES" altLang="es-ES" dirty="0"/>
              <a:t>En el centro de la bulliciosa CDB de Makati es un pequeño oasis en Legaspi Village. </a:t>
            </a:r>
          </a:p>
          <a:p>
            <a:r>
              <a:rPr lang="es-ES" altLang="es-ES" dirty="0"/>
              <a:t>No muy lejos de Greenbelt 1, un pequeño jardín se ha construido para actuar como un pequeño refugio y zona de relajación. </a:t>
            </a:r>
          </a:p>
          <a:p>
            <a:r>
              <a:rPr lang="es-ES" altLang="es-ES" dirty="0"/>
              <a:t>Cada entrada del parque esta bien planeada, con sus jarras, las rocas y las plantas sembradas alrededor de las puertas. </a:t>
            </a:r>
          </a:p>
          <a:p>
            <a:r>
              <a:rPr lang="es-ES" altLang="es-ES" dirty="0"/>
              <a:t>Hay tres entradas a este parque. </a:t>
            </a:r>
          </a:p>
        </p:txBody>
      </p:sp>
    </p:spTree>
    <p:extLst>
      <p:ext uri="{BB962C8B-B14F-4D97-AF65-F5344CB8AC3E}">
        <p14:creationId xmlns:p14="http://schemas.microsoft.com/office/powerpoint/2010/main" val="1680132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2 Marcador de contenido"/>
          <p:cNvSpPr>
            <a:spLocks noGrp="1"/>
          </p:cNvSpPr>
          <p:nvPr>
            <p:ph sz="quarter" idx="1"/>
          </p:nvPr>
        </p:nvSpPr>
        <p:spPr>
          <a:xfrm>
            <a:off x="914400" y="1052736"/>
            <a:ext cx="6825952" cy="4967064"/>
          </a:xfrm>
        </p:spPr>
        <p:txBody>
          <a:bodyPr/>
          <a:lstStyle/>
          <a:p>
            <a:r>
              <a:rPr lang="es-ES" altLang="es-ES" dirty="0"/>
              <a:t>Hay guardias de seguridad que el hombre el lugar para asegurarse de que todo está en orden. Los jardines están sorprendentemente limpios. </a:t>
            </a:r>
          </a:p>
          <a:p>
            <a:r>
              <a:rPr lang="es-ES" altLang="es-ES" dirty="0"/>
              <a:t>Gracias a los administradores de este parque. Realmente espero que mantengan este pequeño oasis para nosotros que necesita para escapar de la locura de la vida de la ciudad. </a:t>
            </a:r>
          </a:p>
          <a:p>
            <a:r>
              <a:rPr lang="es-ES" altLang="es-ES" dirty="0"/>
              <a:t>No es el Central Park, pero un área para sentarse a leer un libro en una zona verde, siempre es bienvenida. </a:t>
            </a:r>
          </a:p>
          <a:p>
            <a:endParaRPr lang="es-ES" altLang="es-ES" dirty="0"/>
          </a:p>
        </p:txBody>
      </p:sp>
    </p:spTree>
    <p:extLst>
      <p:ext uri="{BB962C8B-B14F-4D97-AF65-F5344CB8AC3E}">
        <p14:creationId xmlns:p14="http://schemas.microsoft.com/office/powerpoint/2010/main" val="18407950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93461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16880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73436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6513"/>
            <a:ext cx="9144000" cy="682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76028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82204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68129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27943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95947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34474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4233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60836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94787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24963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07320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33347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740348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86690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42169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60155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12003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70165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55774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 y="26988"/>
            <a:ext cx="49037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3"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56100" y="26988"/>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59648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32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7"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6350"/>
            <a:ext cx="46021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53556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1 Título"/>
          <p:cNvSpPr>
            <a:spLocks noGrp="1"/>
          </p:cNvSpPr>
          <p:nvPr>
            <p:ph type="title"/>
          </p:nvPr>
        </p:nvSpPr>
        <p:spPr/>
        <p:txBody>
          <a:bodyPr/>
          <a:lstStyle/>
          <a:p>
            <a:r>
              <a:rPr lang="es-ES" altLang="es-ES" dirty="0"/>
              <a:t>Bay Garden</a:t>
            </a:r>
          </a:p>
        </p:txBody>
      </p:sp>
      <p:sp>
        <p:nvSpPr>
          <p:cNvPr id="83971" name="2 Marcador de contenido"/>
          <p:cNvSpPr>
            <a:spLocks noGrp="1"/>
          </p:cNvSpPr>
          <p:nvPr>
            <p:ph sz="quarter" idx="1"/>
          </p:nvPr>
        </p:nvSpPr>
        <p:spPr/>
        <p:txBody>
          <a:bodyPr/>
          <a:lstStyle/>
          <a:p>
            <a:r>
              <a:rPr lang="es-ES" altLang="es-ES" dirty="0"/>
              <a:t>Situado en el corazón del Parque Metropolitano extenso en Roxas Boulevard, Garden Bay atrae a los residentes a disfrutar de un estilo de vida temporal-como incluso en la ciudad. </a:t>
            </a:r>
          </a:p>
          <a:p>
            <a:r>
              <a:rPr lang="es-ES" altLang="es-ES" dirty="0"/>
              <a:t>Con el encanto perdurable de la puesta del sol de la bahía de Manila, vistas al mar y al paisaje tropical refrescante calmante, Bay Garden se ha convertido en una casa de lujo y resort de la isla. </a:t>
            </a:r>
          </a:p>
        </p:txBody>
      </p:sp>
    </p:spTree>
    <p:extLst>
      <p:ext uri="{BB962C8B-B14F-4D97-AF65-F5344CB8AC3E}">
        <p14:creationId xmlns:p14="http://schemas.microsoft.com/office/powerpoint/2010/main" val="25831824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5307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58584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076322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37694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725504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468145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967353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294434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639297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737119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 y="0"/>
            <a:ext cx="49037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5"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32363" y="-100013"/>
            <a:ext cx="4211637" cy="6972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74391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738328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18264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1 Título"/>
          <p:cNvSpPr>
            <a:spLocks noGrp="1"/>
          </p:cNvSpPr>
          <p:nvPr>
            <p:ph type="title"/>
          </p:nvPr>
        </p:nvSpPr>
        <p:spPr/>
        <p:txBody>
          <a:bodyPr/>
          <a:lstStyle/>
          <a:p>
            <a:r>
              <a:rPr lang="es-ES" altLang="es-ES" dirty="0"/>
              <a:t>Baguio Botanical Garden</a:t>
            </a:r>
          </a:p>
        </p:txBody>
      </p:sp>
      <p:sp>
        <p:nvSpPr>
          <p:cNvPr id="98307" name="2 Marcador de contenido"/>
          <p:cNvSpPr>
            <a:spLocks noGrp="1"/>
          </p:cNvSpPr>
          <p:nvPr>
            <p:ph sz="quarter" idx="1"/>
          </p:nvPr>
        </p:nvSpPr>
        <p:spPr/>
        <p:txBody>
          <a:bodyPr>
            <a:normAutofit lnSpcReduction="10000"/>
          </a:bodyPr>
          <a:lstStyle/>
          <a:p>
            <a:r>
              <a:rPr lang="es-ES" altLang="es-ES" sz="2400" dirty="0"/>
              <a:t>El Jardín Botánico de Baguio está situado al este del centro de la ciudad de Baguio.</a:t>
            </a:r>
          </a:p>
          <a:p>
            <a:r>
              <a:rPr lang="es-ES" altLang="es-ES" sz="2400" dirty="0"/>
              <a:t> Lo encontrará entre el Campo de Maestros y el Círculo Pacdal. </a:t>
            </a:r>
          </a:p>
          <a:p>
            <a:r>
              <a:rPr lang="es-ES" altLang="es-ES" sz="2400" dirty="0"/>
              <a:t>Su entrada principal está a lo largo Leonard Wood Road y al otro lado de la calle del hotel de Gilberto y Baguio Vacation Hotel.</a:t>
            </a:r>
          </a:p>
          <a:p>
            <a:r>
              <a:rPr lang="es-ES" altLang="es-ES" sz="2400" dirty="0"/>
              <a:t> Es todo un gran parque y aproximadamente el mismo tamaño que Burnham Park. </a:t>
            </a:r>
          </a:p>
          <a:p>
            <a:r>
              <a:rPr lang="es-ES" altLang="es-ES" sz="2400" dirty="0"/>
              <a:t>También conocido como el pueblo Igorot, el Jardín Botánico cuenta con cabañas nativas típicas del tipo de viviendas Igorot  que se encuentran en las cordilleras.</a:t>
            </a:r>
          </a:p>
        </p:txBody>
      </p:sp>
    </p:spTree>
    <p:extLst>
      <p:ext uri="{BB962C8B-B14F-4D97-AF65-F5344CB8AC3E}">
        <p14:creationId xmlns:p14="http://schemas.microsoft.com/office/powerpoint/2010/main" val="399317920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2 Marcador de contenido"/>
          <p:cNvSpPr>
            <a:spLocks noGrp="1"/>
          </p:cNvSpPr>
          <p:nvPr>
            <p:ph sz="quarter" idx="1"/>
          </p:nvPr>
        </p:nvSpPr>
        <p:spPr>
          <a:xfrm>
            <a:off x="914400" y="1268413"/>
            <a:ext cx="6681936" cy="4751387"/>
          </a:xfrm>
        </p:spPr>
        <p:txBody>
          <a:bodyPr>
            <a:normAutofit fontScale="92500"/>
          </a:bodyPr>
          <a:lstStyle/>
          <a:p>
            <a:r>
              <a:rPr lang="es-ES" altLang="es-ES" sz="2400" dirty="0"/>
              <a:t>El pueblo se dice que capta el espíritu étnico y el legado cultural de los igorrotes al ser tranquilo y silencioso, es un buen lugar para sentarse y relajarse, tomar un paseo a lo largo de sus vías estrechas y sinuosas y disfrutar del paisaje donde </a:t>
            </a:r>
            <a:r>
              <a:rPr lang="es-ES" altLang="es-ES" dirty="0"/>
              <a:t>se</a:t>
            </a:r>
            <a:r>
              <a:rPr lang="es-ES" altLang="es-ES" sz="2400" dirty="0"/>
              <a:t> encontrarán numerosas plantas y árboles. </a:t>
            </a:r>
          </a:p>
          <a:p>
            <a:r>
              <a:rPr lang="es-ES" altLang="es-ES" sz="2400" dirty="0"/>
              <a:t>Algunos años atrás Igorot danzas y rituales se llevaban a cabo en un escenario al aire libre improvisado dentro de la aldea.</a:t>
            </a:r>
          </a:p>
          <a:p>
            <a:r>
              <a:rPr lang="es-ES" altLang="es-ES" sz="2400" dirty="0"/>
              <a:t> Los estudiantes locales van al Jardín Botánico para un día de retiro o simplemente disfrutar del ambiente exterior. </a:t>
            </a:r>
          </a:p>
        </p:txBody>
      </p:sp>
    </p:spTree>
    <p:extLst>
      <p:ext uri="{BB962C8B-B14F-4D97-AF65-F5344CB8AC3E}">
        <p14:creationId xmlns:p14="http://schemas.microsoft.com/office/powerpoint/2010/main" val="148408307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2 Marcador de contenido"/>
          <p:cNvSpPr>
            <a:spLocks noGrp="1"/>
          </p:cNvSpPr>
          <p:nvPr>
            <p:ph sz="quarter" idx="1"/>
          </p:nvPr>
        </p:nvSpPr>
        <p:spPr>
          <a:xfrm>
            <a:off x="914400" y="836712"/>
            <a:ext cx="7041976" cy="5183088"/>
          </a:xfrm>
        </p:spPr>
        <p:txBody>
          <a:bodyPr/>
          <a:lstStyle/>
          <a:p>
            <a:r>
              <a:rPr lang="es-ES" altLang="es-ES" sz="2400" dirty="0"/>
              <a:t>Al visitar el Jardín Botánico, se suele encontrar a un grupo de igorrotes en la entrada principal que están vestidos con sus atuendos auténticos y las insignias natal. </a:t>
            </a:r>
          </a:p>
          <a:p>
            <a:r>
              <a:rPr lang="es-ES" altLang="es-ES" sz="2400" dirty="0"/>
              <a:t>Ellos estarán más que felices de posar con los visitantes de una foto de recuerdo ... por supuesto, por una tarifa. </a:t>
            </a:r>
          </a:p>
          <a:p>
            <a:endParaRPr lang="es-ES" altLang="es-ES" dirty="0"/>
          </a:p>
        </p:txBody>
      </p:sp>
    </p:spTree>
    <p:extLst>
      <p:ext uri="{BB962C8B-B14F-4D97-AF65-F5344CB8AC3E}">
        <p14:creationId xmlns:p14="http://schemas.microsoft.com/office/powerpoint/2010/main" val="33736890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793527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994059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261132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740097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925299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479168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453733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910545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463678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44609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384749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211894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3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537769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p:cNvPicPr>
            <a:picLocks noChangeAspect="1"/>
          </p:cNvPicPr>
          <p:nvPr/>
        </p:nvPicPr>
        <p:blipFill>
          <a:blip r:embed="rId2">
            <a:extLst>
              <a:ext uri="{28A0092B-C50C-407E-A947-70E740481C1C}">
                <a14:useLocalDpi xmlns:a14="http://schemas.microsoft.com/office/drawing/2010/main" val="0"/>
              </a:ext>
            </a:extLst>
          </a:blip>
          <a:srcRect b="7451"/>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590141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p:cNvPicPr>
            <a:picLocks noChangeAspect="1"/>
          </p:cNvPicPr>
          <p:nvPr/>
        </p:nvPicPr>
        <p:blipFill>
          <a:blip r:embed="rId2">
            <a:extLst>
              <a:ext uri="{28A0092B-C50C-407E-A947-70E740481C1C}">
                <a14:useLocalDpi xmlns:a14="http://schemas.microsoft.com/office/drawing/2010/main" val="0"/>
              </a:ext>
            </a:extLst>
          </a:blip>
          <a:srcRect b="7732"/>
          <a:stretch>
            <a:fillRect/>
          </a:stretch>
        </p:blipFill>
        <p:spPr bwMode="auto">
          <a:xfrm>
            <a:off x="0" y="-100013"/>
            <a:ext cx="925195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682990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218220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402584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Título"/>
          <p:cNvSpPr>
            <a:spLocks noGrp="1"/>
          </p:cNvSpPr>
          <p:nvPr>
            <p:ph type="title"/>
          </p:nvPr>
        </p:nvSpPr>
        <p:spPr>
          <a:xfrm>
            <a:off x="899592" y="274638"/>
            <a:ext cx="7025208" cy="1143000"/>
          </a:xfrm>
        </p:spPr>
        <p:txBody>
          <a:bodyPr/>
          <a:lstStyle/>
          <a:p>
            <a:pPr fontAlgn="auto">
              <a:spcAft>
                <a:spcPts val="0"/>
              </a:spcAft>
              <a:defRPr/>
            </a:pPr>
            <a:r>
              <a:rPr lang="es-ES" dirty="0">
                <a:solidFill>
                  <a:schemeClr val="tx2">
                    <a:satMod val="200000"/>
                  </a:schemeClr>
                </a:solidFill>
              </a:rPr>
              <a:t>Philippines Gardens</a:t>
            </a:r>
          </a:p>
        </p:txBody>
      </p:sp>
      <p:sp>
        <p:nvSpPr>
          <p:cNvPr id="62467" name="2 Marcador de contenido"/>
          <p:cNvSpPr>
            <a:spLocks noGrp="1"/>
          </p:cNvSpPr>
          <p:nvPr>
            <p:ph sz="quarter" idx="1"/>
          </p:nvPr>
        </p:nvSpPr>
        <p:spPr>
          <a:xfrm>
            <a:off x="457200" y="1600200"/>
            <a:ext cx="7467600" cy="5357192"/>
          </a:xfrm>
        </p:spPr>
        <p:txBody>
          <a:bodyPr>
            <a:normAutofit/>
          </a:bodyPr>
          <a:lstStyle/>
          <a:p>
            <a:pPr marL="411480" fontAlgn="auto">
              <a:spcAft>
                <a:spcPts val="0"/>
              </a:spcAft>
              <a:buFont typeface="Wingdings"/>
              <a:buChar char=""/>
              <a:defRPr/>
            </a:pPr>
            <a:r>
              <a:rPr lang="es-ES" dirty="0"/>
              <a:t>Las </a:t>
            </a:r>
            <a:r>
              <a:rPr lang="es-ES" b="1" dirty="0"/>
              <a:t>Filipinas</a:t>
            </a:r>
            <a:r>
              <a:rPr lang="es-ES" dirty="0"/>
              <a:t> oficialmente conocido como el </a:t>
            </a:r>
            <a:r>
              <a:rPr lang="es-ES" b="1" dirty="0"/>
              <a:t>República de las Filipinas</a:t>
            </a:r>
            <a:r>
              <a:rPr lang="es-ES" dirty="0"/>
              <a:t> es un país en el sudeste de Asia en el oeste del Océano Pacífico.</a:t>
            </a:r>
          </a:p>
          <a:p>
            <a:pPr marL="411480" fontAlgn="auto">
              <a:spcAft>
                <a:spcPts val="0"/>
              </a:spcAft>
              <a:buFont typeface="Wingdings"/>
              <a:buChar char=""/>
              <a:defRPr/>
            </a:pPr>
            <a:r>
              <a:rPr lang="es-ES" dirty="0"/>
              <a:t>Su ubicación en la Anillo de Fuego del Pacífico y su clima tropical  propenso a los terremotos y tifones, pero Filipinas también la han dotado  con recursos naturales y en una de las zonas más ricas de la biodiversidad en el mundo.</a:t>
            </a:r>
          </a:p>
          <a:p>
            <a:pPr marL="411480" fontAlgn="auto">
              <a:spcAft>
                <a:spcPts val="0"/>
              </a:spcAft>
              <a:buFont typeface="Wingdings"/>
              <a:buChar char=""/>
              <a:defRPr/>
            </a:pPr>
            <a:r>
              <a:rPr lang="es-ES" dirty="0"/>
              <a:t> Un archipiélago compuesto por 7.107 islas.</a:t>
            </a:r>
          </a:p>
        </p:txBody>
      </p:sp>
    </p:spTree>
    <p:extLst>
      <p:ext uri="{BB962C8B-B14F-4D97-AF65-F5344CB8AC3E}">
        <p14:creationId xmlns:p14="http://schemas.microsoft.com/office/powerpoint/2010/main" val="317824643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Philippines Garde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918045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Philippines greenviews-garden-port-bart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272435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Philippines collectible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180695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Philippines princesa-michaella-garden-port-bart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511247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Phillippines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888531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Phillippines Garden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4466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Philippines__Garden_&amp;_Shade_House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34672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TotalTime>
  <Words>1758</Words>
  <Application>Microsoft Office PowerPoint</Application>
  <PresentationFormat>Presentación en pantalla (4:3)</PresentationFormat>
  <Paragraphs>238</Paragraphs>
  <Slides>118</Slides>
  <Notes>93</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118</vt:i4>
      </vt:variant>
    </vt:vector>
  </HeadingPairs>
  <TitlesOfParts>
    <vt:vector size="125" baseType="lpstr">
      <vt:lpstr>Arial</vt:lpstr>
      <vt:lpstr>Calibri</vt:lpstr>
      <vt:lpstr>Century Schoolbook</vt:lpstr>
      <vt:lpstr>Wingdings</vt:lpstr>
      <vt:lpstr>Wingdings 2</vt:lpstr>
      <vt:lpstr>Default Theme</vt:lpstr>
      <vt:lpstr>Mirador</vt:lpstr>
      <vt:lpstr>ASIA.-LA VUELTA AL MUNDO EN 385 JARDINES.--FILIPINAS Y OTROS</vt:lpstr>
      <vt:lpstr>Rizal Park.-Manila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MOANALUA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GREENBELT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Makati.-Washington Sycip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Bay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Baguio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Philippines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7</cp:revision>
  <dcterms:created xsi:type="dcterms:W3CDTF">2013-09-12T16:18:33Z</dcterms:created>
  <dcterms:modified xsi:type="dcterms:W3CDTF">2018-03-01T12:50:38Z</dcterms:modified>
</cp:coreProperties>
</file>